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61" r:id="rId2"/>
    <p:sldId id="337" r:id="rId3"/>
    <p:sldId id="338" r:id="rId4"/>
    <p:sldId id="339" r:id="rId5"/>
    <p:sldId id="340" r:id="rId6"/>
    <p:sldId id="341" r:id="rId7"/>
    <p:sldId id="342" r:id="rId8"/>
    <p:sldId id="320"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97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8"/>
    <a:srgbClr val="00349C"/>
    <a:srgbClr val="133399"/>
    <a:srgbClr val="17509F"/>
    <a:srgbClr val="0251A1"/>
    <a:srgbClr val="1729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60A2B-09EB-27AA-87DE-1059DC31FBD7}" v="12" dt="2018-11-07T03:21:34.293"/>
    <p1510:client id="{DB1792E8-1046-4D7C-81C4-2E3AE43E0432}" v="50" dt="2018-11-08T00:13:31.900"/>
    <p1510:client id="{F7FE27EE-70E0-2269-59AA-A5BAF6A4C6FB}" v="151" dt="2018-11-08T00:25:04.473"/>
    <p1510:client id="{57D258A0-4256-4559-A39D-C09F45AF1EF2}" v="2" dt="2018-11-08T00:21:51.631"/>
    <p1510:client id="{D378E38D-3875-475C-9897-C49757D74312}" v="1" dt="2018-11-08T03:26:58.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6"/>
      </p:cViewPr>
      <p:guideLst>
        <p:guide orient="horz" pos="2976"/>
        <p:guide pos="288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tokes" userId="S::stokesjj@unisa.edu.au::dd696775-bb55-4f0e-8fcd-9d56a7537f92" providerId="AD" clId="Web-{BEB1CA84-3D47-2B83-3F5D-BDEE14A8A9B8}"/>
    <pc:docChg chg="modSld">
      <pc:chgData name="Jennifer Stokes" userId="S::stokesjj@unisa.edu.au::dd696775-bb55-4f0e-8fcd-9d56a7537f92" providerId="AD" clId="Web-{BEB1CA84-3D47-2B83-3F5D-BDEE14A8A9B8}" dt="2018-11-06T23:40:13.516" v="1"/>
      <pc:docMkLst>
        <pc:docMk/>
      </pc:docMkLst>
      <pc:sldChg chg="addSp delSp modSp">
        <pc:chgData name="Jennifer Stokes" userId="S::stokesjj@unisa.edu.au::dd696775-bb55-4f0e-8fcd-9d56a7537f92" providerId="AD" clId="Web-{BEB1CA84-3D47-2B83-3F5D-BDEE14A8A9B8}" dt="2018-11-06T23:40:13.516" v="1"/>
        <pc:sldMkLst>
          <pc:docMk/>
          <pc:sldMk cId="3658398478" sldId="330"/>
        </pc:sldMkLst>
        <pc:spChg chg="add del">
          <ac:chgData name="Jennifer Stokes" userId="S::stokesjj@unisa.edu.au::dd696775-bb55-4f0e-8fcd-9d56a7537f92" providerId="AD" clId="Web-{BEB1CA84-3D47-2B83-3F5D-BDEE14A8A9B8}" dt="2018-11-06T23:40:13.516" v="1"/>
          <ac:spMkLst>
            <pc:docMk/>
            <pc:sldMk cId="3658398478" sldId="330"/>
            <ac:spMk id="3" creationId="{00000000-0000-0000-0000-000000000000}"/>
          </ac:spMkLst>
        </pc:spChg>
        <pc:spChg chg="add del mod">
          <ac:chgData name="Jennifer Stokes" userId="S::stokesjj@unisa.edu.au::dd696775-bb55-4f0e-8fcd-9d56a7537f92" providerId="AD" clId="Web-{BEB1CA84-3D47-2B83-3F5D-BDEE14A8A9B8}" dt="2018-11-06T23:40:13.516" v="1"/>
          <ac:spMkLst>
            <pc:docMk/>
            <pc:sldMk cId="3658398478" sldId="330"/>
            <ac:spMk id="5" creationId="{E970BA44-277C-4FC9-BCD1-B9FABE76C9D1}"/>
          </ac:spMkLst>
        </pc:spChg>
      </pc:sldChg>
    </pc:docChg>
  </pc:docChgLst>
  <pc:docChgLst>
    <pc:chgData name="Snjezana Bilic" userId="S::bilics@unisa.edu.au::5c8a5473-885e-4084-9230-fa2d1fd737f1" providerId="AD" clId="Web-{7B7DB4A0-CE74-3F78-B46C-EEDC29AF034D}"/>
    <pc:docChg chg="modSld">
      <pc:chgData name="Snjezana Bilic" userId="S::bilics@unisa.edu.au::5c8a5473-885e-4084-9230-fa2d1fd737f1" providerId="AD" clId="Web-{7B7DB4A0-CE74-3F78-B46C-EEDC29AF034D}" dt="2018-11-08T11:33:31.794" v="167" actId="20577"/>
      <pc:docMkLst>
        <pc:docMk/>
      </pc:docMkLst>
      <pc:sldChg chg="modSp">
        <pc:chgData name="Snjezana Bilic" userId="S::bilics@unisa.edu.au::5c8a5473-885e-4084-9230-fa2d1fd737f1" providerId="AD" clId="Web-{7B7DB4A0-CE74-3F78-B46C-EEDC29AF034D}" dt="2018-11-08T11:25:32.388" v="117" actId="20577"/>
        <pc:sldMkLst>
          <pc:docMk/>
          <pc:sldMk cId="1598612224" sldId="348"/>
        </pc:sldMkLst>
        <pc:spChg chg="mod">
          <ac:chgData name="Snjezana Bilic" userId="S::bilics@unisa.edu.au::5c8a5473-885e-4084-9230-fa2d1fd737f1" providerId="AD" clId="Web-{7B7DB4A0-CE74-3F78-B46C-EEDC29AF034D}" dt="2018-11-08T11:25:32.388" v="117" actId="20577"/>
          <ac:spMkLst>
            <pc:docMk/>
            <pc:sldMk cId="1598612224" sldId="348"/>
            <ac:spMk id="3" creationId="{00000000-0000-0000-0000-000000000000}"/>
          </ac:spMkLst>
        </pc:spChg>
      </pc:sldChg>
      <pc:sldChg chg="addSp modSp">
        <pc:chgData name="Snjezana Bilic" userId="S::bilics@unisa.edu.au::5c8a5473-885e-4084-9230-fa2d1fd737f1" providerId="AD" clId="Web-{7B7DB4A0-CE74-3F78-B46C-EEDC29AF034D}" dt="2018-11-08T11:33:31.794" v="167" actId="20577"/>
        <pc:sldMkLst>
          <pc:docMk/>
          <pc:sldMk cId="3913338290" sldId="349"/>
        </pc:sldMkLst>
        <pc:spChg chg="mod">
          <ac:chgData name="Snjezana Bilic" userId="S::bilics@unisa.edu.au::5c8a5473-885e-4084-9230-fa2d1fd737f1" providerId="AD" clId="Web-{7B7DB4A0-CE74-3F78-B46C-EEDC29AF034D}" dt="2018-11-08T11:33:31.794" v="167" actId="20577"/>
          <ac:spMkLst>
            <pc:docMk/>
            <pc:sldMk cId="3913338290" sldId="349"/>
            <ac:spMk id="3" creationId="{B50FE56B-C532-4078-AACB-291079499AA0}"/>
          </ac:spMkLst>
        </pc:spChg>
        <pc:picChg chg="add mod">
          <ac:chgData name="Snjezana Bilic" userId="S::bilics@unisa.edu.au::5c8a5473-885e-4084-9230-fa2d1fd737f1" providerId="AD" clId="Web-{7B7DB4A0-CE74-3F78-B46C-EEDC29AF034D}" dt="2018-11-08T11:27:32.089" v="120" actId="1076"/>
          <ac:picMkLst>
            <pc:docMk/>
            <pc:sldMk cId="3913338290" sldId="349"/>
            <ac:picMk id="4" creationId="{55096A0E-C73A-4AE6-857C-12281E653D3A}"/>
          </ac:picMkLst>
        </pc:picChg>
      </pc:sldChg>
    </pc:docChg>
  </pc:docChgLst>
  <pc:docChgLst>
    <pc:chgData name="Jasmine Ng" userId="S::ngpf@unisa.edu.au::cdbde4f2-7030-4969-a21d-5d02c3819e85" providerId="AD" clId="Web-{40EBB013-8D10-4413-80FE-565F49331147}"/>
    <pc:docChg chg="modSld">
      <pc:chgData name="Jasmine Ng" userId="S::ngpf@unisa.edu.au::cdbde4f2-7030-4969-a21d-5d02c3819e85" providerId="AD" clId="Web-{40EBB013-8D10-4413-80FE-565F49331147}" dt="2018-11-08T01:55:16.940" v="1"/>
      <pc:docMkLst>
        <pc:docMk/>
      </pc:docMkLst>
      <pc:sldChg chg="delSp delAnim">
        <pc:chgData name="Jasmine Ng" userId="S::ngpf@unisa.edu.au::cdbde4f2-7030-4969-a21d-5d02c3819e85" providerId="AD" clId="Web-{40EBB013-8D10-4413-80FE-565F49331147}" dt="2018-11-08T01:55:16.940" v="1"/>
        <pc:sldMkLst>
          <pc:docMk/>
          <pc:sldMk cId="4251050076" sldId="354"/>
        </pc:sldMkLst>
        <pc:picChg chg="del">
          <ac:chgData name="Jasmine Ng" userId="S::ngpf@unisa.edu.au::cdbde4f2-7030-4969-a21d-5d02c3819e85" providerId="AD" clId="Web-{40EBB013-8D10-4413-80FE-565F49331147}" dt="2018-11-08T01:55:15.956" v="0"/>
          <ac:picMkLst>
            <pc:docMk/>
            <pc:sldMk cId="4251050076" sldId="354"/>
            <ac:picMk id="2" creationId="{15C9B4B4-C2C2-41DF-9A79-A5C983E003D1}"/>
          </ac:picMkLst>
        </pc:picChg>
        <pc:picChg chg="del">
          <ac:chgData name="Jasmine Ng" userId="S::ngpf@unisa.edu.au::cdbde4f2-7030-4969-a21d-5d02c3819e85" providerId="AD" clId="Web-{40EBB013-8D10-4413-80FE-565F49331147}" dt="2018-11-08T01:55:16.940" v="1"/>
          <ac:picMkLst>
            <pc:docMk/>
            <pc:sldMk cId="4251050076" sldId="354"/>
            <ac:picMk id="4" creationId="{41A59804-D896-4A9A-BB55-468FEA35E9F3}"/>
          </ac:picMkLst>
        </pc:picChg>
      </pc:sldChg>
    </pc:docChg>
  </pc:docChgLst>
  <pc:docChgLst>
    <pc:chgData name="Jasmine Ng" userId="S::ngpf@unisa.edu.au::cdbde4f2-7030-4969-a21d-5d02c3819e85" providerId="AD" clId="Web-{57D258A0-4256-4559-A39D-C09F45AF1EF2}"/>
    <pc:docChg chg="modSld">
      <pc:chgData name="Jasmine Ng" userId="S::ngpf@unisa.edu.au::cdbde4f2-7030-4969-a21d-5d02c3819e85" providerId="AD" clId="Web-{57D258A0-4256-4559-A39D-C09F45AF1EF2}" dt="2018-11-08T00:21:51.631" v="2" actId="1076"/>
      <pc:docMkLst>
        <pc:docMk/>
      </pc:docMkLst>
      <pc:sldChg chg="delSp modSp delAnim">
        <pc:chgData name="Jasmine Ng" userId="S::ngpf@unisa.edu.au::cdbde4f2-7030-4969-a21d-5d02c3819e85" providerId="AD" clId="Web-{57D258A0-4256-4559-A39D-C09F45AF1EF2}" dt="2018-11-08T00:21:51.631" v="2" actId="1076"/>
        <pc:sldMkLst>
          <pc:docMk/>
          <pc:sldMk cId="4251050076" sldId="354"/>
        </pc:sldMkLst>
        <pc:picChg chg="mod">
          <ac:chgData name="Jasmine Ng" userId="S::ngpf@unisa.edu.au::cdbde4f2-7030-4969-a21d-5d02c3819e85" providerId="AD" clId="Web-{57D258A0-4256-4559-A39D-C09F45AF1EF2}" dt="2018-11-08T00:21:51.631" v="2" actId="1076"/>
          <ac:picMkLst>
            <pc:docMk/>
            <pc:sldMk cId="4251050076" sldId="354"/>
            <ac:picMk id="2" creationId="{15C9B4B4-C2C2-41DF-9A79-A5C983E003D1}"/>
          </ac:picMkLst>
        </pc:picChg>
        <pc:picChg chg="mod">
          <ac:chgData name="Jasmine Ng" userId="S::ngpf@unisa.edu.au::cdbde4f2-7030-4969-a21d-5d02c3819e85" providerId="AD" clId="Web-{57D258A0-4256-4559-A39D-C09F45AF1EF2}" dt="2018-11-08T00:21:49.960" v="1" actId="1076"/>
          <ac:picMkLst>
            <pc:docMk/>
            <pc:sldMk cId="4251050076" sldId="354"/>
            <ac:picMk id="4" creationId="{41A59804-D896-4A9A-BB55-468FEA35E9F3}"/>
          </ac:picMkLst>
        </pc:picChg>
        <pc:picChg chg="del">
          <ac:chgData name="Jasmine Ng" userId="S::ngpf@unisa.edu.au::cdbde4f2-7030-4969-a21d-5d02c3819e85" providerId="AD" clId="Web-{57D258A0-4256-4559-A39D-C09F45AF1EF2}" dt="2018-11-08T00:21:45.475" v="0"/>
          <ac:picMkLst>
            <pc:docMk/>
            <pc:sldMk cId="4251050076" sldId="354"/>
            <ac:picMk id="15" creationId="{725FD877-DACA-4A77-AB1E-23BBB3CAAF2D}"/>
          </ac:picMkLst>
        </pc:picChg>
      </pc:sldChg>
    </pc:docChg>
  </pc:docChgLst>
  <pc:docChgLst>
    <pc:chgData name="Jennifer Stokes" userId="S::stokesjj@unisa.edu.au::dd696775-bb55-4f0e-8fcd-9d56a7537f92" providerId="AD" clId="Web-{F825DB0B-A460-3B7B-DC01-C8CAD4EDBC5F}"/>
    <pc:docChg chg="delSld">
      <pc:chgData name="Jennifer Stokes" userId="S::stokesjj@unisa.edu.au::dd696775-bb55-4f0e-8fcd-9d56a7537f92" providerId="AD" clId="Web-{F825DB0B-A460-3B7B-DC01-C8CAD4EDBC5F}" dt="2018-11-07T00:53:37.984" v="1"/>
      <pc:docMkLst>
        <pc:docMk/>
      </pc:docMkLst>
      <pc:sldChg chg="del">
        <pc:chgData name="Jennifer Stokes" userId="S::stokesjj@unisa.edu.au::dd696775-bb55-4f0e-8fcd-9d56a7537f92" providerId="AD" clId="Web-{F825DB0B-A460-3B7B-DC01-C8CAD4EDBC5F}" dt="2018-11-07T00:53:32.935" v="0"/>
        <pc:sldMkLst>
          <pc:docMk/>
          <pc:sldMk cId="2481402512" sldId="314"/>
        </pc:sldMkLst>
      </pc:sldChg>
      <pc:sldChg chg="del">
        <pc:chgData name="Jennifer Stokes" userId="S::stokesjj@unisa.edu.au::dd696775-bb55-4f0e-8fcd-9d56a7537f92" providerId="AD" clId="Web-{F825DB0B-A460-3B7B-DC01-C8CAD4EDBC5F}" dt="2018-11-07T00:53:37.984" v="1"/>
        <pc:sldMkLst>
          <pc:docMk/>
          <pc:sldMk cId="3872894355" sldId="331"/>
        </pc:sldMkLst>
      </pc:sldChg>
    </pc:docChg>
  </pc:docChgLst>
  <pc:docChgLst>
    <pc:chgData name="Jennifer Stokes" userId="S::stokesjj@unisa.edu.au::dd696775-bb55-4f0e-8fcd-9d56a7537f92" providerId="AD" clId="Web-{F18077EC-1554-161D-F46A-F040373DA72F}"/>
    <pc:docChg chg="modSld">
      <pc:chgData name="Jennifer Stokes" userId="S::stokesjj@unisa.edu.au::dd696775-bb55-4f0e-8fcd-9d56a7537f92" providerId="AD" clId="Web-{F18077EC-1554-161D-F46A-F040373DA72F}" dt="2018-11-06T11:52:25.824" v="17" actId="20577"/>
      <pc:docMkLst>
        <pc:docMk/>
      </pc:docMkLst>
      <pc:sldChg chg="modSp">
        <pc:chgData name="Jennifer Stokes" userId="S::stokesjj@unisa.edu.au::dd696775-bb55-4f0e-8fcd-9d56a7537f92" providerId="AD" clId="Web-{F18077EC-1554-161D-F46A-F040373DA72F}" dt="2018-11-06T11:52:25.824" v="17" actId="20577"/>
        <pc:sldMkLst>
          <pc:docMk/>
          <pc:sldMk cId="1485048097" sldId="328"/>
        </pc:sldMkLst>
        <pc:spChg chg="mod">
          <ac:chgData name="Jennifer Stokes" userId="S::stokesjj@unisa.edu.au::dd696775-bb55-4f0e-8fcd-9d56a7537f92" providerId="AD" clId="Web-{F18077EC-1554-161D-F46A-F040373DA72F}" dt="2018-11-06T11:52:25.824" v="17" actId="20577"/>
          <ac:spMkLst>
            <pc:docMk/>
            <pc:sldMk cId="1485048097" sldId="328"/>
            <ac:spMk id="3" creationId="{00000000-0000-0000-0000-000000000000}"/>
          </ac:spMkLst>
        </pc:spChg>
      </pc:sldChg>
    </pc:docChg>
  </pc:docChgLst>
  <pc:docChgLst>
    <pc:chgData name="Jasmine Ng" userId="S::ngpf@unisa.edu.au::cdbde4f2-7030-4969-a21d-5d02c3819e85" providerId="AD" clId="Web-{8A237F4F-D529-4983-B5B0-E12355501014}"/>
    <pc:docChg chg="modSld">
      <pc:chgData name="Jasmine Ng" userId="S::ngpf@unisa.edu.au::cdbde4f2-7030-4969-a21d-5d02c3819e85" providerId="AD" clId="Web-{8A237F4F-D529-4983-B5B0-E12355501014}" dt="2018-11-08T00:07:55.870" v="45"/>
      <pc:docMkLst>
        <pc:docMk/>
      </pc:docMkLst>
      <pc:sldChg chg="addSp delSp modSp addAnim modAnim">
        <pc:chgData name="Jasmine Ng" userId="S::ngpf@unisa.edu.au::cdbde4f2-7030-4969-a21d-5d02c3819e85" providerId="AD" clId="Web-{8A237F4F-D529-4983-B5B0-E12355501014}" dt="2018-11-08T00:07:55.870" v="45"/>
        <pc:sldMkLst>
          <pc:docMk/>
          <pc:sldMk cId="4251050076" sldId="354"/>
        </pc:sldMkLst>
        <pc:picChg chg="add mod">
          <ac:chgData name="Jasmine Ng" userId="S::ngpf@unisa.edu.au::cdbde4f2-7030-4969-a21d-5d02c3819e85" providerId="AD" clId="Web-{8A237F4F-D529-4983-B5B0-E12355501014}" dt="2018-11-08T00:07:15.041" v="37" actId="1076"/>
          <ac:picMkLst>
            <pc:docMk/>
            <pc:sldMk cId="4251050076" sldId="354"/>
            <ac:picMk id="2" creationId="{15C9B4B4-C2C2-41DF-9A79-A5C983E003D1}"/>
          </ac:picMkLst>
        </pc:picChg>
        <pc:picChg chg="add mod">
          <ac:chgData name="Jasmine Ng" userId="S::ngpf@unisa.edu.au::cdbde4f2-7030-4969-a21d-5d02c3819e85" providerId="AD" clId="Web-{8A237F4F-D529-4983-B5B0-E12355501014}" dt="2018-11-08T00:07:25.620" v="40" actId="1076"/>
          <ac:picMkLst>
            <pc:docMk/>
            <pc:sldMk cId="4251050076" sldId="354"/>
            <ac:picMk id="4" creationId="{41A59804-D896-4A9A-BB55-468FEA35E9F3}"/>
          </ac:picMkLst>
        </pc:picChg>
        <pc:picChg chg="add del mod">
          <ac:chgData name="Jasmine Ng" userId="S::ngpf@unisa.edu.au::cdbde4f2-7030-4969-a21d-5d02c3819e85" providerId="AD" clId="Web-{8A237F4F-D529-4983-B5B0-E12355501014}" dt="2018-11-08T00:06:16.353" v="29"/>
          <ac:picMkLst>
            <pc:docMk/>
            <pc:sldMk cId="4251050076" sldId="354"/>
            <ac:picMk id="13" creationId="{71533573-EB21-4847-9CE8-B5594D5E2ECA}"/>
          </ac:picMkLst>
        </pc:picChg>
        <pc:picChg chg="add mod">
          <ac:chgData name="Jasmine Ng" userId="S::ngpf@unisa.edu.au::cdbde4f2-7030-4969-a21d-5d02c3819e85" providerId="AD" clId="Web-{8A237F4F-D529-4983-B5B0-E12355501014}" dt="2018-11-08T00:07:43.370" v="41" actId="1076"/>
          <ac:picMkLst>
            <pc:docMk/>
            <pc:sldMk cId="4251050076" sldId="354"/>
            <ac:picMk id="15" creationId="{725FD877-DACA-4A77-AB1E-23BBB3CAAF2D}"/>
          </ac:picMkLst>
        </pc:picChg>
      </pc:sldChg>
    </pc:docChg>
  </pc:docChgLst>
  <pc:docChgLst>
    <pc:chgData name="Snjezana Bilic" userId="S::bilics@unisa.edu.au::5c8a5473-885e-4084-9230-fa2d1fd737f1" providerId="AD" clId="Web-{20F9207D-D0AC-BF60-A3E2-17C29B710807}"/>
    <pc:docChg chg="modSld">
      <pc:chgData name="Snjezana Bilic" userId="S::bilics@unisa.edu.au::5c8a5473-885e-4084-9230-fa2d1fd737f1" providerId="AD" clId="Web-{20F9207D-D0AC-BF60-A3E2-17C29B710807}" dt="2018-11-06T07:33:47.077" v="5" actId="20577"/>
      <pc:docMkLst>
        <pc:docMk/>
      </pc:docMkLst>
      <pc:sldChg chg="modSp">
        <pc:chgData name="Snjezana Bilic" userId="S::bilics@unisa.edu.au::5c8a5473-885e-4084-9230-fa2d1fd737f1" providerId="AD" clId="Web-{20F9207D-D0AC-BF60-A3E2-17C29B710807}" dt="2018-11-06T07:33:37.327" v="2" actId="20577"/>
        <pc:sldMkLst>
          <pc:docMk/>
          <pc:sldMk cId="3087265795" sldId="321"/>
        </pc:sldMkLst>
        <pc:spChg chg="mod">
          <ac:chgData name="Snjezana Bilic" userId="S::bilics@unisa.edu.au::5c8a5473-885e-4084-9230-fa2d1fd737f1" providerId="AD" clId="Web-{20F9207D-D0AC-BF60-A3E2-17C29B710807}" dt="2018-11-06T07:33:37.327" v="2" actId="20577"/>
          <ac:spMkLst>
            <pc:docMk/>
            <pc:sldMk cId="3087265795" sldId="321"/>
            <ac:spMk id="2" creationId="{00000000-0000-0000-0000-000000000000}"/>
          </ac:spMkLst>
        </pc:spChg>
      </pc:sldChg>
      <pc:sldChg chg="modSp">
        <pc:chgData name="Snjezana Bilic" userId="S::bilics@unisa.edu.au::5c8a5473-885e-4084-9230-fa2d1fd737f1" providerId="AD" clId="Web-{20F9207D-D0AC-BF60-A3E2-17C29B710807}" dt="2018-11-06T07:33:47.077" v="5" actId="20577"/>
        <pc:sldMkLst>
          <pc:docMk/>
          <pc:sldMk cId="3831697570" sldId="326"/>
        </pc:sldMkLst>
        <pc:spChg chg="mod">
          <ac:chgData name="Snjezana Bilic" userId="S::bilics@unisa.edu.au::5c8a5473-885e-4084-9230-fa2d1fd737f1" providerId="AD" clId="Web-{20F9207D-D0AC-BF60-A3E2-17C29B710807}" dt="2018-11-06T07:33:47.077" v="5" actId="20577"/>
          <ac:spMkLst>
            <pc:docMk/>
            <pc:sldMk cId="3831697570" sldId="326"/>
            <ac:spMk id="2" creationId="{0B1DAC61-4960-40B9-9E4D-9ECD0CC6A98F}"/>
          </ac:spMkLst>
        </pc:spChg>
      </pc:sldChg>
    </pc:docChg>
  </pc:docChgLst>
  <pc:docChgLst>
    <pc:chgData name="Tanya Weiler" userId="S::weilert@unisa.edu.au::3e99fa8c-1668-41ef-97cd-b049766c4960" providerId="AD" clId="Web-{A7577A8E-0F7D-4E85-8328-DDB5D6681F5B}"/>
    <pc:docChg chg="addSld modSld sldOrd">
      <pc:chgData name="Tanya Weiler" userId="S::weilert@unisa.edu.au::3e99fa8c-1668-41ef-97cd-b049766c4960" providerId="AD" clId="Web-{A7577A8E-0F7D-4E85-8328-DDB5D6681F5B}" dt="2018-11-06T23:00:06.473" v="688" actId="1076"/>
      <pc:docMkLst>
        <pc:docMk/>
      </pc:docMkLst>
      <pc:sldChg chg="modSp add ord replId">
        <pc:chgData name="Tanya Weiler" userId="S::weilert@unisa.edu.au::3e99fa8c-1668-41ef-97cd-b049766c4960" providerId="AD" clId="Web-{A7577A8E-0F7D-4E85-8328-DDB5D6681F5B}" dt="2018-11-06T22:29:01.191" v="376" actId="20577"/>
        <pc:sldMkLst>
          <pc:docMk/>
          <pc:sldMk cId="1362248462" sldId="329"/>
        </pc:sldMkLst>
        <pc:spChg chg="mod">
          <ac:chgData name="Tanya Weiler" userId="S::weilert@unisa.edu.au::3e99fa8c-1668-41ef-97cd-b049766c4960" providerId="AD" clId="Web-{A7577A8E-0F7D-4E85-8328-DDB5D6681F5B}" dt="2018-11-06T21:56:22.784" v="87" actId="20577"/>
          <ac:spMkLst>
            <pc:docMk/>
            <pc:sldMk cId="1362248462" sldId="329"/>
            <ac:spMk id="2" creationId="{00000000-0000-0000-0000-000000000000}"/>
          </ac:spMkLst>
        </pc:spChg>
        <pc:spChg chg="mod">
          <ac:chgData name="Tanya Weiler" userId="S::weilert@unisa.edu.au::3e99fa8c-1668-41ef-97cd-b049766c4960" providerId="AD" clId="Web-{A7577A8E-0F7D-4E85-8328-DDB5D6681F5B}" dt="2018-11-06T22:29:01.191" v="376" actId="20577"/>
          <ac:spMkLst>
            <pc:docMk/>
            <pc:sldMk cId="1362248462" sldId="329"/>
            <ac:spMk id="3" creationId="{00000000-0000-0000-0000-000000000000}"/>
          </ac:spMkLst>
        </pc:spChg>
      </pc:sldChg>
      <pc:sldChg chg="modSp add ord replId">
        <pc:chgData name="Tanya Weiler" userId="S::weilert@unisa.edu.au::3e99fa8c-1668-41ef-97cd-b049766c4960" providerId="AD" clId="Web-{A7577A8E-0F7D-4E85-8328-DDB5D6681F5B}" dt="2018-11-06T23:00:06.473" v="688" actId="1076"/>
        <pc:sldMkLst>
          <pc:docMk/>
          <pc:sldMk cId="3658398478" sldId="330"/>
        </pc:sldMkLst>
        <pc:spChg chg="mod">
          <ac:chgData name="Tanya Weiler" userId="S::weilert@unisa.edu.au::3e99fa8c-1668-41ef-97cd-b049766c4960" providerId="AD" clId="Web-{A7577A8E-0F7D-4E85-8328-DDB5D6681F5B}" dt="2018-11-06T23:00:06.473" v="688" actId="1076"/>
          <ac:spMkLst>
            <pc:docMk/>
            <pc:sldMk cId="3658398478" sldId="330"/>
            <ac:spMk id="3" creationId="{00000000-0000-0000-0000-000000000000}"/>
          </ac:spMkLst>
        </pc:spChg>
      </pc:sldChg>
    </pc:docChg>
  </pc:docChgLst>
  <pc:docChgLst>
    <pc:chgData name="Jennifer Stokes" userId="S::stokesjj@unisa.edu.au::dd696775-bb55-4f0e-8fcd-9d56a7537f92" providerId="AD" clId="Web-{46936C42-4DF8-17E5-24DF-8AF7417919FA}"/>
    <pc:docChg chg="modSld">
      <pc:chgData name="Jennifer Stokes" userId="S::stokesjj@unisa.edu.au::dd696775-bb55-4f0e-8fcd-9d56a7537f92" providerId="AD" clId="Web-{46936C42-4DF8-17E5-24DF-8AF7417919FA}" dt="2018-11-06T11:51:07.856" v="8" actId="20577"/>
      <pc:docMkLst>
        <pc:docMk/>
      </pc:docMkLst>
      <pc:sldChg chg="modSp">
        <pc:chgData name="Jennifer Stokes" userId="S::stokesjj@unisa.edu.au::dd696775-bb55-4f0e-8fcd-9d56a7537f92" providerId="AD" clId="Web-{46936C42-4DF8-17E5-24DF-8AF7417919FA}" dt="2018-11-06T11:51:07.856" v="8" actId="20577"/>
        <pc:sldMkLst>
          <pc:docMk/>
          <pc:sldMk cId="1621040860" sldId="327"/>
        </pc:sldMkLst>
        <pc:spChg chg="mod">
          <ac:chgData name="Jennifer Stokes" userId="S::stokesjj@unisa.edu.au::dd696775-bb55-4f0e-8fcd-9d56a7537f92" providerId="AD" clId="Web-{46936C42-4DF8-17E5-24DF-8AF7417919FA}" dt="2018-11-06T11:51:07.856" v="8" actId="20577"/>
          <ac:spMkLst>
            <pc:docMk/>
            <pc:sldMk cId="1621040860" sldId="327"/>
            <ac:spMk id="3" creationId="{00000000-0000-0000-0000-000000000000}"/>
          </ac:spMkLst>
        </pc:spChg>
      </pc:sldChg>
    </pc:docChg>
  </pc:docChgLst>
  <pc:docChgLst>
    <pc:chgData name="Natasha Wilson" userId="S::wilsonnj@unisa.edu.au::85aae71e-9b56-45d7-9ea5-bc1163498c1c" providerId="AD" clId="Web-{318700A5-463E-4773-B756-8F1D504687BE}"/>
    <pc:docChg chg="modSld">
      <pc:chgData name="Natasha Wilson" userId="S::wilsonnj@unisa.edu.au::85aae71e-9b56-45d7-9ea5-bc1163498c1c" providerId="AD" clId="Web-{318700A5-463E-4773-B756-8F1D504687BE}" dt="2018-11-07T06:36:25.471" v="115"/>
      <pc:docMkLst>
        <pc:docMk/>
      </pc:docMkLst>
      <pc:sldChg chg="addSp delSp modSp addAnim delAnim">
        <pc:chgData name="Natasha Wilson" userId="S::wilsonnj@unisa.edu.au::85aae71e-9b56-45d7-9ea5-bc1163498c1c" providerId="AD" clId="Web-{318700A5-463E-4773-B756-8F1D504687BE}" dt="2018-11-07T06:36:25.471" v="115"/>
        <pc:sldMkLst>
          <pc:docMk/>
          <pc:sldMk cId="3037509422" sldId="353"/>
        </pc:sldMkLst>
        <pc:spChg chg="add del mod">
          <ac:chgData name="Natasha Wilson" userId="S::wilsonnj@unisa.edu.au::85aae71e-9b56-45d7-9ea5-bc1163498c1c" providerId="AD" clId="Web-{318700A5-463E-4773-B756-8F1D504687BE}" dt="2018-11-07T06:28:23.992" v="32"/>
          <ac:spMkLst>
            <pc:docMk/>
            <pc:sldMk cId="3037509422" sldId="353"/>
            <ac:spMk id="3" creationId="{5176F0E5-0A84-457E-B035-A7EE4750516B}"/>
          </ac:spMkLst>
        </pc:spChg>
        <pc:spChg chg="add mod">
          <ac:chgData name="Natasha Wilson" userId="S::wilsonnj@unisa.edu.au::85aae71e-9b56-45d7-9ea5-bc1163498c1c" providerId="AD" clId="Web-{318700A5-463E-4773-B756-8F1D504687BE}" dt="2018-11-07T06:33:21.374" v="112" actId="1076"/>
          <ac:spMkLst>
            <pc:docMk/>
            <pc:sldMk cId="3037509422" sldId="353"/>
            <ac:spMk id="4" creationId="{56341DBD-5A5C-43F5-B18E-3AEE08A8B33D}"/>
          </ac:spMkLst>
        </pc:spChg>
        <pc:spChg chg="mod">
          <ac:chgData name="Natasha Wilson" userId="S::wilsonnj@unisa.edu.au::85aae71e-9b56-45d7-9ea5-bc1163498c1c" providerId="AD" clId="Web-{318700A5-463E-4773-B756-8F1D504687BE}" dt="2018-11-07T06:25:49.630" v="3" actId="1076"/>
          <ac:spMkLst>
            <pc:docMk/>
            <pc:sldMk cId="3037509422" sldId="353"/>
            <ac:spMk id="9" creationId="{B92CFC6F-A59E-4F1F-8D38-C9FD7FAE790F}"/>
          </ac:spMkLst>
        </pc:spChg>
        <pc:spChg chg="add del mod">
          <ac:chgData name="Natasha Wilson" userId="S::wilsonnj@unisa.edu.au::85aae71e-9b56-45d7-9ea5-bc1163498c1c" providerId="AD" clId="Web-{318700A5-463E-4773-B756-8F1D504687BE}" dt="2018-11-07T06:32:41.685" v="103"/>
          <ac:spMkLst>
            <pc:docMk/>
            <pc:sldMk cId="3037509422" sldId="353"/>
            <ac:spMk id="15" creationId="{B4D5F592-C811-44CF-A71E-740FE58A6F66}"/>
          </ac:spMkLst>
        </pc:spChg>
        <pc:spChg chg="add mod">
          <ac:chgData name="Natasha Wilson" userId="S::wilsonnj@unisa.edu.au::85aae71e-9b56-45d7-9ea5-bc1163498c1c" providerId="AD" clId="Web-{318700A5-463E-4773-B756-8F1D504687BE}" dt="2018-11-07T06:33:14.343" v="111" actId="14100"/>
          <ac:spMkLst>
            <pc:docMk/>
            <pc:sldMk cId="3037509422" sldId="353"/>
            <ac:spMk id="17" creationId="{5D1BD816-A554-432F-B143-354E8C23106E}"/>
          </ac:spMkLst>
        </pc:spChg>
        <pc:picChg chg="mod ord">
          <ac:chgData name="Natasha Wilson" userId="S::wilsonnj@unisa.edu.au::85aae71e-9b56-45d7-9ea5-bc1163498c1c" providerId="AD" clId="Web-{318700A5-463E-4773-B756-8F1D504687BE}" dt="2018-11-07T06:36:25.471" v="115"/>
          <ac:picMkLst>
            <pc:docMk/>
            <pc:sldMk cId="3037509422" sldId="353"/>
            <ac:picMk id="2" creationId="{DC8281D5-B69E-40FA-AC57-56229DA6D9C5}"/>
          </ac:picMkLst>
        </pc:picChg>
      </pc:sldChg>
    </pc:docChg>
  </pc:docChgLst>
  <pc:docChgLst>
    <pc:chgData name="Snjezana Bilic" userId="S::bilics@unisa.edu.au::5c8a5473-885e-4084-9230-fa2d1fd737f1" providerId="AD" clId="Web-{7D81FE9B-E4AE-40F9-85D6-B922175CCBDC}"/>
    <pc:docChg chg="addSld modSld">
      <pc:chgData name="Snjezana Bilic" userId="S::bilics@unisa.edu.au::5c8a5473-885e-4084-9230-fa2d1fd737f1" providerId="AD" clId="Web-{7D81FE9B-E4AE-40F9-85D6-B922175CCBDC}" dt="2018-11-06T07:33:06.920" v="323" actId="20577"/>
      <pc:docMkLst>
        <pc:docMk/>
      </pc:docMkLst>
      <pc:sldChg chg="modSp">
        <pc:chgData name="Snjezana Bilic" userId="S::bilics@unisa.edu.au::5c8a5473-885e-4084-9230-fa2d1fd737f1" providerId="AD" clId="Web-{7D81FE9B-E4AE-40F9-85D6-B922175CCBDC}" dt="2018-11-06T07:30:55.839" v="306" actId="20577"/>
        <pc:sldMkLst>
          <pc:docMk/>
          <pc:sldMk cId="3087265795" sldId="321"/>
        </pc:sldMkLst>
        <pc:spChg chg="mod">
          <ac:chgData name="Snjezana Bilic" userId="S::bilics@unisa.edu.au::5c8a5473-885e-4084-9230-fa2d1fd737f1" providerId="AD" clId="Web-{7D81FE9B-E4AE-40F9-85D6-B922175CCBDC}" dt="2018-11-06T07:30:55.839" v="306" actId="20577"/>
          <ac:spMkLst>
            <pc:docMk/>
            <pc:sldMk cId="3087265795" sldId="321"/>
            <ac:spMk id="2" creationId="{00000000-0000-0000-0000-000000000000}"/>
          </ac:spMkLst>
        </pc:spChg>
        <pc:spChg chg="mod">
          <ac:chgData name="Snjezana Bilic" userId="S::bilics@unisa.edu.au::5c8a5473-885e-4084-9230-fa2d1fd737f1" providerId="AD" clId="Web-{7D81FE9B-E4AE-40F9-85D6-B922175CCBDC}" dt="2018-11-06T07:27:28.567" v="249" actId="20577"/>
          <ac:spMkLst>
            <pc:docMk/>
            <pc:sldMk cId="3087265795" sldId="321"/>
            <ac:spMk id="3" creationId="{00000000-0000-0000-0000-000000000000}"/>
          </ac:spMkLst>
        </pc:spChg>
      </pc:sldChg>
      <pc:sldChg chg="modSp new">
        <pc:chgData name="Snjezana Bilic" userId="S::bilics@unisa.edu.au::5c8a5473-885e-4084-9230-fa2d1fd737f1" providerId="AD" clId="Web-{7D81FE9B-E4AE-40F9-85D6-B922175CCBDC}" dt="2018-11-06T07:33:06.920" v="323" actId="20577"/>
        <pc:sldMkLst>
          <pc:docMk/>
          <pc:sldMk cId="3831697570" sldId="326"/>
        </pc:sldMkLst>
        <pc:spChg chg="mod">
          <ac:chgData name="Snjezana Bilic" userId="S::bilics@unisa.edu.au::5c8a5473-885e-4084-9230-fa2d1fd737f1" providerId="AD" clId="Web-{7D81FE9B-E4AE-40F9-85D6-B922175CCBDC}" dt="2018-11-06T07:31:11.121" v="312" actId="20577"/>
          <ac:spMkLst>
            <pc:docMk/>
            <pc:sldMk cId="3831697570" sldId="326"/>
            <ac:spMk id="2" creationId="{0B1DAC61-4960-40B9-9E4D-9ECD0CC6A98F}"/>
          </ac:spMkLst>
        </pc:spChg>
        <pc:spChg chg="mod">
          <ac:chgData name="Snjezana Bilic" userId="S::bilics@unisa.edu.au::5c8a5473-885e-4084-9230-fa2d1fd737f1" providerId="AD" clId="Web-{7D81FE9B-E4AE-40F9-85D6-B922175CCBDC}" dt="2018-11-06T07:33:06.920" v="323" actId="20577"/>
          <ac:spMkLst>
            <pc:docMk/>
            <pc:sldMk cId="3831697570" sldId="326"/>
            <ac:spMk id="3" creationId="{B50FE56B-C532-4078-AACB-291079499AA0}"/>
          </ac:spMkLst>
        </pc:spChg>
      </pc:sldChg>
    </pc:docChg>
  </pc:docChgLst>
  <pc:docChgLst>
    <pc:chgData name="Jasmine Ng" userId="S::ngpf@unisa.edu.au::cdbde4f2-7030-4969-a21d-5d02c3819e85" providerId="AD" clId="Web-{D378E38D-3875-475C-9897-C49757D74312}"/>
    <pc:docChg chg="modSld">
      <pc:chgData name="Jasmine Ng" userId="S::ngpf@unisa.edu.au::cdbde4f2-7030-4969-a21d-5d02c3819e85" providerId="AD" clId="Web-{D378E38D-3875-475C-9897-C49757D74312}" dt="2018-11-08T03:41:11.371" v="229" actId="1076"/>
      <pc:docMkLst>
        <pc:docMk/>
      </pc:docMkLst>
      <pc:sldChg chg="addSp delSp modSp addAnim delAnim">
        <pc:chgData name="Jasmine Ng" userId="S::ngpf@unisa.edu.au::cdbde4f2-7030-4969-a21d-5d02c3819e85" providerId="AD" clId="Web-{D378E38D-3875-475C-9897-C49757D74312}" dt="2018-11-08T03:41:11.371" v="229" actId="1076"/>
        <pc:sldMkLst>
          <pc:docMk/>
          <pc:sldMk cId="4251050076" sldId="354"/>
        </pc:sldMkLst>
        <pc:spChg chg="add del">
          <ac:chgData name="Jasmine Ng" userId="S::ngpf@unisa.edu.au::cdbde4f2-7030-4969-a21d-5d02c3819e85" providerId="AD" clId="Web-{D378E38D-3875-475C-9897-C49757D74312}" dt="2018-11-08T03:23:49.724" v="1"/>
          <ac:spMkLst>
            <pc:docMk/>
            <pc:sldMk cId="4251050076" sldId="354"/>
            <ac:spMk id="2" creationId="{2FFE4180-C0F2-445B-B065-FBE4A3A688E6}"/>
          </ac:spMkLst>
        </pc:spChg>
        <pc:spChg chg="add del mod">
          <ac:chgData name="Jasmine Ng" userId="S::ngpf@unisa.edu.au::cdbde4f2-7030-4969-a21d-5d02c3819e85" providerId="AD" clId="Web-{D378E38D-3875-475C-9897-C49757D74312}" dt="2018-11-08T03:26:20.053" v="34"/>
          <ac:spMkLst>
            <pc:docMk/>
            <pc:sldMk cId="4251050076" sldId="354"/>
            <ac:spMk id="4" creationId="{92B2F3C9-E32E-4663-B13D-25C0DD0F2D8A}"/>
          </ac:spMkLst>
        </pc:spChg>
        <pc:spChg chg="mod">
          <ac:chgData name="Jasmine Ng" userId="S::ngpf@unisa.edu.au::cdbde4f2-7030-4969-a21d-5d02c3819e85" providerId="AD" clId="Web-{D378E38D-3875-475C-9897-C49757D74312}" dt="2018-11-08T03:41:08.184" v="228" actId="1076"/>
          <ac:spMkLst>
            <pc:docMk/>
            <pc:sldMk cId="4251050076" sldId="354"/>
            <ac:spMk id="5" creationId="{F143EE68-B601-40CE-AEF4-BC8EFCB2B2FE}"/>
          </ac:spMkLst>
        </pc:spChg>
        <pc:spChg chg="mod">
          <ac:chgData name="Jasmine Ng" userId="S::ngpf@unisa.edu.au::cdbde4f2-7030-4969-a21d-5d02c3819e85" providerId="AD" clId="Web-{D378E38D-3875-475C-9897-C49757D74312}" dt="2018-11-08T03:41:04.340" v="227" actId="1076"/>
          <ac:spMkLst>
            <pc:docMk/>
            <pc:sldMk cId="4251050076" sldId="354"/>
            <ac:spMk id="6" creationId="{13A7A26A-0FE8-46E7-A527-C56DE8D93646}"/>
          </ac:spMkLst>
        </pc:spChg>
        <pc:spChg chg="mod">
          <ac:chgData name="Jasmine Ng" userId="S::ngpf@unisa.edu.au::cdbde4f2-7030-4969-a21d-5d02c3819e85" providerId="AD" clId="Web-{D378E38D-3875-475C-9897-C49757D74312}" dt="2018-11-08T03:39:38.995" v="211" actId="1076"/>
          <ac:spMkLst>
            <pc:docMk/>
            <pc:sldMk cId="4251050076" sldId="354"/>
            <ac:spMk id="7" creationId="{19A58F64-6DEE-4002-AE84-A600366085CE}"/>
          </ac:spMkLst>
        </pc:spChg>
        <pc:spChg chg="mod">
          <ac:chgData name="Jasmine Ng" userId="S::ngpf@unisa.edu.au::cdbde4f2-7030-4969-a21d-5d02c3819e85" providerId="AD" clId="Web-{D378E38D-3875-475C-9897-C49757D74312}" dt="2018-11-08T03:30:38.070" v="116" actId="1076"/>
          <ac:spMkLst>
            <pc:docMk/>
            <pc:sldMk cId="4251050076" sldId="354"/>
            <ac:spMk id="8" creationId="{7D8E243C-F810-4CF3-9E1B-BC4E803C311E}"/>
          </ac:spMkLst>
        </pc:spChg>
        <pc:spChg chg="mod">
          <ac:chgData name="Jasmine Ng" userId="S::ngpf@unisa.edu.au::cdbde4f2-7030-4969-a21d-5d02c3819e85" providerId="AD" clId="Web-{D378E38D-3875-475C-9897-C49757D74312}" dt="2018-11-08T03:41:11.371" v="229" actId="1076"/>
          <ac:spMkLst>
            <pc:docMk/>
            <pc:sldMk cId="4251050076" sldId="354"/>
            <ac:spMk id="9" creationId="{B92CFC6F-A59E-4F1F-8D38-C9FD7FAE790F}"/>
          </ac:spMkLst>
        </pc:spChg>
        <pc:spChg chg="mod">
          <ac:chgData name="Jasmine Ng" userId="S::ngpf@unisa.edu.au::cdbde4f2-7030-4969-a21d-5d02c3819e85" providerId="AD" clId="Web-{D378E38D-3875-475C-9897-C49757D74312}" dt="2018-11-08T03:30:42.633" v="117" actId="1076"/>
          <ac:spMkLst>
            <pc:docMk/>
            <pc:sldMk cId="4251050076" sldId="354"/>
            <ac:spMk id="10" creationId="{003B34F7-B431-4928-B114-D2549D7D65DF}"/>
          </ac:spMkLst>
        </pc:spChg>
        <pc:spChg chg="add mod">
          <ac:chgData name="Jasmine Ng" userId="S::ngpf@unisa.edu.au::cdbde4f2-7030-4969-a21d-5d02c3819e85" providerId="AD" clId="Web-{D378E38D-3875-475C-9897-C49757D74312}" dt="2018-11-08T03:40:55.184" v="226"/>
          <ac:spMkLst>
            <pc:docMk/>
            <pc:sldMk cId="4251050076" sldId="354"/>
            <ac:spMk id="11" creationId="{3B8C0113-347F-43E9-A131-DBE0BBC6D668}"/>
          </ac:spMkLst>
        </pc:spChg>
        <pc:spChg chg="mod">
          <ac:chgData name="Jasmine Ng" userId="S::ngpf@unisa.edu.au::cdbde4f2-7030-4969-a21d-5d02c3819e85" providerId="AD" clId="Web-{D378E38D-3875-475C-9897-C49757D74312}" dt="2018-11-08T03:36:33.682" v="192" actId="20577"/>
          <ac:spMkLst>
            <pc:docMk/>
            <pc:sldMk cId="4251050076" sldId="354"/>
            <ac:spMk id="12" creationId="{5F93E825-0329-4F00-9C63-51D55194A8ED}"/>
          </ac:spMkLst>
        </pc:spChg>
        <pc:spChg chg="add mod">
          <ac:chgData name="Jasmine Ng" userId="S::ngpf@unisa.edu.au::cdbde4f2-7030-4969-a21d-5d02c3819e85" providerId="AD" clId="Web-{D378E38D-3875-475C-9897-C49757D74312}" dt="2018-11-08T03:37:06.666" v="198"/>
          <ac:spMkLst>
            <pc:docMk/>
            <pc:sldMk cId="4251050076" sldId="354"/>
            <ac:spMk id="16" creationId="{8DF3A955-35D9-4C52-8859-21017BF69EE6}"/>
          </ac:spMkLst>
        </pc:spChg>
        <pc:spChg chg="add mod">
          <ac:chgData name="Jasmine Ng" userId="S::ngpf@unisa.edu.au::cdbde4f2-7030-4969-a21d-5d02c3819e85" providerId="AD" clId="Web-{D378E38D-3875-475C-9897-C49757D74312}" dt="2018-11-08T03:40:34.465" v="223"/>
          <ac:spMkLst>
            <pc:docMk/>
            <pc:sldMk cId="4251050076" sldId="354"/>
            <ac:spMk id="17" creationId="{25088F96-62BE-42C6-BB22-57FA9AAB0347}"/>
          </ac:spMkLst>
        </pc:spChg>
        <pc:spChg chg="add mod">
          <ac:chgData name="Jasmine Ng" userId="S::ngpf@unisa.edu.au::cdbde4f2-7030-4969-a21d-5d02c3819e85" providerId="AD" clId="Web-{D378E38D-3875-475C-9897-C49757D74312}" dt="2018-11-08T03:40:27.700" v="222"/>
          <ac:spMkLst>
            <pc:docMk/>
            <pc:sldMk cId="4251050076" sldId="354"/>
            <ac:spMk id="18" creationId="{CE5DDE95-34D6-476D-B7C8-EEC4BA7B9023}"/>
          </ac:spMkLst>
        </pc:spChg>
        <pc:spChg chg="add del mod">
          <ac:chgData name="Jasmine Ng" userId="S::ngpf@unisa.edu.au::cdbde4f2-7030-4969-a21d-5d02c3819e85" providerId="AD" clId="Web-{D378E38D-3875-475C-9897-C49757D74312}" dt="2018-11-08T03:32:55.290" v="142"/>
          <ac:spMkLst>
            <pc:docMk/>
            <pc:sldMk cId="4251050076" sldId="354"/>
            <ac:spMk id="19" creationId="{771DA7F2-0771-4060-B359-6D69C90CF0EA}"/>
          </ac:spMkLst>
        </pc:spChg>
        <pc:spChg chg="add mod">
          <ac:chgData name="Jasmine Ng" userId="S::ngpf@unisa.edu.au::cdbde4f2-7030-4969-a21d-5d02c3819e85" providerId="AD" clId="Web-{D378E38D-3875-475C-9897-C49757D74312}" dt="2018-11-08T03:37:28.510" v="201"/>
          <ac:spMkLst>
            <pc:docMk/>
            <pc:sldMk cId="4251050076" sldId="354"/>
            <ac:spMk id="20" creationId="{7C3EDB88-83A4-43CA-9A07-9801A4F2998F}"/>
          </ac:spMkLst>
        </pc:spChg>
        <pc:spChg chg="add mod">
          <ac:chgData name="Jasmine Ng" userId="S::ngpf@unisa.edu.au::cdbde4f2-7030-4969-a21d-5d02c3819e85" providerId="AD" clId="Web-{D378E38D-3875-475C-9897-C49757D74312}" dt="2018-11-08T03:37:20.791" v="200"/>
          <ac:spMkLst>
            <pc:docMk/>
            <pc:sldMk cId="4251050076" sldId="354"/>
            <ac:spMk id="21" creationId="{37DBB2F6-CD6F-4011-99E9-E46DFEF4729F}"/>
          </ac:spMkLst>
        </pc:spChg>
        <pc:spChg chg="add mod">
          <ac:chgData name="Jasmine Ng" userId="S::ngpf@unisa.edu.au::cdbde4f2-7030-4969-a21d-5d02c3819e85" providerId="AD" clId="Web-{D378E38D-3875-475C-9897-C49757D74312}" dt="2018-11-08T03:40:17.886" v="220" actId="1076"/>
          <ac:spMkLst>
            <pc:docMk/>
            <pc:sldMk cId="4251050076" sldId="354"/>
            <ac:spMk id="22" creationId="{6AE1277F-1144-4D4B-9B7E-5F2DDE312D4F}"/>
          </ac:spMkLst>
        </pc:spChg>
        <pc:spChg chg="add mod">
          <ac:chgData name="Jasmine Ng" userId="S::ngpf@unisa.edu.au::cdbde4f2-7030-4969-a21d-5d02c3819e85" providerId="AD" clId="Web-{D378E38D-3875-475C-9897-C49757D74312}" dt="2018-11-08T03:40:02.558" v="217" actId="1076"/>
          <ac:spMkLst>
            <pc:docMk/>
            <pc:sldMk cId="4251050076" sldId="354"/>
            <ac:spMk id="23" creationId="{D09BB906-9B32-45EC-8572-7A809DAE5AC5}"/>
          </ac:spMkLst>
        </pc:spChg>
        <pc:grpChg chg="add del mod">
          <ac:chgData name="Jasmine Ng" userId="S::ngpf@unisa.edu.au::cdbde4f2-7030-4969-a21d-5d02c3819e85" providerId="AD" clId="Web-{D378E38D-3875-475C-9897-C49757D74312}" dt="2018-11-08T03:27:08.678" v="38"/>
          <ac:grpSpMkLst>
            <pc:docMk/>
            <pc:sldMk cId="4251050076" sldId="354"/>
            <ac:grpSpMk id="3" creationId="{C06BA314-81F7-4A25-ACB2-10DA7AC63541}"/>
          </ac:grpSpMkLst>
        </pc:grpChg>
      </pc:sldChg>
    </pc:docChg>
  </pc:docChgLst>
  <pc:docChgLst>
    <pc:chgData name="Paul Oldham" userId="S::oldhamp@unisa.edu.au::dcd9fce6-7c9a-4e13-a6e0-768286de039f" providerId="AD" clId="Web-{1D6AB311-9FD8-B847-614D-91AFDD8EE3D9}"/>
    <pc:docChg chg="modSld">
      <pc:chgData name="Paul Oldham" userId="S::oldhamp@unisa.edu.au::dcd9fce6-7c9a-4e13-a6e0-768286de039f" providerId="AD" clId="Web-{1D6AB311-9FD8-B847-614D-91AFDD8EE3D9}" dt="2018-11-07T03:32:01.760" v="1" actId="1076"/>
      <pc:docMkLst>
        <pc:docMk/>
      </pc:docMkLst>
      <pc:sldChg chg="modSp">
        <pc:chgData name="Paul Oldham" userId="S::oldhamp@unisa.edu.au::dcd9fce6-7c9a-4e13-a6e0-768286de039f" providerId="AD" clId="Web-{1D6AB311-9FD8-B847-614D-91AFDD8EE3D9}" dt="2018-11-07T03:32:01.760" v="1" actId="1076"/>
        <pc:sldMkLst>
          <pc:docMk/>
          <pc:sldMk cId="1562809837" sldId="320"/>
        </pc:sldMkLst>
        <pc:spChg chg="mod">
          <ac:chgData name="Paul Oldham" userId="S::oldhamp@unisa.edu.au::dcd9fce6-7c9a-4e13-a6e0-768286de039f" providerId="AD" clId="Web-{1D6AB311-9FD8-B847-614D-91AFDD8EE3D9}" dt="2018-11-07T03:32:01.760" v="1" actId="1076"/>
          <ac:spMkLst>
            <pc:docMk/>
            <pc:sldMk cId="1562809837" sldId="320"/>
            <ac:spMk id="2" creationId="{00000000-0000-0000-0000-000000000000}"/>
          </ac:spMkLst>
        </pc:spChg>
        <pc:spChg chg="mod">
          <ac:chgData name="Paul Oldham" userId="S::oldhamp@unisa.edu.au::dcd9fce6-7c9a-4e13-a6e0-768286de039f" providerId="AD" clId="Web-{1D6AB311-9FD8-B847-614D-91AFDD8EE3D9}" dt="2018-11-07T03:31:59.135" v="0" actId="1076"/>
          <ac:spMkLst>
            <pc:docMk/>
            <pc:sldMk cId="1562809837" sldId="320"/>
            <ac:spMk id="3" creationId="{00000000-0000-0000-0000-000000000000}"/>
          </ac:spMkLst>
        </pc:spChg>
      </pc:sldChg>
    </pc:docChg>
  </pc:docChgLst>
  <pc:docChgLst>
    <pc:chgData name="Sarah Hattam" userId="S::hattamsk@unisa.edu.au::a3ed340e-0d22-4182-984e-e6e1627b3118" providerId="AD" clId="Web-{DB1792E8-1046-4D7C-81C4-2E3AE43E0432}"/>
    <pc:docChg chg="modSld">
      <pc:chgData name="Sarah Hattam" userId="S::hattamsk@unisa.edu.au::a3ed340e-0d22-4182-984e-e6e1627b3118" providerId="AD" clId="Web-{DB1792E8-1046-4D7C-81C4-2E3AE43E0432}" dt="2018-11-08T00:13:31.900" v="52" actId="20577"/>
      <pc:docMkLst>
        <pc:docMk/>
      </pc:docMkLst>
      <pc:sldChg chg="modSp">
        <pc:chgData name="Sarah Hattam" userId="S::hattamsk@unisa.edu.au::a3ed340e-0d22-4182-984e-e6e1627b3118" providerId="AD" clId="Web-{DB1792E8-1046-4D7C-81C4-2E3AE43E0432}" dt="2018-11-08T00:12:26.510" v="2" actId="20577"/>
        <pc:sldMkLst>
          <pc:docMk/>
          <pc:sldMk cId="1555752933" sldId="337"/>
        </pc:sldMkLst>
        <pc:spChg chg="mod">
          <ac:chgData name="Sarah Hattam" userId="S::hattamsk@unisa.edu.au::a3ed340e-0d22-4182-984e-e6e1627b3118" providerId="AD" clId="Web-{DB1792E8-1046-4D7C-81C4-2E3AE43E0432}" dt="2018-11-08T00:12:26.510" v="2" actId="20577"/>
          <ac:spMkLst>
            <pc:docMk/>
            <pc:sldMk cId="1555752933" sldId="337"/>
            <ac:spMk id="3" creationId="{00000000-0000-0000-0000-000000000000}"/>
          </ac:spMkLst>
        </pc:spChg>
      </pc:sldChg>
      <pc:sldChg chg="modSp">
        <pc:chgData name="Sarah Hattam" userId="S::hattamsk@unisa.edu.au::a3ed340e-0d22-4182-984e-e6e1627b3118" providerId="AD" clId="Web-{DB1792E8-1046-4D7C-81C4-2E3AE43E0432}" dt="2018-11-08T00:12:58.541" v="19" actId="20577"/>
        <pc:sldMkLst>
          <pc:docMk/>
          <pc:sldMk cId="4184417538" sldId="340"/>
        </pc:sldMkLst>
        <pc:spChg chg="mod">
          <ac:chgData name="Sarah Hattam" userId="S::hattamsk@unisa.edu.au::a3ed340e-0d22-4182-984e-e6e1627b3118" providerId="AD" clId="Web-{DB1792E8-1046-4D7C-81C4-2E3AE43E0432}" dt="2018-11-08T00:12:58.541" v="19" actId="20577"/>
          <ac:spMkLst>
            <pc:docMk/>
            <pc:sldMk cId="4184417538" sldId="340"/>
            <ac:spMk id="4" creationId="{00000000-0000-0000-0000-000000000000}"/>
          </ac:spMkLst>
        </pc:spChg>
      </pc:sldChg>
      <pc:sldChg chg="modSp">
        <pc:chgData name="Sarah Hattam" userId="S::hattamsk@unisa.edu.au::a3ed340e-0d22-4182-984e-e6e1627b3118" providerId="AD" clId="Web-{DB1792E8-1046-4D7C-81C4-2E3AE43E0432}" dt="2018-11-08T00:13:18.400" v="41" actId="20577"/>
        <pc:sldMkLst>
          <pc:docMk/>
          <pc:sldMk cId="1957798037" sldId="341"/>
        </pc:sldMkLst>
        <pc:spChg chg="mod">
          <ac:chgData name="Sarah Hattam" userId="S::hattamsk@unisa.edu.au::a3ed340e-0d22-4182-984e-e6e1627b3118" providerId="AD" clId="Web-{DB1792E8-1046-4D7C-81C4-2E3AE43E0432}" dt="2018-11-08T00:13:18.400" v="41" actId="20577"/>
          <ac:spMkLst>
            <pc:docMk/>
            <pc:sldMk cId="1957798037" sldId="341"/>
            <ac:spMk id="4" creationId="{00000000-0000-0000-0000-000000000000}"/>
          </ac:spMkLst>
        </pc:spChg>
      </pc:sldChg>
      <pc:sldChg chg="modSp">
        <pc:chgData name="Sarah Hattam" userId="S::hattamsk@unisa.edu.au::a3ed340e-0d22-4182-984e-e6e1627b3118" providerId="AD" clId="Web-{DB1792E8-1046-4D7C-81C4-2E3AE43E0432}" dt="2018-11-08T00:13:31.884" v="51" actId="20577"/>
        <pc:sldMkLst>
          <pc:docMk/>
          <pc:sldMk cId="988480941" sldId="342"/>
        </pc:sldMkLst>
        <pc:spChg chg="mod">
          <ac:chgData name="Sarah Hattam" userId="S::hattamsk@unisa.edu.au::a3ed340e-0d22-4182-984e-e6e1627b3118" providerId="AD" clId="Web-{DB1792E8-1046-4D7C-81C4-2E3AE43E0432}" dt="2018-11-08T00:13:31.884" v="51" actId="20577"/>
          <ac:spMkLst>
            <pc:docMk/>
            <pc:sldMk cId="988480941" sldId="342"/>
            <ac:spMk id="4" creationId="{00000000-0000-0000-0000-000000000000}"/>
          </ac:spMkLst>
        </pc:spChg>
      </pc:sldChg>
    </pc:docChg>
  </pc:docChgLst>
  <pc:docChgLst>
    <pc:chgData name="Paul Oldham" userId="S::oldhamp@unisa.edu.au::dcd9fce6-7c9a-4e13-a6e0-768286de039f" providerId="AD" clId="Web-{A2460A2B-09EB-27AA-87DE-1059DC31FBD7}"/>
    <pc:docChg chg="modSld">
      <pc:chgData name="Paul Oldham" userId="S::oldhamp@unisa.edu.au::dcd9fce6-7c9a-4e13-a6e0-768286de039f" providerId="AD" clId="Web-{A2460A2B-09EB-27AA-87DE-1059DC31FBD7}" dt="2018-11-07T03:26:32.533" v="113" actId="14100"/>
      <pc:docMkLst>
        <pc:docMk/>
      </pc:docMkLst>
      <pc:sldChg chg="modSp">
        <pc:chgData name="Paul Oldham" userId="S::oldhamp@unisa.edu.au::dcd9fce6-7c9a-4e13-a6e0-768286de039f" providerId="AD" clId="Web-{A2460A2B-09EB-27AA-87DE-1059DC31FBD7}" dt="2018-11-07T03:23:25.279" v="76" actId="20577"/>
        <pc:sldMkLst>
          <pc:docMk/>
          <pc:sldMk cId="0" sldId="261"/>
        </pc:sldMkLst>
        <pc:spChg chg="mod">
          <ac:chgData name="Paul Oldham" userId="S::oldhamp@unisa.edu.au::dcd9fce6-7c9a-4e13-a6e0-768286de039f" providerId="AD" clId="Web-{A2460A2B-09EB-27AA-87DE-1059DC31FBD7}" dt="2018-11-07T03:23:25.279" v="76" actId="20577"/>
          <ac:spMkLst>
            <pc:docMk/>
            <pc:sldMk cId="0" sldId="261"/>
            <ac:spMk id="13315" creationId="{00000000-0000-0000-0000-000000000000}"/>
          </ac:spMkLst>
        </pc:spChg>
      </pc:sldChg>
      <pc:sldChg chg="modSp">
        <pc:chgData name="Paul Oldham" userId="S::oldhamp@unisa.edu.au::dcd9fce6-7c9a-4e13-a6e0-768286de039f" providerId="AD" clId="Web-{A2460A2B-09EB-27AA-87DE-1059DC31FBD7}" dt="2018-11-07T03:23:01.763" v="70" actId="20577"/>
        <pc:sldMkLst>
          <pc:docMk/>
          <pc:sldMk cId="1555752933" sldId="337"/>
        </pc:sldMkLst>
        <pc:spChg chg="mod">
          <ac:chgData name="Paul Oldham" userId="S::oldhamp@unisa.edu.au::dcd9fce6-7c9a-4e13-a6e0-768286de039f" providerId="AD" clId="Web-{A2460A2B-09EB-27AA-87DE-1059DC31FBD7}" dt="2018-11-07T03:23:01.763" v="70" actId="20577"/>
          <ac:spMkLst>
            <pc:docMk/>
            <pc:sldMk cId="1555752933" sldId="337"/>
            <ac:spMk id="3" creationId="{00000000-0000-0000-0000-000000000000}"/>
          </ac:spMkLst>
        </pc:spChg>
      </pc:sldChg>
      <pc:sldChg chg="modSp">
        <pc:chgData name="Paul Oldham" userId="S::oldhamp@unisa.edu.au::dcd9fce6-7c9a-4e13-a6e0-768286de039f" providerId="AD" clId="Web-{A2460A2B-09EB-27AA-87DE-1059DC31FBD7}" dt="2018-11-07T03:20:41.010" v="4" actId="20577"/>
        <pc:sldMkLst>
          <pc:docMk/>
          <pc:sldMk cId="4098222168" sldId="339"/>
        </pc:sldMkLst>
        <pc:spChg chg="mod">
          <ac:chgData name="Paul Oldham" userId="S::oldhamp@unisa.edu.au::dcd9fce6-7c9a-4e13-a6e0-768286de039f" providerId="AD" clId="Web-{A2460A2B-09EB-27AA-87DE-1059DC31FBD7}" dt="2018-11-07T03:20:41.010" v="4" actId="20577"/>
          <ac:spMkLst>
            <pc:docMk/>
            <pc:sldMk cId="4098222168" sldId="339"/>
            <ac:spMk id="4" creationId="{00000000-0000-0000-0000-000000000000}"/>
          </ac:spMkLst>
        </pc:spChg>
      </pc:sldChg>
      <pc:sldChg chg="modSp">
        <pc:chgData name="Paul Oldham" userId="S::oldhamp@unisa.edu.au::dcd9fce6-7c9a-4e13-a6e0-768286de039f" providerId="AD" clId="Web-{A2460A2B-09EB-27AA-87DE-1059DC31FBD7}" dt="2018-11-07T03:21:27.871" v="41" actId="20577"/>
        <pc:sldMkLst>
          <pc:docMk/>
          <pc:sldMk cId="4184417538" sldId="340"/>
        </pc:sldMkLst>
        <pc:spChg chg="mod">
          <ac:chgData name="Paul Oldham" userId="S::oldhamp@unisa.edu.au::dcd9fce6-7c9a-4e13-a6e0-768286de039f" providerId="AD" clId="Web-{A2460A2B-09EB-27AA-87DE-1059DC31FBD7}" dt="2018-11-07T03:21:27.871" v="41" actId="20577"/>
          <ac:spMkLst>
            <pc:docMk/>
            <pc:sldMk cId="4184417538" sldId="340"/>
            <ac:spMk id="4" creationId="{00000000-0000-0000-0000-000000000000}"/>
          </ac:spMkLst>
        </pc:spChg>
      </pc:sldChg>
      <pc:sldChg chg="modSp">
        <pc:chgData name="Paul Oldham" userId="S::oldhamp@unisa.edu.au::dcd9fce6-7c9a-4e13-a6e0-768286de039f" providerId="AD" clId="Web-{A2460A2B-09EB-27AA-87DE-1059DC31FBD7}" dt="2018-11-07T03:21:34.293" v="53" actId="20577"/>
        <pc:sldMkLst>
          <pc:docMk/>
          <pc:sldMk cId="1957798037" sldId="341"/>
        </pc:sldMkLst>
        <pc:spChg chg="mod">
          <ac:chgData name="Paul Oldham" userId="S::oldhamp@unisa.edu.au::dcd9fce6-7c9a-4e13-a6e0-768286de039f" providerId="AD" clId="Web-{A2460A2B-09EB-27AA-87DE-1059DC31FBD7}" dt="2018-11-07T03:21:34.293" v="53" actId="20577"/>
          <ac:spMkLst>
            <pc:docMk/>
            <pc:sldMk cId="1957798037" sldId="341"/>
            <ac:spMk id="4" creationId="{00000000-0000-0000-0000-000000000000}"/>
          </ac:spMkLst>
        </pc:spChg>
      </pc:sldChg>
      <pc:sldChg chg="modSp">
        <pc:chgData name="Paul Oldham" userId="S::oldhamp@unisa.edu.au::dcd9fce6-7c9a-4e13-a6e0-768286de039f" providerId="AD" clId="Web-{A2460A2B-09EB-27AA-87DE-1059DC31FBD7}" dt="2018-11-07T03:26:32.533" v="113" actId="14100"/>
        <pc:sldMkLst>
          <pc:docMk/>
          <pc:sldMk cId="4131864572" sldId="343"/>
        </pc:sldMkLst>
        <pc:spChg chg="mod">
          <ac:chgData name="Paul Oldham" userId="S::oldhamp@unisa.edu.au::dcd9fce6-7c9a-4e13-a6e0-768286de039f" providerId="AD" clId="Web-{A2460A2B-09EB-27AA-87DE-1059DC31FBD7}" dt="2018-11-07T03:26:32.533" v="113" actId="14100"/>
          <ac:spMkLst>
            <pc:docMk/>
            <pc:sldMk cId="4131864572" sldId="343"/>
            <ac:spMk id="3" creationId="{00000000-0000-0000-0000-000000000000}"/>
          </ac:spMkLst>
        </pc:spChg>
        <pc:spChg chg="mod">
          <ac:chgData name="Paul Oldham" userId="S::oldhamp@unisa.edu.au::dcd9fce6-7c9a-4e13-a6e0-768286de039f" providerId="AD" clId="Web-{A2460A2B-09EB-27AA-87DE-1059DC31FBD7}" dt="2018-11-07T03:25:57.126" v="105" actId="20577"/>
          <ac:spMkLst>
            <pc:docMk/>
            <pc:sldMk cId="4131864572" sldId="343"/>
            <ac:spMk id="4" creationId="{BD9983E8-E012-4469-9660-E449DE9051D0}"/>
          </ac:spMkLst>
        </pc:spChg>
        <pc:spChg chg="mod">
          <ac:chgData name="Paul Oldham" userId="S::oldhamp@unisa.edu.au::dcd9fce6-7c9a-4e13-a6e0-768286de039f" providerId="AD" clId="Web-{A2460A2B-09EB-27AA-87DE-1059DC31FBD7}" dt="2018-11-07T03:26:22.954" v="109" actId="20577"/>
          <ac:spMkLst>
            <pc:docMk/>
            <pc:sldMk cId="4131864572" sldId="343"/>
            <ac:spMk id="5" creationId="{520EC45B-6E0A-4F50-9C1F-EA4E1E4C620A}"/>
          </ac:spMkLst>
        </pc:spChg>
      </pc:sldChg>
    </pc:docChg>
  </pc:docChgLst>
  <pc:docChgLst>
    <pc:chgData name="Snjezana Bilic" userId="S::bilics@unisa.edu.au::5c8a5473-885e-4084-9230-fa2d1fd737f1" providerId="AD" clId="Web-{22C53F86-ED3F-45A3-8394-DDF8A327EE40}"/>
    <pc:docChg chg="modSld">
      <pc:chgData name="Snjezana Bilic" userId="S::bilics@unisa.edu.au::5c8a5473-885e-4084-9230-fa2d1fd737f1" providerId="AD" clId="Web-{22C53F86-ED3F-45A3-8394-DDF8A327EE40}" dt="2018-11-07T00:33:48.655" v="78" actId="20577"/>
      <pc:docMkLst>
        <pc:docMk/>
      </pc:docMkLst>
      <pc:sldChg chg="modSp">
        <pc:chgData name="Snjezana Bilic" userId="S::bilics@unisa.edu.au::5c8a5473-885e-4084-9230-fa2d1fd737f1" providerId="AD" clId="Web-{22C53F86-ED3F-45A3-8394-DDF8A327EE40}" dt="2018-11-06T23:57:20.649" v="10" actId="20577"/>
        <pc:sldMkLst>
          <pc:docMk/>
          <pc:sldMk cId="3087265795" sldId="321"/>
        </pc:sldMkLst>
        <pc:spChg chg="mod">
          <ac:chgData name="Snjezana Bilic" userId="S::bilics@unisa.edu.au::5c8a5473-885e-4084-9230-fa2d1fd737f1" providerId="AD" clId="Web-{22C53F86-ED3F-45A3-8394-DDF8A327EE40}" dt="2018-11-06T23:57:20.649" v="10" actId="20577"/>
          <ac:spMkLst>
            <pc:docMk/>
            <pc:sldMk cId="3087265795" sldId="321"/>
            <ac:spMk id="3" creationId="{00000000-0000-0000-0000-000000000000}"/>
          </ac:spMkLst>
        </pc:spChg>
      </pc:sldChg>
      <pc:sldChg chg="addSp modSp">
        <pc:chgData name="Snjezana Bilic" userId="S::bilics@unisa.edu.au::5c8a5473-885e-4084-9230-fa2d1fd737f1" providerId="AD" clId="Web-{22C53F86-ED3F-45A3-8394-DDF8A327EE40}" dt="2018-11-07T00:33:48.655" v="78" actId="20577"/>
        <pc:sldMkLst>
          <pc:docMk/>
          <pc:sldMk cId="3831697570" sldId="326"/>
        </pc:sldMkLst>
        <pc:spChg chg="mod">
          <ac:chgData name="Snjezana Bilic" userId="S::bilics@unisa.edu.au::5c8a5473-885e-4084-9230-fa2d1fd737f1" providerId="AD" clId="Web-{22C53F86-ED3F-45A3-8394-DDF8A327EE40}" dt="2018-11-07T00:33:48.655" v="78" actId="20577"/>
          <ac:spMkLst>
            <pc:docMk/>
            <pc:sldMk cId="3831697570" sldId="326"/>
            <ac:spMk id="3" creationId="{B50FE56B-C532-4078-AACB-291079499AA0}"/>
          </ac:spMkLst>
        </pc:spChg>
        <pc:picChg chg="add mod">
          <ac:chgData name="Snjezana Bilic" userId="S::bilics@unisa.edu.au::5c8a5473-885e-4084-9230-fa2d1fd737f1" providerId="AD" clId="Web-{22C53F86-ED3F-45A3-8394-DDF8A327EE40}" dt="2018-11-07T00:31:03.296" v="71" actId="1076"/>
          <ac:picMkLst>
            <pc:docMk/>
            <pc:sldMk cId="3831697570" sldId="326"/>
            <ac:picMk id="4" creationId="{3C029B34-B1F8-4A22-BB6F-4093F54D0142}"/>
          </ac:picMkLst>
        </pc:picChg>
      </pc:sldChg>
    </pc:docChg>
  </pc:docChgLst>
  <pc:docChgLst>
    <pc:chgData name="Sarah Hattam" userId="S::hattamsk@unisa.edu.au::a3ed340e-0d22-4182-984e-e6e1627b3118" providerId="AD" clId="Web-{F7FE27EE-70E0-2269-59AA-A5BAF6A4C6FB}"/>
    <pc:docChg chg="modSld">
      <pc:chgData name="Sarah Hattam" userId="S::hattamsk@unisa.edu.au::a3ed340e-0d22-4182-984e-e6e1627b3118" providerId="AD" clId="Web-{F7FE27EE-70E0-2269-59AA-A5BAF6A4C6FB}" dt="2018-11-08T00:29:33.828" v="194" actId="20577"/>
      <pc:docMkLst>
        <pc:docMk/>
      </pc:docMkLst>
      <pc:sldChg chg="modSp">
        <pc:chgData name="Sarah Hattam" userId="S::hattamsk@unisa.edu.au::a3ed340e-0d22-4182-984e-e6e1627b3118" providerId="AD" clId="Web-{F7FE27EE-70E0-2269-59AA-A5BAF6A4C6FB}" dt="2018-11-08T00:29:33.828" v="193" actId="20577"/>
        <pc:sldMkLst>
          <pc:docMk/>
          <pc:sldMk cId="2118495998" sldId="347"/>
        </pc:sldMkLst>
        <pc:spChg chg="mod">
          <ac:chgData name="Sarah Hattam" userId="S::hattamsk@unisa.edu.au::a3ed340e-0d22-4182-984e-e6e1627b3118" providerId="AD" clId="Web-{F7FE27EE-70E0-2269-59AA-A5BAF6A4C6FB}" dt="2018-11-08T00:29:33.828" v="193" actId="20577"/>
          <ac:spMkLst>
            <pc:docMk/>
            <pc:sldMk cId="2118495998" sldId="347"/>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robert.hattam@unisa.edu.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466D26C5-F0A9-400F-9FD0-E330148CE9D3}" type="slidenum">
              <a:rPr lang="en-US" smtClean="0"/>
              <a:pPr/>
              <a:t>1</a:t>
            </a:fld>
            <a:endParaRPr lang="en-US"/>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p:spPr>
        <p:txBody>
          <a:bodyPr/>
          <a:lstStyle/>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Abstract for consideration – Panel Presentation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TIU 2018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Paper title</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‘Sustaining enabling pedagogies through action research project at UniSA College’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Chair: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Professor Robert Hattam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School of Education, University of South Australia </a:t>
            </a:r>
            <a:endParaRPr lang="en-AU" sz="1200" kern="1200">
              <a:solidFill>
                <a:schemeClr val="tx1"/>
              </a:solidFill>
              <a:effectLst/>
              <a:latin typeface="Arial" charset="0"/>
              <a:ea typeface="Arial" pitchFamily="-65" charset="0"/>
              <a:cs typeface="Arial" charset="0"/>
            </a:endParaRPr>
          </a:p>
          <a:p>
            <a:r>
              <a:rPr lang="en-US" sz="1200" b="1" u="sng" kern="1200">
                <a:solidFill>
                  <a:schemeClr val="tx1"/>
                </a:solidFill>
                <a:effectLst/>
                <a:latin typeface="Arial" charset="0"/>
                <a:ea typeface="Arial" pitchFamily="-65" charset="0"/>
                <a:cs typeface="Arial" charset="0"/>
                <a:hlinkClick r:id="rId3"/>
              </a:rPr>
              <a:t>robert.hattam@unisa.edu.au</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Panelists: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b="1" kern="1200" err="1">
                <a:solidFill>
                  <a:schemeClr val="tx1"/>
                </a:solidFill>
                <a:effectLst/>
                <a:latin typeface="Arial" charset="0"/>
                <a:ea typeface="Arial" pitchFamily="-65" charset="0"/>
                <a:cs typeface="Arial" charset="0"/>
              </a:rPr>
              <a:t>Dr</a:t>
            </a:r>
            <a:r>
              <a:rPr lang="en-US" sz="1200" b="1" kern="1200">
                <a:solidFill>
                  <a:schemeClr val="tx1"/>
                </a:solidFill>
                <a:effectLst/>
                <a:latin typeface="Arial" charset="0"/>
                <a:ea typeface="Arial" pitchFamily="-65" charset="0"/>
                <a:cs typeface="Arial" charset="0"/>
              </a:rPr>
              <a:t> Sarah Hattam, </a:t>
            </a:r>
            <a:r>
              <a:rPr lang="en-US" sz="1200" b="1" kern="1200" err="1">
                <a:solidFill>
                  <a:schemeClr val="tx1"/>
                </a:solidFill>
                <a:effectLst/>
                <a:latin typeface="Arial" charset="0"/>
                <a:ea typeface="Arial" pitchFamily="-65" charset="0"/>
                <a:cs typeface="Arial" charset="0"/>
              </a:rPr>
              <a:t>Dr</a:t>
            </a:r>
            <a:r>
              <a:rPr lang="en-US" sz="1200" b="1" kern="1200">
                <a:solidFill>
                  <a:schemeClr val="tx1"/>
                </a:solidFill>
                <a:effectLst/>
                <a:latin typeface="Arial" charset="0"/>
                <a:ea typeface="Arial" pitchFamily="-65" charset="0"/>
                <a:cs typeface="Arial" charset="0"/>
              </a:rPr>
              <a:t> Snjezana Bilic, Jenny Stokes, </a:t>
            </a:r>
            <a:r>
              <a:rPr lang="en-US" sz="1200" b="1" kern="1200" err="1">
                <a:solidFill>
                  <a:schemeClr val="tx1"/>
                </a:solidFill>
                <a:effectLst/>
                <a:latin typeface="Arial" charset="0"/>
                <a:ea typeface="Arial" pitchFamily="-65" charset="0"/>
                <a:cs typeface="Arial" charset="0"/>
              </a:rPr>
              <a:t>Dr</a:t>
            </a:r>
            <a:r>
              <a:rPr lang="en-US" sz="1200" b="1" kern="1200">
                <a:solidFill>
                  <a:schemeClr val="tx1"/>
                </a:solidFill>
                <a:effectLst/>
                <a:latin typeface="Arial" charset="0"/>
                <a:ea typeface="Arial" pitchFamily="-65" charset="0"/>
                <a:cs typeface="Arial" charset="0"/>
              </a:rPr>
              <a:t> Natasha Wilson, </a:t>
            </a:r>
            <a:r>
              <a:rPr lang="en-US" sz="1200" b="1" kern="1200" err="1">
                <a:solidFill>
                  <a:schemeClr val="tx1"/>
                </a:solidFill>
                <a:effectLst/>
                <a:latin typeface="Arial" charset="0"/>
                <a:ea typeface="Arial" pitchFamily="-65" charset="0"/>
                <a:cs typeface="Arial" charset="0"/>
              </a:rPr>
              <a:t>Dr</a:t>
            </a:r>
            <a:r>
              <a:rPr lang="en-US" sz="1200" b="1" kern="1200">
                <a:solidFill>
                  <a:schemeClr val="tx1"/>
                </a:solidFill>
                <a:effectLst/>
                <a:latin typeface="Arial" charset="0"/>
                <a:ea typeface="Arial" pitchFamily="-65" charset="0"/>
                <a:cs typeface="Arial" charset="0"/>
              </a:rPr>
              <a:t> Paul (</a:t>
            </a:r>
            <a:r>
              <a:rPr lang="en-US" sz="1200" b="1" kern="1200" err="1">
                <a:solidFill>
                  <a:schemeClr val="tx1"/>
                </a:solidFill>
                <a:effectLst/>
                <a:latin typeface="Arial" charset="0"/>
                <a:ea typeface="Arial" pitchFamily="-65" charset="0"/>
                <a:cs typeface="Arial" charset="0"/>
              </a:rPr>
              <a:t>Nazz</a:t>
            </a:r>
            <a:r>
              <a:rPr lang="en-US" sz="1200" b="1" kern="1200">
                <a:solidFill>
                  <a:schemeClr val="tx1"/>
                </a:solidFill>
                <a:effectLst/>
                <a:latin typeface="Arial" charset="0"/>
                <a:ea typeface="Arial" pitchFamily="-65" charset="0"/>
                <a:cs typeface="Arial" charset="0"/>
              </a:rPr>
              <a:t>) Oldham, Jasmin Ng</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Traditional higher education pedagogies do not work well for students who enroll in the Foundation Studies programs of UniSA College. Mainstream schooling has failed many of our students. However, they possess knowledges and strengths which can flourish and lead to academic success if connected in a supportive manner to university education. How we redesign our teaching that enables our students to realistically take up university study, is our key challenge and is explored in this panel discussion. Over the last seven years, some of the academic staff at UniSA College have been redesigning our curriculum and pedagogical approaches in response to the demands for greater responsiveness and inclusivity than traditional higher education pedagogy.  In the past few years our work has focused on developing a theory and practice for </a:t>
            </a:r>
            <a:r>
              <a:rPr lang="en-US" sz="1200" i="1" kern="1200">
                <a:solidFill>
                  <a:schemeClr val="tx1"/>
                </a:solidFill>
                <a:effectLst/>
                <a:latin typeface="Arial" charset="0"/>
                <a:ea typeface="Arial" pitchFamily="-65" charset="0"/>
                <a:cs typeface="Arial" charset="0"/>
              </a:rPr>
              <a:t>enabling pedagogy</a:t>
            </a:r>
            <a:r>
              <a:rPr lang="en-US" sz="1200" kern="1200">
                <a:solidFill>
                  <a:schemeClr val="tx1"/>
                </a:solidFill>
                <a:effectLst/>
                <a:latin typeface="Arial" charset="0"/>
                <a:ea typeface="Arial" pitchFamily="-65" charset="0"/>
                <a:cs typeface="Arial" charset="0"/>
              </a:rPr>
              <a:t> (Burke &amp; Crozier 2013; Stokes 2014).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This year the UniSA College teaching team has embarked on a collective action research project with Professor Robert Hattam (School of Education, UniSA) to develop further clarity on how our teaching approaches could align more strongly with an emerging theory of </a:t>
            </a:r>
            <a:r>
              <a:rPr lang="en-US" sz="1200" i="1" kern="1200">
                <a:solidFill>
                  <a:schemeClr val="tx1"/>
                </a:solidFill>
                <a:effectLst/>
                <a:latin typeface="Arial" charset="0"/>
                <a:ea typeface="Arial" pitchFamily="-65" charset="0"/>
                <a:cs typeface="Arial" charset="0"/>
              </a:rPr>
              <a:t>enabling pedagogy</a:t>
            </a:r>
            <a:r>
              <a:rPr lang="en-US" sz="1200" kern="1200">
                <a:solidFill>
                  <a:schemeClr val="tx1"/>
                </a:solidFill>
                <a:effectLst/>
                <a:latin typeface="Arial" charset="0"/>
                <a:ea typeface="Arial" pitchFamily="-65" charset="0"/>
                <a:cs typeface="Arial" charset="0"/>
              </a:rPr>
              <a:t>. The process involved identifying an aspect of our teaching that was challenging and developing a strategy for how we might overcome or address the challenge, improving our teaching practice.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Enabling pedagogy is defined by a focus on supporting students’ transition (</a:t>
            </a:r>
            <a:r>
              <a:rPr lang="en-AU" sz="1200" kern="1200" err="1">
                <a:solidFill>
                  <a:schemeClr val="tx1"/>
                </a:solidFill>
                <a:effectLst/>
                <a:latin typeface="Arial" charset="0"/>
                <a:ea typeface="Arial" pitchFamily="-65" charset="0"/>
                <a:cs typeface="Arial" charset="0"/>
              </a:rPr>
              <a:t>Kift</a:t>
            </a:r>
            <a:r>
              <a:rPr lang="en-AU" sz="1200" kern="1200">
                <a:solidFill>
                  <a:schemeClr val="tx1"/>
                </a:solidFill>
                <a:effectLst/>
                <a:latin typeface="Arial" charset="0"/>
                <a:ea typeface="Arial" pitchFamily="-65" charset="0"/>
                <a:cs typeface="Arial" charset="0"/>
              </a:rPr>
              <a:t>, Nelson &amp; Clarke 2010, 13), inclusive practices (Hockings 2010) and critical pedagogy (Freire 1994; Gonzales, Moll &amp; </a:t>
            </a:r>
            <a:r>
              <a:rPr lang="en-AU" sz="1200" kern="1200" err="1">
                <a:solidFill>
                  <a:schemeClr val="tx1"/>
                </a:solidFill>
                <a:effectLst/>
                <a:latin typeface="Arial" charset="0"/>
                <a:ea typeface="Arial" pitchFamily="-65" charset="0"/>
                <a:cs typeface="Arial" charset="0"/>
              </a:rPr>
              <a:t>Amanti</a:t>
            </a:r>
            <a:r>
              <a:rPr lang="en-AU" sz="1200" kern="1200">
                <a:solidFill>
                  <a:schemeClr val="tx1"/>
                </a:solidFill>
                <a:effectLst/>
                <a:latin typeface="Arial" charset="0"/>
                <a:ea typeface="Arial" pitchFamily="-65" charset="0"/>
                <a:cs typeface="Arial" charset="0"/>
              </a:rPr>
              <a:t> 1992). </a:t>
            </a:r>
            <a:r>
              <a:rPr lang="en-US" sz="1200" kern="1200">
                <a:solidFill>
                  <a:schemeClr val="tx1"/>
                </a:solidFill>
                <a:effectLst/>
                <a:latin typeface="Arial" charset="0"/>
                <a:ea typeface="Arial" pitchFamily="-65" charset="0"/>
                <a:cs typeface="Arial" charset="0"/>
              </a:rPr>
              <a:t>Where higher education pedagogy traditionally fosters independence, enabling pedagogy suggests we need to pay attention to the culture being constituted to nurture the diversity of students’ needs and acknowledge the power relations that exist between the students and the university to better support their transition to independent learning in this new environment. Specifically at UniSA College, we have drawn insights from research into early school leavers (Smyth &amp; Hattam 2004) on what contributed to students not completing secondary school and transitioning to university, and the cultural messages about who belongs and who does not, as well as who the curriculum is written for and who achieves success in the classroom.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The pedagogical approaches adopted at the College recognize that the affective elements of being a new student are often the key to their transition and their sense of belonging, and can be a determining factor in whether they complete the program (Motta &amp; Bennett 2018).  We respect the diverse knowledges that students bring to the institution and work with them to help them achieve individual success. A dialogic approach to teaching sets out that the ‘</a:t>
            </a:r>
            <a:r>
              <a:rPr lang="en-AU" sz="1200" kern="1200">
                <a:solidFill>
                  <a:schemeClr val="tx1"/>
                </a:solidFill>
                <a:effectLst/>
                <a:latin typeface="Arial" charset="0"/>
                <a:ea typeface="Arial" pitchFamily="-65" charset="0"/>
                <a:cs typeface="Arial" charset="0"/>
              </a:rPr>
              <a:t>teacher does not talk knowledge </a:t>
            </a:r>
            <a:r>
              <a:rPr lang="en-AU" sz="1200" i="1" kern="1200">
                <a:solidFill>
                  <a:schemeClr val="tx1"/>
                </a:solidFill>
                <a:effectLst/>
                <a:latin typeface="Arial" charset="0"/>
                <a:ea typeface="Arial" pitchFamily="-65" charset="0"/>
                <a:cs typeface="Arial" charset="0"/>
              </a:rPr>
              <a:t>at </a:t>
            </a:r>
            <a:r>
              <a:rPr lang="en-AU" sz="1200" kern="1200">
                <a:solidFill>
                  <a:schemeClr val="tx1"/>
                </a:solidFill>
                <a:effectLst/>
                <a:latin typeface="Arial" charset="0"/>
                <a:ea typeface="Arial" pitchFamily="-65" charset="0"/>
                <a:cs typeface="Arial" charset="0"/>
              </a:rPr>
              <a:t>students but talks </a:t>
            </a:r>
            <a:r>
              <a:rPr lang="en-AU" sz="1200" i="1" kern="1200">
                <a:solidFill>
                  <a:schemeClr val="tx1"/>
                </a:solidFill>
                <a:effectLst/>
                <a:latin typeface="Arial" charset="0"/>
                <a:ea typeface="Arial" pitchFamily="-65" charset="0"/>
                <a:cs typeface="Arial" charset="0"/>
              </a:rPr>
              <a:t>with</a:t>
            </a:r>
            <a:r>
              <a:rPr lang="en-AU" sz="1200" kern="1200">
                <a:solidFill>
                  <a:schemeClr val="tx1"/>
                </a:solidFill>
                <a:effectLst/>
                <a:latin typeface="Arial" charset="0"/>
                <a:ea typeface="Arial" pitchFamily="-65" charset="0"/>
                <a:cs typeface="Arial" charset="0"/>
              </a:rPr>
              <a:t> them’ (Shor 1992, p. 85)  </a:t>
            </a:r>
          </a:p>
          <a:p>
            <a:r>
              <a:rPr lang="en-US" sz="1200" kern="1200">
                <a:solidFill>
                  <a:schemeClr val="tx1"/>
                </a:solidFill>
                <a:effectLst/>
                <a:latin typeface="Arial" charset="0"/>
                <a:ea typeface="Arial" pitchFamily="-65" charset="0"/>
                <a:cs typeface="Arial" charset="0"/>
              </a:rPr>
              <a:t>Each academic in our panel brings their own discipline-area expertise; as well as teaching experience in higher education. This panel will discuss the various action research projects that have been developed across our multi-disciplinary team in literacy, mathematics, social science and health sciences courses. Specifically, we will discuss how implementing aspects of enabling pedagogy improved outcomes for student engagement and submission rates. The team will provide examples related to connecting to student’s </a:t>
            </a:r>
            <a:r>
              <a:rPr lang="en-US" sz="1200" kern="1200" err="1">
                <a:solidFill>
                  <a:schemeClr val="tx1"/>
                </a:solidFill>
                <a:effectLst/>
                <a:latin typeface="Arial" charset="0"/>
                <a:ea typeface="Arial" pitchFamily="-65" charset="0"/>
                <a:cs typeface="Arial" charset="0"/>
              </a:rPr>
              <a:t>lifeworlds</a:t>
            </a:r>
            <a:r>
              <a:rPr lang="en-US" sz="1200" kern="1200">
                <a:solidFill>
                  <a:schemeClr val="tx1"/>
                </a:solidFill>
                <a:effectLst/>
                <a:latin typeface="Arial" charset="0"/>
                <a:ea typeface="Arial" pitchFamily="-65" charset="0"/>
                <a:cs typeface="Arial" charset="0"/>
              </a:rPr>
              <a:t>, scaffolding, challenging tasks, ethos of care and social justice commitment.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References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Burke, Penny. &amp; Crozier, Gill. 2013. </a:t>
            </a:r>
            <a:r>
              <a:rPr lang="en-US" sz="1200" i="1" kern="1200">
                <a:solidFill>
                  <a:schemeClr val="tx1"/>
                </a:solidFill>
                <a:effectLst/>
                <a:latin typeface="Arial" charset="0"/>
                <a:ea typeface="Arial" pitchFamily="-65" charset="0"/>
                <a:cs typeface="Arial" charset="0"/>
              </a:rPr>
              <a:t>Teaching Inclusively: Changing Pedagogical Spaces, </a:t>
            </a:r>
            <a:r>
              <a:rPr lang="en-US" sz="1200" kern="1200">
                <a:solidFill>
                  <a:schemeClr val="tx1"/>
                </a:solidFill>
                <a:effectLst/>
                <a:latin typeface="Arial" charset="0"/>
                <a:ea typeface="Arial" pitchFamily="-65" charset="0"/>
                <a:cs typeface="Arial" charset="0"/>
              </a:rPr>
              <a:t>Centre of Excellence for Equity in Higher Education: University of Newcastle, NSW.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AU" sz="1200" kern="1200">
                <a:solidFill>
                  <a:schemeClr val="tx1"/>
                </a:solidFill>
                <a:effectLst/>
                <a:latin typeface="Arial" charset="0"/>
                <a:ea typeface="Arial" pitchFamily="-65" charset="0"/>
                <a:cs typeface="Arial" charset="0"/>
              </a:rPr>
              <a:t>Freire, Paulo. 1994. </a:t>
            </a:r>
            <a:r>
              <a:rPr lang="en-AU" sz="1200" i="1" kern="1200">
                <a:solidFill>
                  <a:schemeClr val="tx1"/>
                </a:solidFill>
                <a:effectLst/>
                <a:latin typeface="Arial" charset="0"/>
                <a:ea typeface="Arial" pitchFamily="-65" charset="0"/>
                <a:cs typeface="Arial" charset="0"/>
              </a:rPr>
              <a:t>Pedagogy of hope: reliving Pedagogy of the oppressed. </a:t>
            </a:r>
            <a:r>
              <a:rPr lang="en-AU" sz="1200" kern="1200">
                <a:solidFill>
                  <a:schemeClr val="tx1"/>
                </a:solidFill>
                <a:effectLst/>
                <a:latin typeface="Arial" charset="0"/>
                <a:ea typeface="Arial" pitchFamily="-65" charset="0"/>
                <a:cs typeface="Arial" charset="0"/>
              </a:rPr>
              <a:t>Translated by Robert B Barr. London: Continuum.</a:t>
            </a:r>
          </a:p>
          <a:p>
            <a:r>
              <a:rPr lang="en-AU" sz="1200" kern="1200">
                <a:solidFill>
                  <a:schemeClr val="tx1"/>
                </a:solidFill>
                <a:effectLst/>
                <a:latin typeface="Arial" charset="0"/>
                <a:ea typeface="Arial" pitchFamily="-65" charset="0"/>
                <a:cs typeface="Arial" charset="0"/>
              </a:rPr>
              <a:t> </a:t>
            </a:r>
          </a:p>
          <a:p>
            <a:r>
              <a:rPr lang="en-AU" sz="1200" kern="1200">
                <a:solidFill>
                  <a:schemeClr val="tx1"/>
                </a:solidFill>
                <a:effectLst/>
                <a:latin typeface="Arial" charset="0"/>
                <a:ea typeface="Arial" pitchFamily="-65" charset="0"/>
                <a:cs typeface="Arial" charset="0"/>
              </a:rPr>
              <a:t>Gonzalez, Norma. Luis Moll and Cathy </a:t>
            </a:r>
            <a:r>
              <a:rPr lang="en-AU" sz="1200" kern="1200" err="1">
                <a:solidFill>
                  <a:schemeClr val="tx1"/>
                </a:solidFill>
                <a:effectLst/>
                <a:latin typeface="Arial" charset="0"/>
                <a:ea typeface="Arial" pitchFamily="-65" charset="0"/>
                <a:cs typeface="Arial" charset="0"/>
              </a:rPr>
              <a:t>Amanti</a:t>
            </a:r>
            <a:r>
              <a:rPr lang="en-AU" sz="1200" kern="1200">
                <a:solidFill>
                  <a:schemeClr val="tx1"/>
                </a:solidFill>
                <a:effectLst/>
                <a:latin typeface="Arial" charset="0"/>
                <a:ea typeface="Arial" pitchFamily="-65" charset="0"/>
                <a:cs typeface="Arial" charset="0"/>
              </a:rPr>
              <a:t>. 2013. </a:t>
            </a:r>
            <a:r>
              <a:rPr lang="en-AU" sz="1200" i="1" kern="1200">
                <a:solidFill>
                  <a:schemeClr val="tx1"/>
                </a:solidFill>
                <a:effectLst/>
                <a:latin typeface="Arial" charset="0"/>
                <a:ea typeface="Arial" pitchFamily="-65" charset="0"/>
                <a:cs typeface="Arial" charset="0"/>
              </a:rPr>
              <a:t>Funds of knowledge. </a:t>
            </a:r>
            <a:r>
              <a:rPr lang="en-AU" sz="1200" kern="1200">
                <a:solidFill>
                  <a:schemeClr val="tx1"/>
                </a:solidFill>
                <a:effectLst/>
                <a:latin typeface="Arial" charset="0"/>
                <a:ea typeface="Arial" pitchFamily="-65" charset="0"/>
                <a:cs typeface="Arial" charset="0"/>
              </a:rPr>
              <a:t>Hoboken: Taylor &amp; Francis.</a:t>
            </a: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Hattam, Robert. Brennan, Marie. </a:t>
            </a:r>
            <a:r>
              <a:rPr lang="en-US" sz="1200" kern="1200" err="1">
                <a:solidFill>
                  <a:schemeClr val="tx1"/>
                </a:solidFill>
                <a:effectLst/>
                <a:latin typeface="Arial" charset="0"/>
                <a:ea typeface="Arial" pitchFamily="-65" charset="0"/>
                <a:cs typeface="Arial" charset="0"/>
              </a:rPr>
              <a:t>Zipin</a:t>
            </a:r>
            <a:r>
              <a:rPr lang="en-US" sz="1200" kern="1200">
                <a:solidFill>
                  <a:schemeClr val="tx1"/>
                </a:solidFill>
                <a:effectLst/>
                <a:latin typeface="Arial" charset="0"/>
                <a:ea typeface="Arial" pitchFamily="-65" charset="0"/>
                <a:cs typeface="Arial" charset="0"/>
              </a:rPr>
              <a:t>, Lew &amp; Comber, Barbara. Researching for social justice: contextual, conceptual and methodological challenges, </a:t>
            </a:r>
            <a:r>
              <a:rPr lang="en-US" sz="1200" i="1" kern="1200">
                <a:solidFill>
                  <a:schemeClr val="tx1"/>
                </a:solidFill>
                <a:effectLst/>
                <a:latin typeface="Arial" charset="0"/>
                <a:ea typeface="Arial" pitchFamily="-65" charset="0"/>
                <a:cs typeface="Arial" charset="0"/>
              </a:rPr>
              <a:t>Discourse: Studies in the Cultural Politics of Education</a:t>
            </a:r>
            <a:r>
              <a:rPr lang="en-US" sz="1200" kern="1200">
                <a:solidFill>
                  <a:schemeClr val="tx1"/>
                </a:solidFill>
                <a:effectLst/>
                <a:latin typeface="Arial" charset="0"/>
                <a:ea typeface="Arial" pitchFamily="-65" charset="0"/>
                <a:cs typeface="Arial" charset="0"/>
              </a:rPr>
              <a:t>, 30:3, 303-316.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AU" sz="1200" kern="1200">
                <a:solidFill>
                  <a:schemeClr val="tx1"/>
                </a:solidFill>
                <a:effectLst/>
                <a:latin typeface="Arial" charset="0"/>
                <a:ea typeface="Arial" pitchFamily="-65" charset="0"/>
                <a:cs typeface="Arial" charset="0"/>
              </a:rPr>
              <a:t>Hockings, Christine. 2010. </a:t>
            </a:r>
            <a:r>
              <a:rPr lang="en-AU" sz="1200" i="1" kern="1200">
                <a:solidFill>
                  <a:schemeClr val="tx1"/>
                </a:solidFill>
                <a:effectLst/>
                <a:latin typeface="Arial" charset="0"/>
                <a:ea typeface="Arial" pitchFamily="-65" charset="0"/>
                <a:cs typeface="Arial" charset="0"/>
              </a:rPr>
              <a:t>Inclusive Learning and Teaching: Research Synthesis. </a:t>
            </a:r>
            <a:r>
              <a:rPr lang="en-AU" sz="1200" kern="1200">
                <a:solidFill>
                  <a:schemeClr val="tx1"/>
                </a:solidFill>
                <a:effectLst/>
                <a:latin typeface="Arial" charset="0"/>
                <a:ea typeface="Arial" pitchFamily="-65" charset="0"/>
                <a:cs typeface="Arial" charset="0"/>
              </a:rPr>
              <a:t>York: Higher Education Academy.</a:t>
            </a: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AU" sz="1200" kern="1200" err="1">
                <a:solidFill>
                  <a:schemeClr val="tx1"/>
                </a:solidFill>
                <a:effectLst/>
                <a:latin typeface="Arial" charset="0"/>
                <a:ea typeface="Arial" pitchFamily="-65" charset="0"/>
                <a:cs typeface="Arial" charset="0"/>
              </a:rPr>
              <a:t>Kift</a:t>
            </a:r>
            <a:r>
              <a:rPr lang="en-AU" sz="1200" kern="1200">
                <a:solidFill>
                  <a:schemeClr val="tx1"/>
                </a:solidFill>
                <a:effectLst/>
                <a:latin typeface="Arial" charset="0"/>
                <a:ea typeface="Arial" pitchFamily="-65" charset="0"/>
                <a:cs typeface="Arial" charset="0"/>
              </a:rPr>
              <a:t>, Sally, Karen Nelson and John Clarke. 2010. ‘Transition pedagogy: A third generation approach to FYE-A case study of policy and practice for the higher education sector.’ </a:t>
            </a:r>
            <a:r>
              <a:rPr lang="en-AU" sz="1200" i="1" kern="1200">
                <a:solidFill>
                  <a:schemeClr val="tx1"/>
                </a:solidFill>
                <a:effectLst/>
                <a:latin typeface="Arial" charset="0"/>
                <a:ea typeface="Arial" pitchFamily="-65" charset="0"/>
                <a:cs typeface="Arial" charset="0"/>
              </a:rPr>
              <a:t>The International Journal of the First Year in Higher Education </a:t>
            </a:r>
            <a:r>
              <a:rPr lang="en-AU" sz="1200" kern="1200">
                <a:solidFill>
                  <a:schemeClr val="tx1"/>
                </a:solidFill>
                <a:effectLst/>
                <a:latin typeface="Arial" charset="0"/>
                <a:ea typeface="Arial" pitchFamily="-65" charset="0"/>
                <a:cs typeface="Arial" charset="0"/>
              </a:rPr>
              <a:t>1:1-20.</a:t>
            </a: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Motta, Sara. &amp; Bennett, Anna. 2018. ‘Pedagogies of care, care-full epistemological practice and ‘other’ caring subjectivities in enabling education’, </a:t>
            </a:r>
            <a:r>
              <a:rPr lang="en-US" sz="1200" i="1" kern="1200">
                <a:solidFill>
                  <a:schemeClr val="tx1"/>
                </a:solidFill>
                <a:effectLst/>
                <a:latin typeface="Arial" charset="0"/>
                <a:ea typeface="Arial" pitchFamily="-65" charset="0"/>
                <a:cs typeface="Arial" charset="0"/>
              </a:rPr>
              <a:t>Teaching in Higher Education</a:t>
            </a:r>
            <a:r>
              <a:rPr lang="en-US" sz="1200" kern="1200">
                <a:solidFill>
                  <a:schemeClr val="tx1"/>
                </a:solidFill>
                <a:effectLst/>
                <a:latin typeface="Arial" charset="0"/>
                <a:ea typeface="Arial" pitchFamily="-65" charset="0"/>
                <a:cs typeface="Arial" charset="0"/>
              </a:rPr>
              <a:t>, Vol. 23, Issue 5, 631-646. </a:t>
            </a:r>
            <a:endParaRPr lang="en-AU" sz="1200" kern="1200">
              <a:solidFill>
                <a:schemeClr val="tx1"/>
              </a:solidFill>
              <a:effectLst/>
              <a:latin typeface="Arial" charset="0"/>
              <a:ea typeface="Arial" pitchFamily="-65" charset="0"/>
              <a:cs typeface="Arial" charset="0"/>
            </a:endParaRPr>
          </a:p>
          <a:p>
            <a:r>
              <a:rPr lang="en-AU" sz="1200" kern="1200">
                <a:solidFill>
                  <a:schemeClr val="tx1"/>
                </a:solidFill>
                <a:effectLst/>
                <a:latin typeface="Arial" charset="0"/>
                <a:ea typeface="Arial" pitchFamily="-65" charset="0"/>
                <a:cs typeface="Arial" charset="0"/>
              </a:rPr>
              <a:t> </a:t>
            </a:r>
          </a:p>
          <a:p>
            <a:r>
              <a:rPr lang="en-US" sz="1200" kern="1200">
                <a:solidFill>
                  <a:schemeClr val="tx1"/>
                </a:solidFill>
                <a:effectLst/>
                <a:latin typeface="Arial" charset="0"/>
                <a:ea typeface="Arial" pitchFamily="-65" charset="0"/>
                <a:cs typeface="Arial" charset="0"/>
              </a:rPr>
              <a:t>Shor, Ira. 1992. </a:t>
            </a:r>
            <a:r>
              <a:rPr lang="en-US" sz="1200" i="1" kern="1200">
                <a:solidFill>
                  <a:schemeClr val="tx1"/>
                </a:solidFill>
                <a:effectLst/>
                <a:latin typeface="Arial" charset="0"/>
                <a:ea typeface="Arial" pitchFamily="-65" charset="0"/>
                <a:cs typeface="Arial" charset="0"/>
              </a:rPr>
              <a:t>Empowering Education: Critical Teaching for Social Change</a:t>
            </a:r>
            <a:r>
              <a:rPr lang="en-US" sz="1200" kern="1200">
                <a:solidFill>
                  <a:schemeClr val="tx1"/>
                </a:solidFill>
                <a:effectLst/>
                <a:latin typeface="Arial" charset="0"/>
                <a:ea typeface="Arial" pitchFamily="-65" charset="0"/>
                <a:cs typeface="Arial" charset="0"/>
              </a:rPr>
              <a:t>, University of Chicago Press: Chicago. </a:t>
            </a:r>
            <a:endParaRPr lang="en-AU" sz="1200" kern="1200">
              <a:solidFill>
                <a:schemeClr val="tx1"/>
              </a:solidFill>
              <a:effectLst/>
              <a:latin typeface="Arial" charset="0"/>
              <a:ea typeface="Arial" pitchFamily="-65" charset="0"/>
              <a:cs typeface="Arial" charset="0"/>
            </a:endParaRPr>
          </a:p>
          <a:p>
            <a:r>
              <a:rPr lang="en-AU" sz="1200" kern="1200">
                <a:solidFill>
                  <a:schemeClr val="tx1"/>
                </a:solidFill>
                <a:effectLst/>
                <a:latin typeface="Arial" charset="0"/>
                <a:ea typeface="Arial" pitchFamily="-65" charset="0"/>
                <a:cs typeface="Arial" charset="0"/>
              </a:rPr>
              <a:t> </a:t>
            </a:r>
          </a:p>
          <a:p>
            <a:pPr eaLnBrk="0" fontAlgn="base" hangingPunct="0"/>
            <a:r>
              <a:rPr lang="en-AU" sz="1200" kern="1200">
                <a:solidFill>
                  <a:schemeClr val="tx1"/>
                </a:solidFill>
                <a:effectLst/>
                <a:latin typeface="Arial" charset="0"/>
                <a:ea typeface="Arial" pitchFamily="-65" charset="0"/>
                <a:cs typeface="Arial" charset="0"/>
              </a:rPr>
              <a:t>Smyth, John, Hattam, Robert, Cannon, J, Edwards, J, Wilson, N &amp; </a:t>
            </a:r>
            <a:r>
              <a:rPr lang="en-AU" sz="1200" kern="1200" err="1">
                <a:solidFill>
                  <a:schemeClr val="tx1"/>
                </a:solidFill>
                <a:effectLst/>
                <a:latin typeface="Arial" charset="0"/>
                <a:ea typeface="Arial" pitchFamily="-65" charset="0"/>
                <a:cs typeface="Arial" charset="0"/>
              </a:rPr>
              <a:t>Wurst</a:t>
            </a:r>
            <a:r>
              <a:rPr lang="en-AU" sz="1200" kern="1200">
                <a:solidFill>
                  <a:schemeClr val="tx1"/>
                </a:solidFill>
                <a:effectLst/>
                <a:latin typeface="Arial" charset="0"/>
                <a:ea typeface="Arial" pitchFamily="-65" charset="0"/>
                <a:cs typeface="Arial" charset="0"/>
              </a:rPr>
              <a:t>, S 2004. </a:t>
            </a:r>
            <a:r>
              <a:rPr lang="en-AU" sz="1200" i="1" kern="1200">
                <a:solidFill>
                  <a:schemeClr val="tx1"/>
                </a:solidFill>
                <a:effectLst/>
                <a:latin typeface="Arial" charset="0"/>
                <a:ea typeface="Arial" pitchFamily="-65" charset="0"/>
                <a:cs typeface="Arial" charset="0"/>
              </a:rPr>
              <a:t>"Dropping out," drifting off, being excluded: becoming somebody without school</a:t>
            </a:r>
            <a:r>
              <a:rPr lang="en-AU" sz="1200" kern="1200">
                <a:solidFill>
                  <a:schemeClr val="tx1"/>
                </a:solidFill>
                <a:effectLst/>
                <a:latin typeface="Arial" charset="0"/>
                <a:ea typeface="Arial" pitchFamily="-65" charset="0"/>
                <a:cs typeface="Arial" charset="0"/>
              </a:rPr>
              <a:t>, Peter Lang: New York.</a:t>
            </a: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AU" sz="1200" kern="1200">
                <a:solidFill>
                  <a:schemeClr val="tx1"/>
                </a:solidFill>
                <a:effectLst/>
                <a:latin typeface="Arial" charset="0"/>
                <a:ea typeface="Arial" pitchFamily="-65" charset="0"/>
                <a:cs typeface="Arial" charset="0"/>
              </a:rPr>
              <a:t>Stokes, Jennifer. 2014. New Students and Enabling Pedagogies: Supporting Students from Diverse Backgrounds through a University Enabling Program, </a:t>
            </a:r>
            <a:r>
              <a:rPr lang="en-AU" sz="1200" i="1" kern="1200">
                <a:solidFill>
                  <a:schemeClr val="tx1"/>
                </a:solidFill>
                <a:effectLst/>
                <a:latin typeface="Arial" charset="0"/>
                <a:ea typeface="Arial" pitchFamily="-65" charset="0"/>
                <a:cs typeface="Arial" charset="0"/>
              </a:rPr>
              <a:t>The International Journal of Diversity in Education, </a:t>
            </a:r>
            <a:r>
              <a:rPr lang="en-AU" sz="1200" kern="1200">
                <a:solidFill>
                  <a:schemeClr val="tx1"/>
                </a:solidFill>
                <a:effectLst/>
                <a:latin typeface="Arial" charset="0"/>
                <a:ea typeface="Arial" pitchFamily="-65" charset="0"/>
                <a:cs typeface="Arial" charset="0"/>
              </a:rPr>
              <a:t>Vol. 13, 116-124. </a:t>
            </a: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b="1"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a:p>
            <a:r>
              <a:rPr lang="en-US" sz="1200" kern="1200">
                <a:solidFill>
                  <a:schemeClr val="tx1"/>
                </a:solidFill>
                <a:effectLst/>
                <a:latin typeface="Arial" charset="0"/>
                <a:ea typeface="Arial" pitchFamily="-65" charset="0"/>
                <a:cs typeface="Arial" charset="0"/>
              </a:rPr>
              <a:t> </a:t>
            </a:r>
            <a:endParaRPr lang="en-AU" sz="1200" kern="1200">
              <a:solidFill>
                <a:schemeClr val="tx1"/>
              </a:solidFill>
              <a:effectLst/>
              <a:latin typeface="Arial" charset="0"/>
              <a:ea typeface="Arial" pitchFamily="-65" charset="0"/>
              <a:cs typeface="Arial" charset="0"/>
            </a:endParaRPr>
          </a:p>
        </p:txBody>
      </p:sp>
    </p:spTree>
    <p:extLst>
      <p:ext uri="{BB962C8B-B14F-4D97-AF65-F5344CB8AC3E}">
        <p14:creationId xmlns:p14="http://schemas.microsoft.com/office/powerpoint/2010/main" val="262420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9</a:t>
            </a:fld>
            <a:endParaRPr lang="en-US"/>
          </a:p>
        </p:txBody>
      </p:sp>
    </p:spTree>
    <p:extLst>
      <p:ext uri="{BB962C8B-B14F-4D97-AF65-F5344CB8AC3E}">
        <p14:creationId xmlns:p14="http://schemas.microsoft.com/office/powerpoint/2010/main" val="197625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a:t>Ideology/Discourse are key concepts taught in the ‘</a:t>
            </a:r>
            <a:r>
              <a:rPr lang="en-AU" sz="1200" b="0" i="1"/>
              <a:t>Critical Thinking: Media and Academia’</a:t>
            </a:r>
            <a:r>
              <a:rPr lang="en-AU" sz="1200" b="0"/>
              <a:t> course. The students are required to demonstrate an understanding of the ideology/discourses that informs the perspective presented in their chosen media text in the second assessment ‘</a:t>
            </a:r>
            <a:r>
              <a:rPr lang="en-AU" sz="1200" b="0" i="1"/>
              <a:t>The Guided Critical Review</a:t>
            </a:r>
            <a:r>
              <a:rPr lang="en-AU" sz="1200" b="0"/>
              <a:t>’, by identifying specific language techniques/framing adopted/utilised by the author. </a:t>
            </a:r>
          </a:p>
          <a:p>
            <a:r>
              <a:rPr lang="en-AU" sz="1200" b="0"/>
              <a:t> </a:t>
            </a:r>
          </a:p>
          <a:p>
            <a:r>
              <a:rPr lang="en-AU" sz="1200" b="0"/>
              <a:t>Many students can identify the stance of the author as condemning or commending and engaging with binary approaches to perspectives, but not as many trace the ideological basis or discourses that constitute the perspective. </a:t>
            </a:r>
          </a:p>
          <a:p>
            <a:endParaRPr lang="en-AU" sz="1200" b="0"/>
          </a:p>
          <a:p>
            <a:endParaRPr lang="en-AU" sz="1200" b="0"/>
          </a:p>
          <a:p>
            <a:endParaRPr lang="en-AU" sz="1200" b="0"/>
          </a:p>
          <a:p>
            <a:r>
              <a:rPr lang="en-AU" sz="1200" kern="1200">
                <a:solidFill>
                  <a:schemeClr val="tx1"/>
                </a:solidFill>
                <a:effectLst/>
                <a:latin typeface="Arial" charset="0"/>
                <a:ea typeface="Arial" pitchFamily="-65" charset="0"/>
                <a:cs typeface="Arial" charset="0"/>
              </a:rPr>
              <a:t>Over the course, we have looked at generation of ‘fake news’ in politics and highlighted this significance which has ideological implications, and then also looked more specifically at the meaning of ideology and the binary of progressive/conservative to help them make sense of the polarisation that exists. These categories are mobilised more so now with Trump and other ‘right’ wing politicians and with Murdoch’s media. </a:t>
            </a:r>
          </a:p>
          <a:p>
            <a:r>
              <a:rPr lang="en-AU" sz="1200" kern="1200">
                <a:solidFill>
                  <a:schemeClr val="tx1"/>
                </a:solidFill>
                <a:effectLst/>
                <a:latin typeface="Arial" charset="0"/>
                <a:ea typeface="Arial" pitchFamily="-65" charset="0"/>
                <a:cs typeface="Arial" charset="0"/>
              </a:rPr>
              <a:t> </a:t>
            </a:r>
          </a:p>
          <a:p>
            <a:r>
              <a:rPr lang="en-AU" sz="1200" kern="1200">
                <a:solidFill>
                  <a:schemeClr val="tx1"/>
                </a:solidFill>
                <a:effectLst/>
                <a:latin typeface="Arial" charset="0"/>
                <a:ea typeface="Arial" pitchFamily="-65" charset="0"/>
                <a:cs typeface="Arial" charset="0"/>
              </a:rPr>
              <a:t>Reflections on student’s engagement with ideology, left and right wing. This led to detailed discussion about the different types of government in my tutorial, with many questions about the current political climate. </a:t>
            </a:r>
          </a:p>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10</a:t>
            </a:fld>
            <a:endParaRPr lang="en-US"/>
          </a:p>
        </p:txBody>
      </p:sp>
    </p:spTree>
    <p:extLst>
      <p:ext uri="{BB962C8B-B14F-4D97-AF65-F5344CB8AC3E}">
        <p14:creationId xmlns:p14="http://schemas.microsoft.com/office/powerpoint/2010/main" val="2737228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18</a:t>
            </a:fld>
            <a:endParaRPr lang="en-US"/>
          </a:p>
        </p:txBody>
      </p:sp>
    </p:spTree>
    <p:extLst>
      <p:ext uri="{BB962C8B-B14F-4D97-AF65-F5344CB8AC3E}">
        <p14:creationId xmlns:p14="http://schemas.microsoft.com/office/powerpoint/2010/main" val="403699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19</a:t>
            </a:fld>
            <a:endParaRPr lang="en-US"/>
          </a:p>
        </p:txBody>
      </p:sp>
    </p:spTree>
    <p:extLst>
      <p:ext uri="{BB962C8B-B14F-4D97-AF65-F5344CB8AC3E}">
        <p14:creationId xmlns:p14="http://schemas.microsoft.com/office/powerpoint/2010/main" val="507681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JASMINE</a:t>
            </a:r>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20</a:t>
            </a:fld>
            <a:endParaRPr lang="en-US"/>
          </a:p>
        </p:txBody>
      </p:sp>
    </p:spTree>
    <p:extLst>
      <p:ext uri="{BB962C8B-B14F-4D97-AF65-F5344CB8AC3E}">
        <p14:creationId xmlns:p14="http://schemas.microsoft.com/office/powerpoint/2010/main" val="267161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24</a:t>
            </a:fld>
            <a:endParaRPr lang="en-US"/>
          </a:p>
        </p:txBody>
      </p:sp>
    </p:spTree>
    <p:extLst>
      <p:ext uri="{BB962C8B-B14F-4D97-AF65-F5344CB8AC3E}">
        <p14:creationId xmlns:p14="http://schemas.microsoft.com/office/powerpoint/2010/main" val="22228477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8200" name="Rectangle 8"/>
          <p:cNvSpPr>
            <a:spLocks noGrp="1" noChangeArrowheads="1"/>
          </p:cNvSpPr>
          <p:nvPr>
            <p:ph type="ctrTitle" sz="quarter"/>
          </p:nvPr>
        </p:nvSpPr>
        <p:spPr bwMode="auto">
          <a:xfrm>
            <a:off x="1440000" y="2538413"/>
            <a:ext cx="5791200" cy="2905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240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1400">
                <a:solidFill>
                  <a:schemeClr val="bg1"/>
                </a:solidFill>
              </a:defRPr>
            </a:lvl1pPr>
          </a:lstStyle>
          <a:p>
            <a:r>
              <a:rPr lang="en-US"/>
              <a:t>Click to edit Master subtitle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4E8910-8BD1-2A42-A524-26EF29EE866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26CE907A-3B72-A347-B75B-8FA98D2F5856}"/>
              </a:ext>
            </a:extLst>
          </p:cNvPr>
          <p:cNvSpPr>
            <a:spLocks noGrp="1"/>
          </p:cNvSpPr>
          <p:nvPr>
            <p:ph idx="1"/>
          </p:nvPr>
        </p:nvSpPr>
        <p:spPr>
          <a:xfrm>
            <a:off x="628650" y="1369219"/>
            <a:ext cx="78867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F5FE2E5-ACEC-2040-8110-AC06A5FA5FF7}"/>
              </a:ext>
            </a:extLst>
          </p:cNvPr>
          <p:cNvSpPr>
            <a:spLocks noGrp="1"/>
          </p:cNvSpPr>
          <p:nvPr>
            <p:ph type="dt" sz="half" idx="10"/>
          </p:nvPr>
        </p:nvSpPr>
        <p:spPr>
          <a:xfrm>
            <a:off x="628650" y="4767263"/>
            <a:ext cx="2057400" cy="273844"/>
          </a:xfrm>
          <a:prstGeom prst="rect">
            <a:avLst/>
          </a:prstGeom>
        </p:spPr>
        <p:txBody>
          <a:bodyPr/>
          <a:lstStyle/>
          <a:p>
            <a:fld id="{F604F9D3-111B-BF44-A8AD-A7E55AEBA95B}" type="datetimeFigureOut">
              <a:rPr lang="en-US" smtClean="0"/>
              <a:t>11/30/2018</a:t>
            </a:fld>
            <a:endParaRPr lang="en-US"/>
          </a:p>
        </p:txBody>
      </p:sp>
      <p:sp>
        <p:nvSpPr>
          <p:cNvPr id="5" name="Footer Placeholder 4">
            <a:extLst>
              <a:ext uri="{FF2B5EF4-FFF2-40B4-BE49-F238E27FC236}">
                <a16:creationId xmlns="" xmlns:a16="http://schemas.microsoft.com/office/drawing/2014/main" id="{1534CAA2-149A-B446-9887-2A4A48C42AE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4EA07917-A6E0-5A40-82F6-211623C1664D}"/>
              </a:ext>
            </a:extLst>
          </p:cNvPr>
          <p:cNvSpPr>
            <a:spLocks noGrp="1"/>
          </p:cNvSpPr>
          <p:nvPr>
            <p:ph type="sldNum" sz="quarter" idx="12"/>
          </p:nvPr>
        </p:nvSpPr>
        <p:spPr>
          <a:xfrm>
            <a:off x="6457950" y="4767263"/>
            <a:ext cx="2057400" cy="273844"/>
          </a:xfrm>
          <a:prstGeom prst="rect">
            <a:avLst/>
          </a:prstGeom>
        </p:spPr>
        <p:txBody>
          <a:bodyPr/>
          <a:lstStyle/>
          <a:p>
            <a:fld id="{D32FEF94-FCD4-5D46-99E3-494E36FA32FE}" type="slidenum">
              <a:rPr lang="en-US" smtClean="0"/>
              <a:t>‹#›</a:t>
            </a:fld>
            <a:endParaRPr lang="en-US"/>
          </a:p>
        </p:txBody>
      </p:sp>
    </p:spTree>
    <p:extLst>
      <p:ext uri="{BB962C8B-B14F-4D97-AF65-F5344CB8AC3E}">
        <p14:creationId xmlns:p14="http://schemas.microsoft.com/office/powerpoint/2010/main" val="3761043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201573"/>
            <a:ext cx="9138480" cy="194192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
        <p:nvSpPr>
          <p:cNvPr id="4" name="Text Placeholder 3"/>
          <p:cNvSpPr>
            <a:spLocks noGrp="1"/>
          </p:cNvSpPr>
          <p:nvPr>
            <p:ph type="body" sz="quarter" idx="10" hasCustomPrompt="1"/>
          </p:nvPr>
        </p:nvSpPr>
        <p:spPr>
          <a:xfrm>
            <a:off x="409576" y="321469"/>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0"/>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24114215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76750" cy="3848013"/>
          </a:xfrm>
          <a:prstGeom prst="rect">
            <a:avLst/>
          </a:prstGeom>
        </p:spPr>
        <p:txBody>
          <a:bodyPr/>
          <a:lstStyle/>
          <a:p>
            <a:endParaRPr lang="en-AU"/>
          </a:p>
        </p:txBody>
      </p:sp>
      <p:sp>
        <p:nvSpPr>
          <p:cNvPr id="7" name="Text Placeholder 6"/>
          <p:cNvSpPr>
            <a:spLocks noGrp="1"/>
          </p:cNvSpPr>
          <p:nvPr>
            <p:ph type="body" sz="quarter" idx="11" hasCustomPrompt="1"/>
          </p:nvPr>
        </p:nvSpPr>
        <p:spPr>
          <a:xfrm>
            <a:off x="4819650" y="200025"/>
            <a:ext cx="4114800" cy="500063"/>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4819650" y="735807"/>
            <a:ext cx="4114800" cy="2964656"/>
          </a:xfrm>
          <a:prstGeom prst="rect">
            <a:avLst/>
          </a:prstGeom>
        </p:spPr>
        <p:txBody>
          <a:bodyPr/>
          <a:lstStyle>
            <a:lvl1pPr marL="0" indent="0">
              <a:buNone/>
              <a:defRPr sz="2000" b="1"/>
            </a:lvl1pPr>
          </a:lstStyle>
          <a:p>
            <a:pPr lvl="0"/>
            <a:r>
              <a:rPr lang="en-US"/>
              <a:t>Text</a:t>
            </a:r>
            <a:endParaRPr lang="en-AU"/>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201573"/>
            <a:ext cx="9138480" cy="194192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icture Placeholder 4"/>
          <p:cNvSpPr>
            <a:spLocks noGrp="1"/>
          </p:cNvSpPr>
          <p:nvPr>
            <p:ph type="pic" sz="quarter" idx="10"/>
          </p:nvPr>
        </p:nvSpPr>
        <p:spPr>
          <a:xfrm>
            <a:off x="-9525" y="1"/>
            <a:ext cx="4495800" cy="371475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 name="connsiteX0" fmla="*/ 9525 w 4486275"/>
              <a:gd name="connsiteY0" fmla="*/ 0 h 5429250"/>
              <a:gd name="connsiteX1" fmla="*/ 4486275 w 4486275"/>
              <a:gd name="connsiteY1" fmla="*/ 0 h 5429250"/>
              <a:gd name="connsiteX2" fmla="*/ 4486275 w 4486275"/>
              <a:gd name="connsiteY2" fmla="*/ 5429250 h 5429250"/>
              <a:gd name="connsiteX3" fmla="*/ 0 w 4486275"/>
              <a:gd name="connsiteY3" fmla="*/ 4533735 h 5429250"/>
              <a:gd name="connsiteX4" fmla="*/ 9525 w 4486275"/>
              <a:gd name="connsiteY4" fmla="*/ 0 h 5429250"/>
              <a:gd name="connsiteX0" fmla="*/ 9525 w 4486275"/>
              <a:gd name="connsiteY0" fmla="*/ 0 h 5429250"/>
              <a:gd name="connsiteX1" fmla="*/ 4486275 w 4486275"/>
              <a:gd name="connsiteY1" fmla="*/ 0 h 5429250"/>
              <a:gd name="connsiteX2" fmla="*/ 4486275 w 4486275"/>
              <a:gd name="connsiteY2" fmla="*/ 5429250 h 5429250"/>
              <a:gd name="connsiteX3" fmla="*/ 0 w 4486275"/>
              <a:gd name="connsiteY3" fmla="*/ 4533735 h 5429250"/>
              <a:gd name="connsiteX4" fmla="*/ 9525 w 4486275"/>
              <a:gd name="connsiteY4" fmla="*/ 0 h 5429250"/>
              <a:gd name="connsiteX0" fmla="*/ 9525 w 4495800"/>
              <a:gd name="connsiteY0" fmla="*/ 0 h 5267585"/>
              <a:gd name="connsiteX1" fmla="*/ 4486275 w 4495800"/>
              <a:gd name="connsiteY1" fmla="*/ 0 h 5267585"/>
              <a:gd name="connsiteX2" fmla="*/ 4495800 w 4495800"/>
              <a:gd name="connsiteY2" fmla="*/ 5267585 h 5267585"/>
              <a:gd name="connsiteX3" fmla="*/ 0 w 4495800"/>
              <a:gd name="connsiteY3" fmla="*/ 4533735 h 5267585"/>
              <a:gd name="connsiteX4" fmla="*/ 9525 w 4495800"/>
              <a:gd name="connsiteY4" fmla="*/ 0 h 5267585"/>
              <a:gd name="connsiteX0" fmla="*/ 9525 w 4495800"/>
              <a:gd name="connsiteY0" fmla="*/ 0 h 5267585"/>
              <a:gd name="connsiteX1" fmla="*/ 4486275 w 4495800"/>
              <a:gd name="connsiteY1" fmla="*/ 0 h 5267585"/>
              <a:gd name="connsiteX2" fmla="*/ 4495800 w 4495800"/>
              <a:gd name="connsiteY2" fmla="*/ 5267585 h 5267585"/>
              <a:gd name="connsiteX3" fmla="*/ 0 w 4495800"/>
              <a:gd name="connsiteY3" fmla="*/ 4533735 h 5267585"/>
              <a:gd name="connsiteX4" fmla="*/ 9525 w 4495800"/>
              <a:gd name="connsiteY4" fmla="*/ 0 h 526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5267585">
                <a:moveTo>
                  <a:pt x="9525" y="0"/>
                </a:moveTo>
                <a:lnTo>
                  <a:pt x="4486275" y="0"/>
                </a:lnTo>
                <a:lnTo>
                  <a:pt x="4495800" y="5267585"/>
                </a:lnTo>
                <a:lnTo>
                  <a:pt x="0" y="4533735"/>
                </a:lnTo>
                <a:lnTo>
                  <a:pt x="9525" y="0"/>
                </a:lnTo>
                <a:close/>
              </a:path>
            </a:pathLst>
          </a:custGeom>
        </p:spPr>
        <p:txBody>
          <a:bodyPr/>
          <a:lstStyle/>
          <a:p>
            <a:endParaRPr lang="en-AU"/>
          </a:p>
        </p:txBody>
      </p:sp>
      <p:sp>
        <p:nvSpPr>
          <p:cNvPr id="7" name="Text Placeholder 6"/>
          <p:cNvSpPr>
            <a:spLocks noGrp="1"/>
          </p:cNvSpPr>
          <p:nvPr>
            <p:ph type="body" sz="quarter" idx="11" hasCustomPrompt="1"/>
          </p:nvPr>
        </p:nvSpPr>
        <p:spPr>
          <a:xfrm>
            <a:off x="4819650" y="200025"/>
            <a:ext cx="4114800" cy="500063"/>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9" name="Text Placeholder 8"/>
          <p:cNvSpPr>
            <a:spLocks noGrp="1"/>
          </p:cNvSpPr>
          <p:nvPr>
            <p:ph type="body" sz="quarter" idx="12" hasCustomPrompt="1"/>
          </p:nvPr>
        </p:nvSpPr>
        <p:spPr>
          <a:xfrm>
            <a:off x="4819650" y="735807"/>
            <a:ext cx="4114800" cy="2964656"/>
          </a:xfrm>
          <a:prstGeom prst="rect">
            <a:avLst/>
          </a:prstGeom>
        </p:spPr>
        <p:txBody>
          <a:bodyPr/>
          <a:lstStyle>
            <a:lvl1pPr marL="0" indent="0">
              <a:buNone/>
              <a:defRPr sz="2000" b="1"/>
            </a:lvl1pPr>
          </a:lstStyle>
          <a:p>
            <a:pPr lvl="0"/>
            <a:r>
              <a:rPr lang="en-US"/>
              <a:t>Text</a:t>
            </a:r>
            <a:endParaRPr lang="en-AU"/>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Tree>
    <p:extLst>
      <p:ext uri="{BB962C8B-B14F-4D97-AF65-F5344CB8AC3E}">
        <p14:creationId xmlns:p14="http://schemas.microsoft.com/office/powerpoint/2010/main" val="9481517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4810125" y="0"/>
            <a:ext cx="4333875" cy="3848013"/>
          </a:xfrm>
          <a:prstGeom prst="rect">
            <a:avLst/>
          </a:prstGeom>
        </p:spPr>
        <p:txBody>
          <a:bodyPr/>
          <a:lstStyle/>
          <a:p>
            <a:endParaRPr lang="en-AU"/>
          </a:p>
        </p:txBody>
      </p:sp>
      <p:sp>
        <p:nvSpPr>
          <p:cNvPr id="3" name="Text Placeholder 6"/>
          <p:cNvSpPr>
            <a:spLocks noGrp="1"/>
          </p:cNvSpPr>
          <p:nvPr>
            <p:ph type="body" sz="quarter" idx="11" hasCustomPrompt="1"/>
          </p:nvPr>
        </p:nvSpPr>
        <p:spPr>
          <a:xfrm>
            <a:off x="333375" y="200025"/>
            <a:ext cx="4114800" cy="500063"/>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323850" y="771526"/>
            <a:ext cx="4114800" cy="2964656"/>
          </a:xfrm>
          <a:prstGeom prst="rect">
            <a:avLst/>
          </a:prstGeom>
        </p:spPr>
        <p:txBody>
          <a:bodyPr/>
          <a:lstStyle>
            <a:lvl1pPr marL="0" indent="0">
              <a:buNone/>
              <a:defRPr sz="2000" b="1"/>
            </a:lvl1pPr>
          </a:lstStyle>
          <a:p>
            <a:pPr lvl="0"/>
            <a:r>
              <a:rPr lang="en-US"/>
              <a:t>Text</a:t>
            </a:r>
            <a:endParaRPr lang="en-AU"/>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201573"/>
            <a:ext cx="9138480" cy="194192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
        <p:nvSpPr>
          <p:cNvPr id="2" name="Picture Placeholder 4"/>
          <p:cNvSpPr>
            <a:spLocks noGrp="1"/>
          </p:cNvSpPr>
          <p:nvPr>
            <p:ph type="pic" sz="quarter" idx="10"/>
          </p:nvPr>
        </p:nvSpPr>
        <p:spPr>
          <a:xfrm>
            <a:off x="4572000" y="-2"/>
            <a:ext cx="4572001" cy="4248152"/>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 name="connsiteX0" fmla="*/ 0 w 4333875"/>
              <a:gd name="connsiteY0" fmla="*/ 0 h 6203490"/>
              <a:gd name="connsiteX1" fmla="*/ 4333875 w 4333875"/>
              <a:gd name="connsiteY1" fmla="*/ 0 h 6203490"/>
              <a:gd name="connsiteX2" fmla="*/ 4333875 w 4333875"/>
              <a:gd name="connsiteY2" fmla="*/ 6203490 h 6203490"/>
              <a:gd name="connsiteX3" fmla="*/ 0 w 4333875"/>
              <a:gd name="connsiteY3" fmla="*/ 5467350 h 6203490"/>
              <a:gd name="connsiteX4" fmla="*/ 0 w 4333875"/>
              <a:gd name="connsiteY4" fmla="*/ 0 h 6203490"/>
              <a:gd name="connsiteX0" fmla="*/ 0 w 4333875"/>
              <a:gd name="connsiteY0" fmla="*/ 0 h 6203490"/>
              <a:gd name="connsiteX1" fmla="*/ 4333875 w 4333875"/>
              <a:gd name="connsiteY1" fmla="*/ 0 h 6203490"/>
              <a:gd name="connsiteX2" fmla="*/ 4333875 w 4333875"/>
              <a:gd name="connsiteY2" fmla="*/ 6203490 h 6203490"/>
              <a:gd name="connsiteX3" fmla="*/ 0 w 4333875"/>
              <a:gd name="connsiteY3" fmla="*/ 5453441 h 6203490"/>
              <a:gd name="connsiteX4" fmla="*/ 0 w 4333875"/>
              <a:gd name="connsiteY4" fmla="*/ 0 h 6203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6203490">
                <a:moveTo>
                  <a:pt x="0" y="0"/>
                </a:moveTo>
                <a:lnTo>
                  <a:pt x="4333875" y="0"/>
                </a:lnTo>
                <a:lnTo>
                  <a:pt x="4333875" y="6203490"/>
                </a:lnTo>
                <a:lnTo>
                  <a:pt x="0" y="5453441"/>
                </a:lnTo>
                <a:lnTo>
                  <a:pt x="0" y="0"/>
                </a:lnTo>
                <a:close/>
              </a:path>
            </a:pathLst>
          </a:custGeom>
        </p:spPr>
        <p:txBody>
          <a:bodyPr/>
          <a:lstStyle/>
          <a:p>
            <a:endParaRPr lang="en-AU"/>
          </a:p>
        </p:txBody>
      </p:sp>
      <p:sp>
        <p:nvSpPr>
          <p:cNvPr id="3" name="Text Placeholder 6"/>
          <p:cNvSpPr>
            <a:spLocks noGrp="1"/>
          </p:cNvSpPr>
          <p:nvPr>
            <p:ph type="body" sz="quarter" idx="11" hasCustomPrompt="1"/>
          </p:nvPr>
        </p:nvSpPr>
        <p:spPr>
          <a:xfrm>
            <a:off x="333375" y="200025"/>
            <a:ext cx="4114800" cy="500063"/>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323850" y="771526"/>
            <a:ext cx="4114800" cy="2647949"/>
          </a:xfrm>
          <a:prstGeom prst="rect">
            <a:avLst/>
          </a:prstGeom>
        </p:spPr>
        <p:txBody>
          <a:bodyPr/>
          <a:lstStyle>
            <a:lvl1pPr marL="0" indent="0">
              <a:buNone/>
              <a:defRPr sz="2000" b="1"/>
            </a:lvl1pPr>
          </a:lstStyle>
          <a:p>
            <a:pPr lvl="0"/>
            <a:r>
              <a:rPr lang="en-US"/>
              <a:t>Text</a:t>
            </a:r>
            <a:endParaRPr lang="en-AU"/>
          </a:p>
        </p:txBody>
      </p:sp>
    </p:spTree>
    <p:extLst>
      <p:ext uri="{BB962C8B-B14F-4D97-AF65-F5344CB8AC3E}">
        <p14:creationId xmlns:p14="http://schemas.microsoft.com/office/powerpoint/2010/main" val="22555250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760" y="3201573"/>
            <a:ext cx="9138480" cy="194192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6"/>
          <p:cNvSpPr>
            <a:spLocks noGrp="1"/>
          </p:cNvSpPr>
          <p:nvPr>
            <p:ph type="body" sz="quarter" idx="11" hasCustomPrompt="1"/>
          </p:nvPr>
        </p:nvSpPr>
        <p:spPr>
          <a:xfrm>
            <a:off x="333375" y="200025"/>
            <a:ext cx="4114800" cy="500063"/>
          </a:xfrm>
          <a:prstGeom prst="rect">
            <a:avLst/>
          </a:prstGeom>
        </p:spPr>
        <p:txBody>
          <a:bodyPr/>
          <a:lstStyle>
            <a:lvl1pPr marL="0" indent="0">
              <a:buNone/>
              <a:defRPr sz="2800" b="1">
                <a:solidFill>
                  <a:srgbClr val="0000C8"/>
                </a:solidFill>
              </a:defRPr>
            </a:lvl1pPr>
          </a:lstStyle>
          <a:p>
            <a:pPr lvl="0"/>
            <a:r>
              <a:rPr lang="en-US"/>
              <a:t>Title</a:t>
            </a:r>
          </a:p>
          <a:p>
            <a:pPr lvl="0"/>
            <a:endParaRPr lang="en-US"/>
          </a:p>
          <a:p>
            <a:pPr lvl="0"/>
            <a:endParaRPr lang="en-US"/>
          </a:p>
          <a:p>
            <a:pPr lvl="0"/>
            <a:endParaRPr lang="en-AU"/>
          </a:p>
        </p:txBody>
      </p:sp>
      <p:sp>
        <p:nvSpPr>
          <p:cNvPr id="4" name="Text Placeholder 8"/>
          <p:cNvSpPr>
            <a:spLocks noGrp="1"/>
          </p:cNvSpPr>
          <p:nvPr>
            <p:ph type="body" sz="quarter" idx="12" hasCustomPrompt="1"/>
          </p:nvPr>
        </p:nvSpPr>
        <p:spPr>
          <a:xfrm>
            <a:off x="323850" y="771526"/>
            <a:ext cx="4114800" cy="2964656"/>
          </a:xfrm>
          <a:prstGeom prst="rect">
            <a:avLst/>
          </a:prstGeom>
        </p:spPr>
        <p:txBody>
          <a:bodyPr/>
          <a:lstStyle>
            <a:lvl1pPr marL="0" indent="0">
              <a:buNone/>
              <a:defRPr sz="2000" b="1"/>
            </a:lvl1pPr>
          </a:lstStyle>
          <a:p>
            <a:pPr lvl="0"/>
            <a:r>
              <a:rPr lang="en-US"/>
              <a:t>Text</a:t>
            </a:r>
            <a:endParaRPr lang="en-AU"/>
          </a:p>
        </p:txBody>
      </p:sp>
      <p:sp>
        <p:nvSpPr>
          <p:cNvPr id="7" name="Content Placeholder 6"/>
          <p:cNvSpPr>
            <a:spLocks noGrp="1"/>
          </p:cNvSpPr>
          <p:nvPr>
            <p:ph sz="quarter" idx="13"/>
          </p:nvPr>
        </p:nvSpPr>
        <p:spPr>
          <a:xfrm>
            <a:off x="4572000" y="-28576"/>
            <a:ext cx="4591051" cy="4257676"/>
          </a:xfrm>
          <a:custGeom>
            <a:avLst/>
            <a:gdLst>
              <a:gd name="connsiteX0" fmla="*/ 0 w 4400549"/>
              <a:gd name="connsiteY0" fmla="*/ 0 h 3686175"/>
              <a:gd name="connsiteX1" fmla="*/ 4400549 w 4400549"/>
              <a:gd name="connsiteY1" fmla="*/ 0 h 3686175"/>
              <a:gd name="connsiteX2" fmla="*/ 4400549 w 4400549"/>
              <a:gd name="connsiteY2" fmla="*/ 3686175 h 3686175"/>
              <a:gd name="connsiteX3" fmla="*/ 0 w 4400549"/>
              <a:gd name="connsiteY3" fmla="*/ 3686175 h 3686175"/>
              <a:gd name="connsiteX4" fmla="*/ 0 w 4400549"/>
              <a:gd name="connsiteY4" fmla="*/ 0 h 3686175"/>
              <a:gd name="connsiteX0" fmla="*/ 0 w 4419599"/>
              <a:gd name="connsiteY0" fmla="*/ 0 h 4238625"/>
              <a:gd name="connsiteX1" fmla="*/ 4400549 w 4419599"/>
              <a:gd name="connsiteY1" fmla="*/ 0 h 4238625"/>
              <a:gd name="connsiteX2" fmla="*/ 4419599 w 4419599"/>
              <a:gd name="connsiteY2" fmla="*/ 4238625 h 4238625"/>
              <a:gd name="connsiteX3" fmla="*/ 0 w 4419599"/>
              <a:gd name="connsiteY3" fmla="*/ 3686175 h 4238625"/>
              <a:gd name="connsiteX4" fmla="*/ 0 w 4419599"/>
              <a:gd name="connsiteY4" fmla="*/ 0 h 4238625"/>
              <a:gd name="connsiteX0" fmla="*/ 57150 w 4476749"/>
              <a:gd name="connsiteY0" fmla="*/ 0 h 4238625"/>
              <a:gd name="connsiteX1" fmla="*/ 4457699 w 4476749"/>
              <a:gd name="connsiteY1" fmla="*/ 0 h 4238625"/>
              <a:gd name="connsiteX2" fmla="*/ 4476749 w 4476749"/>
              <a:gd name="connsiteY2" fmla="*/ 4238625 h 4238625"/>
              <a:gd name="connsiteX3" fmla="*/ 0 w 4476749"/>
              <a:gd name="connsiteY3" fmla="*/ 3733800 h 4238625"/>
              <a:gd name="connsiteX4" fmla="*/ 57150 w 4476749"/>
              <a:gd name="connsiteY4" fmla="*/ 0 h 423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49" h="4238625">
                <a:moveTo>
                  <a:pt x="57150" y="0"/>
                </a:moveTo>
                <a:lnTo>
                  <a:pt x="4457699" y="0"/>
                </a:lnTo>
                <a:lnTo>
                  <a:pt x="4476749" y="4238625"/>
                </a:lnTo>
                <a:lnTo>
                  <a:pt x="0" y="3733800"/>
                </a:lnTo>
                <a:lnTo>
                  <a:pt x="57150" y="0"/>
                </a:lnTo>
                <a:close/>
              </a:path>
            </a:pathLst>
          </a:custGeom>
        </p:spPr>
        <p:txBody>
          <a:bodyPr/>
          <a:lstStyle>
            <a:lvl1pPr marL="0" indent="0">
              <a:buNone/>
              <a:defRPr/>
            </a:lvl1pPr>
          </a:lstStyle>
          <a:p>
            <a:pPr lvl="0"/>
            <a:endParaRPr lang="en-AU"/>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4" y="4297441"/>
            <a:ext cx="1462531" cy="434729"/>
          </a:xfrm>
          <a:prstGeom prst="rect">
            <a:avLst/>
          </a:prstGeom>
        </p:spPr>
      </p:pic>
    </p:spTree>
    <p:extLst>
      <p:ext uri="{BB962C8B-B14F-4D97-AF65-F5344CB8AC3E}">
        <p14:creationId xmlns:p14="http://schemas.microsoft.com/office/powerpoint/2010/main" val="1956705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500"/>
          </a:xfrm>
          <a:prstGeom prst="rect">
            <a:avLst/>
          </a:prstGeom>
        </p:spPr>
        <p:txBody>
          <a:bodyPr/>
          <a:lstStyle>
            <a:lvl1pPr marL="0" indent="0">
              <a:buNone/>
              <a:defRPr/>
            </a:lvl1pPr>
          </a:lstStyle>
          <a:p>
            <a:r>
              <a:rPr lang="en-AU"/>
              <a:t>INSERT PICTURE</a:t>
            </a:r>
          </a:p>
        </p:txBody>
      </p:sp>
    </p:spTree>
    <p:extLst>
      <p:ext uri="{BB962C8B-B14F-4D97-AF65-F5344CB8AC3E}">
        <p14:creationId xmlns:p14="http://schemas.microsoft.com/office/powerpoint/2010/main" val="18486364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4" r:id="rId5"/>
    <p:sldLayoutId id="2147483652" r:id="rId6"/>
    <p:sldLayoutId id="2147483655" r:id="rId7"/>
    <p:sldLayoutId id="2147483657" r:id="rId8"/>
    <p:sldLayoutId id="2147483653" r:id="rId9"/>
    <p:sldLayoutId id="2147483658" r:id="rId10"/>
  </p:sldLayoutIdLst>
  <p:transition/>
  <p:txStyles>
    <p:titleStyle>
      <a:lvl1pPr algn="ctr" rtl="0" eaLnBrk="0" fontAlgn="base" hangingPunct="0">
        <a:spcBef>
          <a:spcPct val="0"/>
        </a:spcBef>
        <a:spcAft>
          <a:spcPct val="0"/>
        </a:spcAft>
        <a:defRPr sz="4400">
          <a:solidFill>
            <a:schemeClr val="tx2"/>
          </a:solidFill>
          <a:latin typeface="+mj-lt"/>
          <a:ea typeface="Arial" pitchFamily="-65" charset="0"/>
          <a:cs typeface="+mj-cs"/>
        </a:defRPr>
      </a:lvl1pPr>
      <a:lvl2pPr algn="ctr" rtl="0" eaLnBrk="0" fontAlgn="base" hangingPunct="0">
        <a:spcBef>
          <a:spcPct val="0"/>
        </a:spcBef>
        <a:spcAft>
          <a:spcPct val="0"/>
        </a:spcAft>
        <a:defRPr sz="4400">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4400">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4400">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4400">
          <a:solidFill>
            <a:schemeClr val="tx2"/>
          </a:solidFill>
          <a:latin typeface="Arial" charset="0"/>
          <a:ea typeface="Arial" pitchFamily="-65"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mailto:Tanya.Weiler@unisa.edu.au" TargetMode="External"/><Relationship Id="rId3" Type="http://schemas.openxmlformats.org/officeDocument/2006/relationships/hyperlink" Target="mailto:Robert.Hattam@unisa.edu.au" TargetMode="External"/><Relationship Id="rId7" Type="http://schemas.openxmlformats.org/officeDocument/2006/relationships/hyperlink" Target="mailto:Jennifer.Stokes@unisa.edu.au" TargetMode="External"/><Relationship Id="rId2" Type="http://schemas.openxmlformats.org/officeDocument/2006/relationships/hyperlink" Target="mailto:Snjezana.Bilic@unisa.edu.au" TargetMode="External"/><Relationship Id="rId1" Type="http://schemas.openxmlformats.org/officeDocument/2006/relationships/slideLayout" Target="../slideLayouts/slideLayout2.xml"/><Relationship Id="rId6" Type="http://schemas.openxmlformats.org/officeDocument/2006/relationships/hyperlink" Target="mailto:Paul.Oldham@unisa.edu.au" TargetMode="External"/><Relationship Id="rId5" Type="http://schemas.openxmlformats.org/officeDocument/2006/relationships/hyperlink" Target="mailto:Jasmine.Ng@unisa.edu.au" TargetMode="External"/><Relationship Id="rId4" Type="http://schemas.openxmlformats.org/officeDocument/2006/relationships/hyperlink" Target="mailto:Sarah.Hattam@unisa.edu.au" TargetMode="External"/><Relationship Id="rId9" Type="http://schemas.openxmlformats.org/officeDocument/2006/relationships/hyperlink" Target="mailto:Natasha.Wilson@unisa.edu.a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sz="quarter"/>
          </p:nvPr>
        </p:nvSpPr>
        <p:spPr>
          <a:xfrm>
            <a:off x="1440000" y="2125240"/>
            <a:ext cx="5791200" cy="290513"/>
          </a:xfrm>
          <a:prstGeom prst="rect">
            <a:avLst/>
          </a:prstGeom>
          <a:noFill/>
        </p:spPr>
        <p:txBody>
          <a:bodyPr/>
          <a:lstStyle/>
          <a:p>
            <a:pPr eaLnBrk="1" hangingPunct="1"/>
            <a:r>
              <a:rPr lang="en-US" b="1"/>
              <a:t>Sustaining enabling pedagogies through action research project at UniSA College</a:t>
            </a:r>
            <a:endParaRPr lang="en-US"/>
          </a:p>
        </p:txBody>
      </p:sp>
      <p:sp>
        <p:nvSpPr>
          <p:cNvPr id="13315" name="Rectangle 3"/>
          <p:cNvSpPr>
            <a:spLocks noGrp="1" noChangeArrowheads="1"/>
          </p:cNvSpPr>
          <p:nvPr>
            <p:ph type="subTitle" sz="quarter" idx="1"/>
          </p:nvPr>
        </p:nvSpPr>
        <p:spPr>
          <a:xfrm>
            <a:off x="1440000" y="2901553"/>
            <a:ext cx="6295344" cy="289322"/>
          </a:xfrm>
          <a:prstGeom prst="rect">
            <a:avLst/>
          </a:prstGeom>
          <a:noFill/>
        </p:spPr>
        <p:txBody>
          <a:bodyPr/>
          <a:lstStyle/>
          <a:p>
            <a:r>
              <a:rPr lang="en-US" b="1"/>
              <a:t>Dr. </a:t>
            </a:r>
            <a:r>
              <a:rPr lang="en-US" b="1" err="1"/>
              <a:t>Snjezana</a:t>
            </a:r>
            <a:r>
              <a:rPr lang="en-US" b="1"/>
              <a:t> </a:t>
            </a:r>
            <a:r>
              <a:rPr lang="en-US" b="1" err="1"/>
              <a:t>Bilic</a:t>
            </a:r>
            <a:r>
              <a:rPr lang="en-US" b="1"/>
              <a:t>, Dr. Sarah </a:t>
            </a:r>
            <a:r>
              <a:rPr lang="en-US" b="1" err="1"/>
              <a:t>Hattam</a:t>
            </a:r>
            <a:r>
              <a:rPr lang="en-US" b="1"/>
              <a:t>, Dr. Paul (</a:t>
            </a:r>
            <a:r>
              <a:rPr lang="en-US" b="1" err="1"/>
              <a:t>Nazz</a:t>
            </a:r>
            <a:r>
              <a:rPr lang="en-US" b="1"/>
              <a:t>) Oldham, </a:t>
            </a:r>
            <a:br>
              <a:rPr lang="en-US" b="1"/>
            </a:br>
            <a:r>
              <a:rPr lang="en-US" b="1"/>
              <a:t>Jasmine Ng, Jennifer Stokes, Tanya </a:t>
            </a:r>
            <a:r>
              <a:rPr lang="en-US" b="1" err="1"/>
              <a:t>Weiler</a:t>
            </a:r>
            <a:r>
              <a:rPr lang="en-US" b="1"/>
              <a:t> &amp; Dr. Natasha Wilson </a:t>
            </a:r>
            <a:br>
              <a:rPr lang="en-US" b="1"/>
            </a:br>
            <a:r>
              <a:rPr lang="en-US" b="1"/>
              <a:t>with Professor Robert </a:t>
            </a:r>
            <a:r>
              <a:rPr lang="en-US" b="1" err="1"/>
              <a:t>Hattam</a:t>
            </a:r>
            <a:endParaRPr lang="en-AU" err="1"/>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Case Study 2: Sarah Hattam</a:t>
            </a:r>
          </a:p>
        </p:txBody>
      </p:sp>
      <p:sp>
        <p:nvSpPr>
          <p:cNvPr id="3" name="Text Placeholder 2"/>
          <p:cNvSpPr>
            <a:spLocks noGrp="1"/>
          </p:cNvSpPr>
          <p:nvPr>
            <p:ph type="body" sz="quarter" idx="11"/>
          </p:nvPr>
        </p:nvSpPr>
        <p:spPr>
          <a:xfrm>
            <a:off x="409576" y="892527"/>
            <a:ext cx="8258175" cy="485775"/>
          </a:xfrm>
        </p:spPr>
        <p:txBody>
          <a:bodyPr/>
          <a:lstStyle/>
          <a:p>
            <a:r>
              <a:rPr lang="en-AU" b="0" dirty="0"/>
              <a:t>My teaching challenge?</a:t>
            </a:r>
          </a:p>
          <a:p>
            <a:r>
              <a:rPr lang="en-AU" sz="1400" dirty="0"/>
              <a:t>How I teach the complex concept of ideology in the course ‘Critical Thinking: Media </a:t>
            </a:r>
            <a:r>
              <a:rPr lang="en-AU" sz="1400"/>
              <a:t>and Academia’, </a:t>
            </a:r>
            <a:r>
              <a:rPr lang="en-AU" sz="1400" dirty="0"/>
              <a:t>as it relates to the stance of the author presented in a text? </a:t>
            </a:r>
          </a:p>
          <a:p>
            <a:endParaRPr lang="en-AU" sz="1400" dirty="0"/>
          </a:p>
          <a:p>
            <a:endParaRPr lang="en-AU" sz="1400" dirty="0"/>
          </a:p>
          <a:p>
            <a:endParaRPr lang="en-AU" sz="1400" b="0" dirty="0"/>
          </a:p>
          <a:p>
            <a:r>
              <a:rPr lang="en-AU" sz="1400" dirty="0"/>
              <a:t> </a:t>
            </a:r>
          </a:p>
          <a:p>
            <a:endParaRPr lang="en-AU" sz="1400" b="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21" y="1988256"/>
            <a:ext cx="2876550" cy="1590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210756" y="1946085"/>
            <a:ext cx="4456995" cy="1852815"/>
          </a:xfrm>
          <a:prstGeom prst="rect">
            <a:avLst/>
          </a:prstGeom>
          <a:noFill/>
        </p:spPr>
        <p:txBody>
          <a:bodyPr wrap="square" rtlCol="0">
            <a:spAutoFit/>
          </a:bodyPr>
          <a:lstStyle/>
          <a:p>
            <a:pPr algn="ctr">
              <a:lnSpc>
                <a:spcPct val="80000"/>
              </a:lnSpc>
            </a:pPr>
            <a:r>
              <a:rPr lang="en-AU" altLang="en-US" sz="1300">
                <a:latin typeface="Arial" panose="020B0604020202020204" pitchFamily="34" charset="0"/>
                <a:cs typeface="Arial" panose="020B0604020202020204" pitchFamily="34" charset="0"/>
              </a:rPr>
              <a:t>Writers have beliefs about an issue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Ideology/world view  </a:t>
            </a:r>
          </a:p>
          <a:p>
            <a:pPr algn="ctr">
              <a:lnSpc>
                <a:spcPct val="80000"/>
              </a:lnSpc>
            </a:pPr>
            <a:r>
              <a:rPr lang="en-AU" altLang="en-US" sz="1300">
                <a:latin typeface="Arial" panose="020B0604020202020204" pitchFamily="34" charset="0"/>
                <a:cs typeface="Arial" panose="020B0604020202020204" pitchFamily="34" charset="0"/>
              </a:rPr>
              <a:t>         ↓	</a:t>
            </a:r>
          </a:p>
          <a:p>
            <a:pPr algn="ctr">
              <a:lnSpc>
                <a:spcPct val="80000"/>
              </a:lnSpc>
            </a:pPr>
            <a:r>
              <a:rPr lang="en-AU" altLang="en-US" sz="1300">
                <a:latin typeface="Arial" panose="020B0604020202020204" pitchFamily="34" charset="0"/>
                <a:cs typeface="Arial" panose="020B0604020202020204" pitchFamily="34" charset="0"/>
              </a:rPr>
              <a:t>They express their position or stance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perspective</a:t>
            </a:r>
          </a:p>
          <a:p>
            <a:pPr algn="ctr">
              <a:lnSpc>
                <a:spcPct val="80000"/>
              </a:lnSpc>
            </a:pPr>
            <a:r>
              <a:rPr lang="en-AU" altLang="en-US" sz="1300">
                <a:latin typeface="Arial" panose="020B0604020202020204" pitchFamily="34" charset="0"/>
                <a:cs typeface="Arial" panose="020B0604020202020204" pitchFamily="34" charset="0"/>
              </a:rPr>
              <a:t>↓</a:t>
            </a:r>
          </a:p>
          <a:p>
            <a:pPr algn="ctr">
              <a:lnSpc>
                <a:spcPct val="80000"/>
              </a:lnSpc>
            </a:pPr>
            <a:r>
              <a:rPr lang="en-AU" altLang="en-US" sz="1300">
                <a:latin typeface="Arial" panose="020B0604020202020204" pitchFamily="34" charset="0"/>
                <a:cs typeface="Arial" panose="020B0604020202020204" pitchFamily="34" charset="0"/>
              </a:rPr>
              <a:t>They provide arguments to support their perspective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arguments</a:t>
            </a:r>
          </a:p>
          <a:p>
            <a:pPr algn="ctr">
              <a:lnSpc>
                <a:spcPct val="80000"/>
              </a:lnSpc>
            </a:pPr>
            <a:r>
              <a:rPr lang="en-AU" altLang="en-US" sz="1300">
                <a:latin typeface="Arial" panose="020B0604020202020204" pitchFamily="34" charset="0"/>
                <a:cs typeface="Arial" panose="020B0604020202020204" pitchFamily="34" charset="0"/>
              </a:rPr>
              <a:t>↓</a:t>
            </a:r>
          </a:p>
          <a:p>
            <a:pPr algn="ctr">
              <a:lnSpc>
                <a:spcPct val="80000"/>
              </a:lnSpc>
            </a:pPr>
            <a:r>
              <a:rPr lang="en-AU" altLang="en-US" sz="1300">
                <a:latin typeface="Arial" panose="020B0604020202020204" pitchFamily="34" charset="0"/>
                <a:cs typeface="Arial" panose="020B0604020202020204" pitchFamily="34" charset="0"/>
              </a:rPr>
              <a:t>They provide evidence to support each argument	</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evidence</a:t>
            </a:r>
            <a:endParaRPr lang="en-US" altLang="en-US" sz="130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31632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337" y="163425"/>
            <a:ext cx="8258175" cy="485775"/>
          </a:xfrm>
        </p:spPr>
        <p:txBody>
          <a:bodyPr/>
          <a:lstStyle/>
          <a:p>
            <a:r>
              <a:rPr lang="en-AU"/>
              <a:t>Case Study 2: Sarah Hattam</a:t>
            </a:r>
          </a:p>
        </p:txBody>
      </p:sp>
      <p:sp>
        <p:nvSpPr>
          <p:cNvPr id="3" name="Text Placeholder 2"/>
          <p:cNvSpPr>
            <a:spLocks noGrp="1"/>
          </p:cNvSpPr>
          <p:nvPr>
            <p:ph type="body" sz="quarter" idx="11"/>
          </p:nvPr>
        </p:nvSpPr>
        <p:spPr>
          <a:xfrm>
            <a:off x="414337" y="649200"/>
            <a:ext cx="8258175" cy="485775"/>
          </a:xfrm>
        </p:spPr>
        <p:txBody>
          <a:bodyPr/>
          <a:lstStyle/>
          <a:p>
            <a:r>
              <a:rPr lang="en-AU" b="0"/>
              <a:t>My research question?</a:t>
            </a:r>
          </a:p>
          <a:p>
            <a:r>
              <a:rPr lang="en-AU" sz="1300" b="0"/>
              <a:t>How does utilising elements of enabling pedagogy - specifically connecting to student </a:t>
            </a:r>
            <a:r>
              <a:rPr lang="en-AU" sz="1300" b="0" err="1"/>
              <a:t>lifeworlds</a:t>
            </a:r>
            <a:r>
              <a:rPr lang="en-AU" sz="1300" b="0"/>
              <a:t>, scaffolding and setting challenging tasks - increase students engagement with and understanding of ‘ideology’/’discourse’ and provide the students with greater understanding of the way that language is utilised to promote a world view (such as progressive/conservative)?</a:t>
            </a:r>
          </a:p>
          <a:p>
            <a:endParaRPr lang="en-AU" sz="1300" b="0"/>
          </a:p>
          <a:p>
            <a:r>
              <a:rPr lang="en-AU" b="0"/>
              <a:t>My hopeful idea?</a:t>
            </a:r>
            <a:endParaRPr lang="en-AU" sz="1400"/>
          </a:p>
          <a:p>
            <a:r>
              <a:rPr lang="en-AU" sz="1300" b="0"/>
              <a:t>The empowerment of the students in their future engagement with texts as they develop awareness of dominant forces in society and helps students to recognise, critique and create change and </a:t>
            </a:r>
            <a:r>
              <a:rPr lang="en-AU" sz="1200" b="0"/>
              <a:t>to give </a:t>
            </a:r>
            <a:r>
              <a:rPr lang="en-AU" sz="1300" b="0"/>
              <a:t>power over the meaning-making process. </a:t>
            </a:r>
          </a:p>
          <a:p>
            <a:endParaRPr lang="en-AU" sz="1300" b="0"/>
          </a:p>
          <a:p>
            <a:pPr algn="ctr"/>
            <a:r>
              <a:rPr lang="en-AU" sz="1400"/>
              <a:t>‘Learning to read the word through a reading of the world’ (Freire 2004, p. 29).</a:t>
            </a:r>
          </a:p>
          <a:p>
            <a:endParaRPr lang="en-AU" sz="1300" b="0"/>
          </a:p>
          <a:p>
            <a:endParaRPr lang="en-AU" sz="1300" b="0"/>
          </a:p>
          <a:p>
            <a:endParaRPr lang="en-AU" sz="1300" b="0"/>
          </a:p>
          <a:p>
            <a:endParaRPr lang="en-AU" sz="1400" b="0"/>
          </a:p>
        </p:txBody>
      </p:sp>
    </p:spTree>
    <p:extLst>
      <p:ext uri="{BB962C8B-B14F-4D97-AF65-F5344CB8AC3E}">
        <p14:creationId xmlns:p14="http://schemas.microsoft.com/office/powerpoint/2010/main" val="4228429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7532" y="99781"/>
            <a:ext cx="8258175" cy="485775"/>
          </a:xfrm>
        </p:spPr>
        <p:txBody>
          <a:bodyPr/>
          <a:lstStyle/>
          <a:p>
            <a:r>
              <a:rPr lang="en-AU" dirty="0"/>
              <a:t>Learning outcomes</a:t>
            </a:r>
          </a:p>
        </p:txBody>
      </p:sp>
      <p:sp>
        <p:nvSpPr>
          <p:cNvPr id="3" name="Text Placeholder 2"/>
          <p:cNvSpPr>
            <a:spLocks noGrp="1"/>
          </p:cNvSpPr>
          <p:nvPr>
            <p:ph type="body" sz="quarter" idx="11"/>
          </p:nvPr>
        </p:nvSpPr>
        <p:spPr>
          <a:xfrm>
            <a:off x="131573" y="596290"/>
            <a:ext cx="6438560" cy="485775"/>
          </a:xfrm>
        </p:spPr>
        <p:txBody>
          <a:bodyPr/>
          <a:lstStyle/>
          <a:p>
            <a:r>
              <a:rPr lang="en-AU" b="0" dirty="0"/>
              <a:t>What did I learn about my practice?</a:t>
            </a:r>
          </a:p>
          <a:p>
            <a:pPr marL="342900" indent="-342900">
              <a:buFont typeface="Arial" panose="020B0604020202020204" pitchFamily="34" charset="0"/>
              <a:buChar char="•"/>
            </a:pPr>
            <a:r>
              <a:rPr lang="en-AU" sz="1300" b="0" dirty="0"/>
              <a:t>Scaffolding discussion of concepts across a number of weeks in lectures and tutorials opened up conversation that revealed interest in political categories that could be more thoroughly explored. </a:t>
            </a:r>
          </a:p>
          <a:p>
            <a:pPr marL="342900" indent="-342900">
              <a:buFont typeface="Arial" panose="020B0604020202020204" pitchFamily="34" charset="0"/>
              <a:buChar char="•"/>
            </a:pPr>
            <a:r>
              <a:rPr lang="en-AU" sz="1300" b="0" dirty="0"/>
              <a:t>Referring to popular culture examples to discuss competing discourses or ideologies about identities assisted comprehension of complex concepts.             </a:t>
            </a:r>
            <a:r>
              <a:rPr lang="en-AU" sz="1200" b="0" i="1" dirty="0"/>
              <a:t>I enjoyed her making references to pop culture (My Course Experience 2018 SP5).</a:t>
            </a:r>
            <a:endParaRPr lang="en-AU" sz="1300" b="0" dirty="0"/>
          </a:p>
          <a:p>
            <a:pPr marL="342900" indent="-342900">
              <a:buFont typeface="Arial" panose="020B0604020202020204" pitchFamily="34" charset="0"/>
              <a:buChar char="•"/>
            </a:pPr>
            <a:r>
              <a:rPr lang="en-AU" sz="1300" b="0" dirty="0"/>
              <a:t>Using an example that connected with their </a:t>
            </a:r>
            <a:r>
              <a:rPr lang="en-AU" sz="1300" b="0" dirty="0" err="1"/>
              <a:t>lifeworlds</a:t>
            </a:r>
            <a:r>
              <a:rPr lang="en-AU" sz="1300" b="0" dirty="0"/>
              <a:t> (‘graduate outcomes’) to assess ideological positions in the media on an issue also contributed to greater confidence in applying a difficult concept.</a:t>
            </a:r>
            <a:r>
              <a:rPr lang="en-AU" sz="1200" b="0" i="1" dirty="0"/>
              <a:t> It was a difficult to start thinking more and challenge ideas, opposed to studying and relying on what has been read. However, the skills gained from this course not only assist at university and academic level, but also can be of benefit in our own personal lives (My Course Experience 2018 SP5). </a:t>
            </a:r>
            <a:endParaRPr lang="en-AU" sz="1300" b="0" dirty="0"/>
          </a:p>
          <a:p>
            <a:pPr marL="342900" indent="-342900">
              <a:buFont typeface="Arial" panose="020B0604020202020204" pitchFamily="34" charset="0"/>
              <a:buChar char="•"/>
            </a:pPr>
            <a:r>
              <a:rPr lang="en-AU" sz="1300" b="0" dirty="0"/>
              <a:t>Connecting stance of author to ideologies in assignment increased in submissions this study period, with greater clarity and sophistication. </a:t>
            </a:r>
          </a:p>
          <a:p>
            <a:r>
              <a:rPr lang="en-AU" sz="1300" b="0" dirty="0"/>
              <a:t> </a:t>
            </a:r>
          </a:p>
          <a:p>
            <a:endParaRPr lang="en-AU" b="0" dirty="0"/>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5753" y="104057"/>
            <a:ext cx="785989" cy="11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319503" y="3938001"/>
            <a:ext cx="6021939" cy="1103899"/>
          </a:xfrm>
          <a:prstGeom prst="rect">
            <a:avLst/>
          </a:prstGeom>
        </p:spPr>
      </p:pic>
      <p:pic>
        <p:nvPicPr>
          <p:cNvPr id="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5675" y="1552743"/>
            <a:ext cx="1604764" cy="1125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5753" y="2696538"/>
            <a:ext cx="1223398" cy="1223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014884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9737" y="310180"/>
            <a:ext cx="8258175" cy="485775"/>
          </a:xfrm>
        </p:spPr>
        <p:txBody>
          <a:bodyPr/>
          <a:lstStyle/>
          <a:p>
            <a:r>
              <a:rPr lang="en-AU" dirty="0"/>
              <a:t>Student artefacts </a:t>
            </a:r>
          </a:p>
        </p:txBody>
      </p:sp>
      <p:sp>
        <p:nvSpPr>
          <p:cNvPr id="5" name="Text Placeholder 4"/>
          <p:cNvSpPr>
            <a:spLocks noGrp="1"/>
          </p:cNvSpPr>
          <p:nvPr>
            <p:ph type="body" sz="quarter" idx="11"/>
          </p:nvPr>
        </p:nvSpPr>
        <p:spPr>
          <a:xfrm>
            <a:off x="414336" y="678039"/>
            <a:ext cx="8258175" cy="3724097"/>
          </a:xfrm>
          <a:prstGeom prst="rect">
            <a:avLst/>
          </a:prstGeom>
        </p:spPr>
        <p:txBody>
          <a:bodyPr anchor="t">
            <a:spAutoFit/>
          </a:bodyPr>
          <a:lstStyle/>
          <a:p>
            <a:endParaRPr lang="en-AU" sz="1600" b="0" dirty="0"/>
          </a:p>
          <a:p>
            <a:r>
              <a:rPr lang="en-AU" sz="1400" b="0" dirty="0"/>
              <a:t>Using the emotionally charged language in the article suggests that the author is passionate about women’s rights and is calling for change when it comes to handling victims of sexual assault. The author’s </a:t>
            </a:r>
            <a:r>
              <a:rPr lang="en-AU" sz="1400" dirty="0"/>
              <a:t>champion for change and women’s rights indicate that she has a progressive ideology </a:t>
            </a:r>
            <a:r>
              <a:rPr lang="en-AU" sz="1400" b="0" dirty="0"/>
              <a:t>and looks to see a change in society when it comes to equality and women. (student #1)</a:t>
            </a:r>
          </a:p>
          <a:p>
            <a:endParaRPr lang="en-AU" sz="1400" b="0" dirty="0"/>
          </a:p>
          <a:p>
            <a:r>
              <a:rPr lang="en-AU" sz="1400" b="0" dirty="0"/>
              <a:t>The </a:t>
            </a:r>
            <a:r>
              <a:rPr lang="en-AU" sz="1400" dirty="0"/>
              <a:t>ideology of the author initially would suggest traditionalist views. However, because of an attempt to balance the argument the author could be presenting progressive views</a:t>
            </a:r>
            <a:r>
              <a:rPr lang="en-AU" sz="1400" b="0" dirty="0"/>
              <a:t>. The author does finish off by quoting ACT Chief Minister Andrew Barr saying it is fundamentally anti-democratic for the senators to not support the bill. This could suggest the author supports the people’s choice, and perhaps this article is trying to bring awareness to the readers of potential consequences if assisted-dying is legalized. (student #2)</a:t>
            </a:r>
          </a:p>
          <a:p>
            <a:r>
              <a:rPr lang="en-AU" sz="1400" b="0" i="1" dirty="0"/>
              <a:t> </a:t>
            </a:r>
            <a:endParaRPr lang="en-AU" sz="1400" i="1" dirty="0"/>
          </a:p>
          <a:p>
            <a:endParaRPr lang="en-AU" sz="1400" b="0" i="1" dirty="0"/>
          </a:p>
          <a:p>
            <a:endParaRPr lang="en-AU" dirty="0"/>
          </a:p>
        </p:txBody>
      </p:sp>
    </p:spTree>
    <p:extLst>
      <p:ext uri="{BB962C8B-B14F-4D97-AF65-F5344CB8AC3E}">
        <p14:creationId xmlns:p14="http://schemas.microsoft.com/office/powerpoint/2010/main" val="211849599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162318"/>
            <a:ext cx="8258175" cy="644926"/>
          </a:xfrm>
        </p:spPr>
        <p:txBody>
          <a:bodyPr anchor="t"/>
          <a:lstStyle/>
          <a:p>
            <a:r>
              <a:rPr lang="en-AU" sz="2000"/>
              <a:t>Case Study 3: Enhancing </a:t>
            </a:r>
            <a:r>
              <a:rPr lang="en-US" sz="2000"/>
              <a:t>Global Citizenship and Agency in Intro to Global Issues &amp; Identities </a:t>
            </a:r>
            <a:r>
              <a:rPr lang="en-AU" sz="2000"/>
              <a:t>(</a:t>
            </a:r>
            <a:r>
              <a:rPr lang="en-AU" sz="2000" err="1"/>
              <a:t>Snjezana</a:t>
            </a:r>
            <a:r>
              <a:rPr lang="en-AU" sz="2000"/>
              <a:t> </a:t>
            </a:r>
            <a:r>
              <a:rPr lang="en-AU" sz="2000" err="1"/>
              <a:t>Bilic</a:t>
            </a:r>
            <a:r>
              <a:rPr lang="en-AU" sz="2000"/>
              <a:t>)</a:t>
            </a:r>
          </a:p>
        </p:txBody>
      </p:sp>
      <p:sp>
        <p:nvSpPr>
          <p:cNvPr id="3" name="Text Placeholder 2"/>
          <p:cNvSpPr>
            <a:spLocks noGrp="1"/>
          </p:cNvSpPr>
          <p:nvPr>
            <p:ph type="body" sz="quarter" idx="11"/>
          </p:nvPr>
        </p:nvSpPr>
        <p:spPr>
          <a:xfrm>
            <a:off x="407104" y="841335"/>
            <a:ext cx="8250941" cy="615990"/>
          </a:xfrm>
        </p:spPr>
        <p:txBody>
          <a:bodyPr anchor="t"/>
          <a:lstStyle/>
          <a:p>
            <a:r>
              <a:rPr lang="en-AU" sz="1600" dirty="0"/>
              <a:t>The teaching challenge:</a:t>
            </a:r>
            <a:r>
              <a:rPr lang="en-AU" sz="1600" b="0" dirty="0"/>
              <a:t> Previously introduction to social structures left students feeling overwhelmed with world’s global issues and to extent powerless. </a:t>
            </a:r>
          </a:p>
          <a:p>
            <a:endParaRPr lang="en-AU" sz="1600" b="0"/>
          </a:p>
          <a:p>
            <a:r>
              <a:rPr lang="en-AU" sz="1600" dirty="0"/>
              <a:t>The hopeful idea:</a:t>
            </a:r>
            <a:r>
              <a:rPr lang="en-AU" sz="1600" b="0" dirty="0"/>
              <a:t> Being an </a:t>
            </a:r>
            <a:r>
              <a:rPr lang="en-AU" sz="1600" b="0" i="1" dirty="0"/>
              <a:t>ethical global citizen</a:t>
            </a:r>
            <a:r>
              <a:rPr lang="en-AU" sz="1600" b="0" dirty="0"/>
              <a:t> and </a:t>
            </a:r>
            <a:r>
              <a:rPr lang="en-AU" sz="1600" b="0" i="1" dirty="0"/>
              <a:t>people having power over their lives</a:t>
            </a:r>
            <a:r>
              <a:rPr lang="en-AU" sz="1600" b="0" dirty="0"/>
              <a:t> are key concepts taught in the ‘</a:t>
            </a:r>
            <a:r>
              <a:rPr lang="en-AU" sz="1600" b="0" i="1" dirty="0"/>
              <a:t>Introduction to Global Issues and Identities’ </a:t>
            </a:r>
            <a:r>
              <a:rPr lang="en-AU" sz="1600" b="0" dirty="0"/>
              <a:t>course. The students are required to demonstrate an understanding and praxis of this. </a:t>
            </a:r>
          </a:p>
          <a:p>
            <a:endParaRPr lang="en-AU" sz="1600" b="0"/>
          </a:p>
          <a:p>
            <a:r>
              <a:rPr lang="en-AU" sz="1600" dirty="0"/>
              <a:t>The research question:</a:t>
            </a:r>
            <a:r>
              <a:rPr lang="en-AU" sz="1600" b="0" dirty="0"/>
              <a:t> How does utilising elements of enabling pedagogy – specifically being </a:t>
            </a:r>
            <a:r>
              <a:rPr lang="en-AU" sz="1600" b="0" i="1" dirty="0"/>
              <a:t>culturally responsive</a:t>
            </a:r>
            <a:r>
              <a:rPr lang="en-AU" sz="1600" b="0" dirty="0"/>
              <a:t> in an attempt to achieve </a:t>
            </a:r>
            <a:r>
              <a:rPr lang="en-AU" sz="1600" b="0" i="1" dirty="0"/>
              <a:t>transformation </a:t>
            </a:r>
            <a:r>
              <a:rPr lang="en-AU" sz="1600" b="0" dirty="0"/>
              <a:t>and enhance student’s </a:t>
            </a:r>
            <a:r>
              <a:rPr lang="en-AU" sz="1600" b="0" i="1" dirty="0"/>
              <a:t>social justice </a:t>
            </a:r>
            <a:r>
              <a:rPr lang="en-AU" sz="1600" b="0" dirty="0"/>
              <a:t>commitment - increase students engagement with and understanding of complex sociological concepts and enhance student’s sense of agency</a:t>
            </a:r>
          </a:p>
          <a:p>
            <a:endParaRPr lang="en-AU" sz="1800" b="0"/>
          </a:p>
        </p:txBody>
      </p:sp>
    </p:spTree>
    <p:extLst>
      <p:ext uri="{BB962C8B-B14F-4D97-AF65-F5344CB8AC3E}">
        <p14:creationId xmlns:p14="http://schemas.microsoft.com/office/powerpoint/2010/main" val="159861222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0B1DAC61-4960-40B9-9E4D-9ECD0CC6A98F}"/>
              </a:ext>
            </a:extLst>
          </p:cNvPr>
          <p:cNvSpPr>
            <a:spLocks noGrp="1"/>
          </p:cNvSpPr>
          <p:nvPr>
            <p:ph type="body" sz="quarter" idx="10"/>
          </p:nvPr>
        </p:nvSpPr>
        <p:spPr/>
        <p:txBody>
          <a:bodyPr anchor="t"/>
          <a:lstStyle/>
          <a:p>
            <a:r>
              <a:rPr lang="en-US" sz="2000"/>
              <a:t>Case Study 3: </a:t>
            </a:r>
            <a:r>
              <a:rPr lang="en-AU" sz="2000"/>
              <a:t>Enhancing </a:t>
            </a:r>
            <a:r>
              <a:rPr lang="en-US" sz="2000"/>
              <a:t>Global Citizenship and Agency in Intro to Global Issues &amp; Identities (cont.)</a:t>
            </a:r>
            <a:endParaRPr lang="en-US"/>
          </a:p>
        </p:txBody>
      </p:sp>
      <p:sp>
        <p:nvSpPr>
          <p:cNvPr id="3" name="Text Placeholder 2">
            <a:extLst>
              <a:ext uri="{FF2B5EF4-FFF2-40B4-BE49-F238E27FC236}">
                <a16:creationId xmlns="" xmlns:a16="http://schemas.microsoft.com/office/drawing/2014/main" id="{B50FE56B-C532-4078-AACB-291079499AA0}"/>
              </a:ext>
            </a:extLst>
          </p:cNvPr>
          <p:cNvSpPr>
            <a:spLocks noGrp="1"/>
          </p:cNvSpPr>
          <p:nvPr>
            <p:ph type="body" sz="quarter" idx="11"/>
          </p:nvPr>
        </p:nvSpPr>
        <p:spPr>
          <a:xfrm>
            <a:off x="407104" y="971550"/>
            <a:ext cx="8250941" cy="283219"/>
          </a:xfrm>
        </p:spPr>
        <p:txBody>
          <a:bodyPr anchor="t"/>
          <a:lstStyle/>
          <a:p>
            <a:r>
              <a:rPr lang="en-US" sz="1600" dirty="0"/>
              <a:t>Outcomes: </a:t>
            </a:r>
          </a:p>
          <a:p>
            <a:r>
              <a:rPr lang="en-US" sz="1400" dirty="0"/>
              <a:t>What have I learned about my practice?</a:t>
            </a:r>
            <a:r>
              <a:rPr lang="en-US" sz="1400" b="0" dirty="0"/>
              <a:t> Introduction of an additional reflective journal entry on agency –enhanced student's reflection about agency; in the final essay most students selected 'global citizenship' question arguing it is very important; Personal challenge to overcome pragmatic IR power-relations- thinking</a:t>
            </a:r>
            <a:endParaRPr lang="en-US" dirty="0"/>
          </a:p>
          <a:p>
            <a:r>
              <a:rPr lang="en-US" sz="1400" dirty="0"/>
              <a:t>Impact on students: </a:t>
            </a:r>
            <a:r>
              <a:rPr lang="en-US" sz="1400" b="0" dirty="0"/>
              <a:t>Number of students downloaded </a:t>
            </a:r>
            <a:r>
              <a:rPr lang="en-US" sz="1400" b="0" dirty="0" err="1"/>
              <a:t>Goodonyou</a:t>
            </a:r>
            <a:r>
              <a:rPr lang="en-US" sz="1400" b="0" dirty="0"/>
              <a:t> app</a:t>
            </a:r>
            <a:endParaRPr lang="en-US" b="0" dirty="0"/>
          </a:p>
          <a:p>
            <a:r>
              <a:rPr lang="en-US" sz="1200" dirty="0"/>
              <a:t>Early in the course:</a:t>
            </a:r>
          </a:p>
          <a:p>
            <a:r>
              <a:rPr lang="en-US" sz="1100" b="0" i="1" dirty="0"/>
              <a:t>I found the content (on TNCs) mostly worrying as I </a:t>
            </a:r>
            <a:r>
              <a:rPr lang="en-US" sz="1100" b="0" i="1" dirty="0" err="1"/>
              <a:t>realise</a:t>
            </a:r>
            <a:r>
              <a:rPr lang="en-US" sz="1100" b="0" i="1" dirty="0"/>
              <a:t> how few people have so much power in the world, which is something I find worrying as these few people can affect the lives of billions in many ways...which are mainly negative (Student comment, journal entry)</a:t>
            </a:r>
          </a:p>
          <a:p>
            <a:r>
              <a:rPr lang="en-US" sz="1100" i="1" dirty="0"/>
              <a:t>Later in the course: </a:t>
            </a:r>
            <a:r>
              <a:rPr lang="en-US" sz="1100" b="0" i="1" dirty="0"/>
              <a:t>Before taking this course, </a:t>
            </a:r>
            <a:r>
              <a:rPr lang="en-US" sz="1100" i="1" dirty="0"/>
              <a:t>I had a very pessimistic world view and believed that people power couldn’t make a difference in the slightest,</a:t>
            </a:r>
            <a:r>
              <a:rPr lang="en-US" sz="1100" b="0" i="1" dirty="0"/>
              <a:t> but seeing how all of these social movements have changed the world has helped me gain a more optimistic world view. While the opposite is true that individuals and social movements can also have negative impacts on the world, I believe</a:t>
            </a:r>
            <a:r>
              <a:rPr lang="en-US" sz="1100" i="1" dirty="0"/>
              <a:t> the chances of that lessen as people become more united globally </a:t>
            </a:r>
            <a:r>
              <a:rPr lang="en-US" sz="1100" b="0" i="1" dirty="0"/>
              <a:t>(Student comment, journal entry 9)</a:t>
            </a:r>
            <a:endParaRPr lang="en-US" sz="1100" dirty="0"/>
          </a:p>
        </p:txBody>
      </p:sp>
      <p:pic>
        <p:nvPicPr>
          <p:cNvPr id="4" name="Picture 4">
            <a:extLst>
              <a:ext uri="{FF2B5EF4-FFF2-40B4-BE49-F238E27FC236}">
                <a16:creationId xmlns="" xmlns:a16="http://schemas.microsoft.com/office/drawing/2014/main" id="{55096A0E-C73A-4AE6-857C-12281E653D3A}"/>
              </a:ext>
            </a:extLst>
          </p:cNvPr>
          <p:cNvPicPr>
            <a:picLocks noChangeAspect="1"/>
          </p:cNvPicPr>
          <p:nvPr/>
        </p:nvPicPr>
        <p:blipFill>
          <a:blip r:embed="rId2"/>
          <a:stretch>
            <a:fillRect/>
          </a:stretch>
        </p:blipFill>
        <p:spPr>
          <a:xfrm>
            <a:off x="7725198" y="3952574"/>
            <a:ext cx="978423" cy="971189"/>
          </a:xfrm>
          <a:prstGeom prst="rect">
            <a:avLst/>
          </a:prstGeom>
        </p:spPr>
      </p:pic>
    </p:spTree>
    <p:extLst>
      <p:ext uri="{BB962C8B-B14F-4D97-AF65-F5344CB8AC3E}">
        <p14:creationId xmlns:p14="http://schemas.microsoft.com/office/powerpoint/2010/main" val="39133382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a:t>Case Study 4: Enhancing group work through technology</a:t>
            </a:r>
            <a:br>
              <a:rPr lang="en-AU" sz="2000"/>
            </a:br>
            <a:r>
              <a:rPr lang="en-AU" sz="2000"/>
              <a:t>(Future Ideas: Information &amp; the Internet) (Jennifer Stokes)</a:t>
            </a:r>
          </a:p>
        </p:txBody>
      </p:sp>
      <p:sp>
        <p:nvSpPr>
          <p:cNvPr id="3" name="Text Placeholder 2"/>
          <p:cNvSpPr>
            <a:spLocks noGrp="1"/>
          </p:cNvSpPr>
          <p:nvPr>
            <p:ph type="body" sz="quarter" idx="11"/>
          </p:nvPr>
        </p:nvSpPr>
        <p:spPr>
          <a:xfrm>
            <a:off x="407105" y="841335"/>
            <a:ext cx="8250941" cy="615990"/>
          </a:xfrm>
        </p:spPr>
        <p:txBody>
          <a:bodyPr anchor="t"/>
          <a:lstStyle/>
          <a:p>
            <a:r>
              <a:rPr lang="en-AU" sz="1500"/>
              <a:t>The teaching challenge:</a:t>
            </a:r>
            <a:r>
              <a:rPr lang="en-AU" sz="1500" b="0"/>
              <a:t> Collaborative or group work is in strong demand from employers and perceived as a key ‘transferable skill’ needed for success in the 21</a:t>
            </a:r>
            <a:r>
              <a:rPr lang="en-AU" sz="1500" b="0" baseline="30000"/>
              <a:t>st</a:t>
            </a:r>
            <a:r>
              <a:rPr lang="en-AU" sz="1500" b="0"/>
              <a:t> Century (FYA 2018, p. 19). However, it is also an area fraught with difficulties for students, including interpersonal conflicts, different levels of commitment to assessment, and lack of interest in topics. </a:t>
            </a:r>
          </a:p>
          <a:p>
            <a:r>
              <a:rPr lang="en-AU" sz="1500"/>
              <a:t>The hopeful idea:</a:t>
            </a:r>
            <a:r>
              <a:rPr lang="en-AU" sz="1500" b="0"/>
              <a:t> New technology and communication practices could be embedded to better support student engagement, group work, and enhance learning outcomes. </a:t>
            </a:r>
          </a:p>
          <a:p>
            <a:r>
              <a:rPr lang="en-AU" sz="1500"/>
              <a:t>The research question:</a:t>
            </a:r>
            <a:r>
              <a:rPr lang="en-AU" sz="1500" b="0"/>
              <a:t> </a:t>
            </a:r>
            <a:r>
              <a:rPr lang="en-AU" sz="1500" b="0" i="1"/>
              <a:t>How can technology be implemented to better negotiate meaningful student-centred topics, enhance group work and lead to greater learning outcomes? </a:t>
            </a:r>
          </a:p>
          <a:p>
            <a:r>
              <a:rPr lang="en-AU" sz="1500" b="0"/>
              <a:t>This research particularly focuses on two areas of our enabling pedagogy: student-centred learning and activities, and curriculum design that provides choice; these are achieved by connection with the life worlds of students (Stokes 2014, pp. 119-121).</a:t>
            </a:r>
          </a:p>
          <a:p>
            <a:r>
              <a:rPr lang="en-AU" sz="1500" b="0"/>
              <a:t>The work has been piloted in the UniSA College information literacy course in 2018.</a:t>
            </a:r>
          </a:p>
          <a:p>
            <a:endParaRPr lang="en-AU" sz="1600" b="0"/>
          </a:p>
          <a:p>
            <a:endParaRPr lang="en-AU" sz="1800" b="0"/>
          </a:p>
        </p:txBody>
      </p:sp>
    </p:spTree>
    <p:extLst>
      <p:ext uri="{BB962C8B-B14F-4D97-AF65-F5344CB8AC3E}">
        <p14:creationId xmlns:p14="http://schemas.microsoft.com/office/powerpoint/2010/main" val="3147934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Learning outcomes</a:t>
            </a:r>
          </a:p>
        </p:txBody>
      </p:sp>
      <p:sp>
        <p:nvSpPr>
          <p:cNvPr id="3" name="Text Placeholder 2"/>
          <p:cNvSpPr>
            <a:spLocks noGrp="1"/>
          </p:cNvSpPr>
          <p:nvPr>
            <p:ph type="body" sz="quarter" idx="11"/>
          </p:nvPr>
        </p:nvSpPr>
        <p:spPr>
          <a:xfrm>
            <a:off x="409576" y="807244"/>
            <a:ext cx="8734424" cy="485775"/>
          </a:xfrm>
        </p:spPr>
        <p:txBody>
          <a:bodyPr anchor="t"/>
          <a:lstStyle/>
          <a:p>
            <a:pPr>
              <a:spcBef>
                <a:spcPts val="0"/>
              </a:spcBef>
              <a:spcAft>
                <a:spcPts val="300"/>
              </a:spcAft>
            </a:pPr>
            <a:r>
              <a:rPr lang="en-AU" sz="1200" b="0"/>
              <a:t>Learning analytics tools were used to crowdsource student interests and demonstrate benefits of team-based learning.</a:t>
            </a:r>
          </a:p>
          <a:p>
            <a:pPr>
              <a:spcBef>
                <a:spcPts val="0"/>
              </a:spcBef>
              <a:spcAft>
                <a:spcPts val="300"/>
              </a:spcAft>
            </a:pPr>
            <a:r>
              <a:rPr lang="en-AU" sz="1200" b="0"/>
              <a:t>This provided insight into student concerns, helped build understanding of cohort interests and supported connection.</a:t>
            </a:r>
          </a:p>
          <a:p>
            <a:pPr>
              <a:spcBef>
                <a:spcPts val="0"/>
              </a:spcBef>
              <a:spcAft>
                <a:spcPts val="300"/>
              </a:spcAft>
            </a:pPr>
            <a:r>
              <a:rPr lang="en-AU" sz="1200" b="0">
                <a:solidFill>
                  <a:srgbClr val="0070C0"/>
                </a:solidFill>
              </a:rPr>
              <a:t>Tutor made the course understandable and current, using particular examples and problems to help us identify issues and solutions to current real-world and digital problems/ideas. (</a:t>
            </a:r>
            <a:r>
              <a:rPr lang="en-AU" sz="1200" b="0" err="1">
                <a:solidFill>
                  <a:srgbClr val="0070C0"/>
                </a:solidFill>
              </a:rPr>
              <a:t>MyCourseExperience</a:t>
            </a:r>
            <a:r>
              <a:rPr lang="en-AU" sz="1200" b="0">
                <a:solidFill>
                  <a:srgbClr val="0070C0"/>
                </a:solidFill>
              </a:rPr>
              <a:t> SP5 2018).</a:t>
            </a:r>
          </a:p>
          <a:p>
            <a:pPr>
              <a:spcBef>
                <a:spcPts val="0"/>
              </a:spcBef>
              <a:spcAft>
                <a:spcPts val="300"/>
              </a:spcAft>
            </a:pPr>
            <a:r>
              <a:rPr lang="en-AU" sz="1200" b="0"/>
              <a:t>Scaffolded assessments in varied formats with elements of choice. Students built confidence as their knowledge grew.</a:t>
            </a:r>
          </a:p>
          <a:p>
            <a:pPr>
              <a:spcBef>
                <a:spcPts val="0"/>
              </a:spcBef>
              <a:spcAft>
                <a:spcPts val="300"/>
              </a:spcAft>
            </a:pPr>
            <a:r>
              <a:rPr lang="en-AU" sz="1200" b="0">
                <a:solidFill>
                  <a:srgbClr val="0070C0"/>
                </a:solidFill>
              </a:rPr>
              <a:t>The assessments were also both relevant and very well structured, the concept of allowing students to develop a firm knowledge base on a particular subject through successive papers is brilliant, and it's nice from the perspective of a student having gained a sense of confidence in terms of that topic given the focus I've had upon it (</a:t>
            </a:r>
            <a:r>
              <a:rPr lang="en-AU" sz="1200" b="0" err="1">
                <a:solidFill>
                  <a:srgbClr val="0070C0"/>
                </a:solidFill>
              </a:rPr>
              <a:t>MyCourseExperience</a:t>
            </a:r>
            <a:r>
              <a:rPr lang="en-AU" sz="1200" b="0">
                <a:solidFill>
                  <a:srgbClr val="0070C0"/>
                </a:solidFill>
              </a:rPr>
              <a:t> SP5 2018).</a:t>
            </a:r>
          </a:p>
          <a:p>
            <a:pPr>
              <a:spcBef>
                <a:spcPts val="0"/>
              </a:spcBef>
              <a:spcAft>
                <a:spcPts val="300"/>
              </a:spcAft>
            </a:pPr>
            <a:r>
              <a:rPr lang="en-AU" sz="1200" b="0"/>
              <a:t>Mixed reception of group work:  </a:t>
            </a:r>
            <a:r>
              <a:rPr lang="en-AU" sz="1200" b="0">
                <a:solidFill>
                  <a:srgbClr val="0070C0"/>
                </a:solidFill>
              </a:rPr>
              <a:t>Really enjoyed this course, probably one of my favourites..... loved doing a group assignment on business </a:t>
            </a:r>
            <a:r>
              <a:rPr lang="en-AU" sz="1200" b="0"/>
              <a:t>vs. </a:t>
            </a:r>
            <a:r>
              <a:rPr lang="en-AU" sz="1200" b="0">
                <a:solidFill>
                  <a:srgbClr val="0070C0"/>
                </a:solidFill>
              </a:rPr>
              <a:t>I didn’t like the group assignment (</a:t>
            </a:r>
            <a:r>
              <a:rPr lang="en-AU" sz="1200" b="0" err="1">
                <a:solidFill>
                  <a:srgbClr val="0070C0"/>
                </a:solidFill>
              </a:rPr>
              <a:t>MyCourseExperience</a:t>
            </a:r>
            <a:r>
              <a:rPr lang="en-AU" sz="1200" b="0">
                <a:solidFill>
                  <a:srgbClr val="0070C0"/>
                </a:solidFill>
              </a:rPr>
              <a:t> SP5 2018).</a:t>
            </a:r>
          </a:p>
          <a:p>
            <a:pPr>
              <a:spcBef>
                <a:spcPts val="0"/>
              </a:spcBef>
              <a:spcAft>
                <a:spcPts val="300"/>
              </a:spcAft>
            </a:pPr>
            <a:r>
              <a:rPr lang="en-AU" sz="1200" b="0"/>
              <a:t>Benefits included creative and collaborative approaches, peer modelling, higher submission rate for assignment two </a:t>
            </a:r>
            <a:br>
              <a:rPr lang="en-AU" sz="1200" b="0"/>
            </a:br>
            <a:r>
              <a:rPr lang="en-AU" sz="1200" b="0"/>
              <a:t>(compared to SP5 2017), stronger bonds with peers. </a:t>
            </a:r>
          </a:p>
          <a:p>
            <a:pPr>
              <a:spcBef>
                <a:spcPts val="0"/>
              </a:spcBef>
              <a:spcAft>
                <a:spcPts val="300"/>
              </a:spcAft>
            </a:pPr>
            <a:r>
              <a:rPr lang="en-AU" sz="1200" b="0"/>
              <a:t>Technology </a:t>
            </a:r>
            <a:r>
              <a:rPr lang="en-AU" sz="1200" b="0" u="sng"/>
              <a:t>can</a:t>
            </a:r>
            <a:r>
              <a:rPr lang="en-AU" sz="1200" b="0"/>
              <a:t> be implemented to better negotiate meaningful student-centred topics, enhance group work and lead to greater learning outcomes. Further analysis is needed once final marking is complete to fully assess impact of intervention. </a:t>
            </a:r>
          </a:p>
        </p:txBody>
      </p:sp>
    </p:spTree>
    <p:extLst>
      <p:ext uri="{BB962C8B-B14F-4D97-AF65-F5344CB8AC3E}">
        <p14:creationId xmlns:p14="http://schemas.microsoft.com/office/powerpoint/2010/main" val="24695278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8464" y="177314"/>
            <a:ext cx="8258175" cy="485775"/>
          </a:xfrm>
        </p:spPr>
        <p:txBody>
          <a:bodyPr/>
          <a:lstStyle/>
          <a:p>
            <a:r>
              <a:rPr lang="en-AU" sz="3000"/>
              <a:t>Case Study 5: (Jasmine Ng, Natasha Wilson)</a:t>
            </a:r>
          </a:p>
        </p:txBody>
      </p:sp>
      <p:sp>
        <p:nvSpPr>
          <p:cNvPr id="28" name="Oval 27">
            <a:extLst>
              <a:ext uri="{FF2B5EF4-FFF2-40B4-BE49-F238E27FC236}">
                <a16:creationId xmlns="" xmlns:a16="http://schemas.microsoft.com/office/drawing/2014/main" id="{A8337752-0FF9-4034-9BAC-D72C9555441A}"/>
              </a:ext>
            </a:extLst>
          </p:cNvPr>
          <p:cNvSpPr/>
          <p:nvPr/>
        </p:nvSpPr>
        <p:spPr>
          <a:xfrm>
            <a:off x="3299649" y="1396777"/>
            <a:ext cx="1681663" cy="922714"/>
          </a:xfrm>
          <a:prstGeom prst="ellipse">
            <a:avLst/>
          </a:prstGeom>
          <a:solidFill>
            <a:srgbClr val="0A1098"/>
          </a:solidFill>
          <a:ln w="12700" cap="flat" cmpd="sng" algn="ctr">
            <a:solidFill>
              <a:srgbClr val="0A1098"/>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800" b="1" i="0" u="none" strike="noStrike" kern="0" cap="none" spc="0" normalizeH="0" baseline="0" noProof="0">
                <a:ln>
                  <a:noFill/>
                </a:ln>
                <a:solidFill>
                  <a:prstClr val="white"/>
                </a:solidFill>
                <a:effectLst/>
                <a:uLnTx/>
                <a:uFillTx/>
                <a:latin typeface="Calibri" panose="020F0502020204030204"/>
                <a:ea typeface="+mn-ea"/>
                <a:cs typeface="+mn-cs"/>
              </a:rPr>
              <a:t>Exams</a:t>
            </a:r>
          </a:p>
        </p:txBody>
      </p:sp>
      <p:grpSp>
        <p:nvGrpSpPr>
          <p:cNvPr id="71" name="Group 70">
            <a:extLst>
              <a:ext uri="{FF2B5EF4-FFF2-40B4-BE49-F238E27FC236}">
                <a16:creationId xmlns="" xmlns:a16="http://schemas.microsoft.com/office/drawing/2014/main" id="{5FF7C741-7AE2-46DF-9A08-3971A0BFED43}"/>
              </a:ext>
            </a:extLst>
          </p:cNvPr>
          <p:cNvGrpSpPr/>
          <p:nvPr/>
        </p:nvGrpSpPr>
        <p:grpSpPr>
          <a:xfrm>
            <a:off x="4128961" y="789906"/>
            <a:ext cx="2417352" cy="1028326"/>
            <a:chOff x="4128961" y="789906"/>
            <a:chExt cx="2417352" cy="1028326"/>
          </a:xfrm>
        </p:grpSpPr>
        <p:sp>
          <p:nvSpPr>
            <p:cNvPr id="29" name="Oval 28">
              <a:extLst>
                <a:ext uri="{FF2B5EF4-FFF2-40B4-BE49-F238E27FC236}">
                  <a16:creationId xmlns="" xmlns:a16="http://schemas.microsoft.com/office/drawing/2014/main" id="{3515C77D-D900-45F2-B628-E1F59202C72F}"/>
                </a:ext>
              </a:extLst>
            </p:cNvPr>
            <p:cNvSpPr/>
            <p:nvPr/>
          </p:nvSpPr>
          <p:spPr>
            <a:xfrm>
              <a:off x="4864650" y="789906"/>
              <a:ext cx="1681663" cy="922714"/>
            </a:xfrm>
            <a:prstGeom prst="ellipse">
              <a:avLst/>
            </a:prstGeom>
            <a:solidFill>
              <a:schemeClr val="accent1">
                <a:lumMod val="50000"/>
              </a:schemeClr>
            </a:solidFill>
            <a:ln w="12700" cap="flat" cmpd="sng" algn="ctr">
              <a:solidFill>
                <a:schemeClr val="accent5">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mj-lt"/>
                <a:ea typeface="+mn-ea"/>
                <a:cs typeface="+mn-cs"/>
              </a:endParaRPr>
            </a:p>
          </p:txBody>
        </p:sp>
        <p:sp>
          <p:nvSpPr>
            <p:cNvPr id="52" name="Arrow: Circular 51">
              <a:extLst>
                <a:ext uri="{FF2B5EF4-FFF2-40B4-BE49-F238E27FC236}">
                  <a16:creationId xmlns="" xmlns:a16="http://schemas.microsoft.com/office/drawing/2014/main" id="{864AD007-95D7-4808-913A-0A6DF92974FE}"/>
                </a:ext>
              </a:extLst>
            </p:cNvPr>
            <p:cNvSpPr/>
            <p:nvPr/>
          </p:nvSpPr>
          <p:spPr bwMode="auto">
            <a:xfrm rot="18254547">
              <a:off x="4248084" y="699036"/>
              <a:ext cx="1000073" cy="1238319"/>
            </a:xfrm>
            <a:prstGeom prst="circularArrow">
              <a:avLst>
                <a:gd name="adj1" fmla="val 12500"/>
                <a:gd name="adj2" fmla="val 1142319"/>
                <a:gd name="adj3" fmla="val 20457681"/>
                <a:gd name="adj4" fmla="val 14008238"/>
                <a:gd name="adj5" fmla="val 12500"/>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grpSp>
        <p:nvGrpSpPr>
          <p:cNvPr id="3" name="Group 2">
            <a:extLst>
              <a:ext uri="{FF2B5EF4-FFF2-40B4-BE49-F238E27FC236}">
                <a16:creationId xmlns="" xmlns:a16="http://schemas.microsoft.com/office/drawing/2014/main" id="{A0541442-4679-4AB4-959B-DE80B3A65E07}"/>
              </a:ext>
            </a:extLst>
          </p:cNvPr>
          <p:cNvGrpSpPr/>
          <p:nvPr/>
        </p:nvGrpSpPr>
        <p:grpSpPr>
          <a:xfrm>
            <a:off x="5861242" y="975139"/>
            <a:ext cx="2205011" cy="1238319"/>
            <a:chOff x="5905818" y="929722"/>
            <a:chExt cx="2205011" cy="1238319"/>
          </a:xfrm>
        </p:grpSpPr>
        <p:sp>
          <p:nvSpPr>
            <p:cNvPr id="32" name="Oval 31">
              <a:extLst>
                <a:ext uri="{FF2B5EF4-FFF2-40B4-BE49-F238E27FC236}">
                  <a16:creationId xmlns="" xmlns:a16="http://schemas.microsoft.com/office/drawing/2014/main" id="{2F4AF1DB-5DA9-422C-AFDB-913DC4A67727}"/>
                </a:ext>
              </a:extLst>
            </p:cNvPr>
            <p:cNvSpPr/>
            <p:nvPr/>
          </p:nvSpPr>
          <p:spPr>
            <a:xfrm>
              <a:off x="6622482" y="1134127"/>
              <a:ext cx="1488347" cy="869999"/>
            </a:xfrm>
            <a:prstGeom prst="ellipse">
              <a:avLst/>
            </a:prstGeom>
            <a:solidFill>
              <a:schemeClr val="accent1">
                <a:lumMod val="50000"/>
              </a:schemeClr>
            </a:solidFill>
            <a:ln w="12700" cap="flat" cmpd="sng" algn="ctr">
              <a:solidFill>
                <a:schemeClr val="accent5">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prstClr val="white"/>
                  </a:solidFill>
                  <a:effectLst/>
                  <a:uLnTx/>
                  <a:uFillTx/>
                  <a:latin typeface="+mn-lt"/>
                  <a:ea typeface="+mn-ea"/>
                  <a:cs typeface="+mn-cs"/>
                </a:rPr>
                <a:t>Exam anxiety</a:t>
              </a:r>
            </a:p>
          </p:txBody>
        </p:sp>
        <p:sp>
          <p:nvSpPr>
            <p:cNvPr id="56" name="Arrow: Circular 55">
              <a:extLst>
                <a:ext uri="{FF2B5EF4-FFF2-40B4-BE49-F238E27FC236}">
                  <a16:creationId xmlns="" xmlns:a16="http://schemas.microsoft.com/office/drawing/2014/main" id="{F625876E-6D4A-441C-9D7A-A2B412CD3036}"/>
                </a:ext>
              </a:extLst>
            </p:cNvPr>
            <p:cNvSpPr/>
            <p:nvPr/>
          </p:nvSpPr>
          <p:spPr bwMode="auto">
            <a:xfrm rot="2588721" flipV="1">
              <a:off x="5905818" y="929722"/>
              <a:ext cx="1000073" cy="1238319"/>
            </a:xfrm>
            <a:prstGeom prst="circularArrow">
              <a:avLst>
                <a:gd name="adj1" fmla="val 12500"/>
                <a:gd name="adj2" fmla="val 1142319"/>
                <a:gd name="adj3" fmla="val 20457681"/>
                <a:gd name="adj4" fmla="val 14540382"/>
                <a:gd name="adj5" fmla="val 12500"/>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sp>
        <p:nvSpPr>
          <p:cNvPr id="33" name="Oval 32">
            <a:extLst>
              <a:ext uri="{FF2B5EF4-FFF2-40B4-BE49-F238E27FC236}">
                <a16:creationId xmlns="" xmlns:a16="http://schemas.microsoft.com/office/drawing/2014/main" id="{5602962C-0ED0-4FC5-BD64-2640520DFDDA}"/>
              </a:ext>
            </a:extLst>
          </p:cNvPr>
          <p:cNvSpPr/>
          <p:nvPr/>
        </p:nvSpPr>
        <p:spPr>
          <a:xfrm>
            <a:off x="7180161" y="2035178"/>
            <a:ext cx="1486800" cy="871200"/>
          </a:xfrm>
          <a:prstGeom prst="ellipse">
            <a:avLst/>
          </a:prstGeom>
          <a:solidFill>
            <a:schemeClr val="accent1">
              <a:lumMod val="50000"/>
            </a:schemeClr>
          </a:solidFill>
          <a:ln w="12700" cap="flat" cmpd="sng" algn="ctr">
            <a:solidFill>
              <a:schemeClr val="accent5">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6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 xmlns:a16="http://schemas.microsoft.com/office/drawing/2014/main" id="{708309FD-392A-49EB-A4E9-A911092205D7}"/>
              </a:ext>
            </a:extLst>
          </p:cNvPr>
          <p:cNvSpPr txBox="1"/>
          <p:nvPr/>
        </p:nvSpPr>
        <p:spPr>
          <a:xfrm>
            <a:off x="6901199" y="2059895"/>
            <a:ext cx="2044724" cy="646331"/>
          </a:xfrm>
          <a:prstGeom prst="rect">
            <a:avLst/>
          </a:prstGeom>
          <a:noFill/>
        </p:spPr>
        <p:txBody>
          <a:bodyPr wrap="square" rtlCol="0">
            <a:spAutoFit/>
          </a:bodyPr>
          <a:lstStyle/>
          <a:p>
            <a:pPr algn="ctr"/>
            <a:r>
              <a:rPr lang="en-AU" sz="1800">
                <a:solidFill>
                  <a:schemeClr val="bg1"/>
                </a:solidFill>
              </a:rPr>
              <a:t>Impact </a:t>
            </a:r>
          </a:p>
          <a:p>
            <a:pPr algn="ctr"/>
            <a:r>
              <a:rPr lang="en-AU" sz="1800">
                <a:solidFill>
                  <a:schemeClr val="bg1"/>
                </a:solidFill>
              </a:rPr>
              <a:t>performance</a:t>
            </a:r>
            <a:endParaRPr lang="en-US" sz="1800">
              <a:solidFill>
                <a:schemeClr val="bg1"/>
              </a:solidFill>
            </a:endParaRPr>
          </a:p>
        </p:txBody>
      </p:sp>
      <p:grpSp>
        <p:nvGrpSpPr>
          <p:cNvPr id="59" name="Group 58">
            <a:extLst>
              <a:ext uri="{FF2B5EF4-FFF2-40B4-BE49-F238E27FC236}">
                <a16:creationId xmlns="" xmlns:a16="http://schemas.microsoft.com/office/drawing/2014/main" id="{6F64C900-B1E7-414F-9B56-2378A1F7F8A1}"/>
              </a:ext>
            </a:extLst>
          </p:cNvPr>
          <p:cNvGrpSpPr/>
          <p:nvPr/>
        </p:nvGrpSpPr>
        <p:grpSpPr>
          <a:xfrm>
            <a:off x="7099276" y="3007750"/>
            <a:ext cx="2044724" cy="871200"/>
            <a:chOff x="7059395" y="2972623"/>
            <a:chExt cx="2044724" cy="871200"/>
          </a:xfrm>
        </p:grpSpPr>
        <p:sp>
          <p:nvSpPr>
            <p:cNvPr id="34" name="Oval 33">
              <a:extLst>
                <a:ext uri="{FF2B5EF4-FFF2-40B4-BE49-F238E27FC236}">
                  <a16:creationId xmlns="" xmlns:a16="http://schemas.microsoft.com/office/drawing/2014/main" id="{4AB8E5A9-915C-485D-AFB7-5CD7CD83CE5A}"/>
                </a:ext>
              </a:extLst>
            </p:cNvPr>
            <p:cNvSpPr/>
            <p:nvPr/>
          </p:nvSpPr>
          <p:spPr>
            <a:xfrm>
              <a:off x="7303611" y="2972623"/>
              <a:ext cx="1486800" cy="871200"/>
            </a:xfrm>
            <a:prstGeom prst="ellipse">
              <a:avLst/>
            </a:prstGeom>
            <a:solidFill>
              <a:schemeClr val="accent1">
                <a:lumMod val="50000"/>
              </a:schemeClr>
            </a:solidFill>
            <a:ln w="12700" cap="flat" cmpd="sng" algn="ctr">
              <a:solidFill>
                <a:schemeClr val="accent5">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9" name="TextBox 48">
              <a:extLst>
                <a:ext uri="{FF2B5EF4-FFF2-40B4-BE49-F238E27FC236}">
                  <a16:creationId xmlns="" xmlns:a16="http://schemas.microsoft.com/office/drawing/2014/main" id="{7972F1F2-C9E4-4788-8280-66C767B0672A}"/>
                </a:ext>
              </a:extLst>
            </p:cNvPr>
            <p:cNvSpPr txBox="1"/>
            <p:nvPr/>
          </p:nvSpPr>
          <p:spPr>
            <a:xfrm>
              <a:off x="7059395" y="3041223"/>
              <a:ext cx="2044724" cy="646331"/>
            </a:xfrm>
            <a:prstGeom prst="rect">
              <a:avLst/>
            </a:prstGeom>
            <a:noFill/>
          </p:spPr>
          <p:txBody>
            <a:bodyPr wrap="square" rtlCol="0">
              <a:spAutoFit/>
            </a:bodyPr>
            <a:lstStyle/>
            <a:p>
              <a:pPr algn="ctr"/>
              <a:r>
                <a:rPr lang="en-AU" sz="1800">
                  <a:solidFill>
                    <a:schemeClr val="bg1"/>
                  </a:solidFill>
                </a:rPr>
                <a:t>Impact </a:t>
              </a:r>
            </a:p>
            <a:p>
              <a:pPr algn="ctr"/>
              <a:r>
                <a:rPr lang="en-AU" sz="1800">
                  <a:solidFill>
                    <a:schemeClr val="bg1"/>
                  </a:solidFill>
                </a:rPr>
                <a:t>achievement</a:t>
              </a:r>
              <a:endParaRPr lang="en-US" sz="1800">
                <a:solidFill>
                  <a:schemeClr val="bg1"/>
                </a:solidFill>
              </a:endParaRPr>
            </a:p>
          </p:txBody>
        </p:sp>
      </p:grpSp>
      <p:grpSp>
        <p:nvGrpSpPr>
          <p:cNvPr id="78" name="Group 77">
            <a:extLst>
              <a:ext uri="{FF2B5EF4-FFF2-40B4-BE49-F238E27FC236}">
                <a16:creationId xmlns="" xmlns:a16="http://schemas.microsoft.com/office/drawing/2014/main" id="{9887D261-D1C0-4CA7-859E-E77DA3E7FE15}"/>
              </a:ext>
            </a:extLst>
          </p:cNvPr>
          <p:cNvGrpSpPr/>
          <p:nvPr/>
        </p:nvGrpSpPr>
        <p:grpSpPr>
          <a:xfrm>
            <a:off x="5193205" y="2306623"/>
            <a:ext cx="1770543" cy="1524263"/>
            <a:chOff x="5193205" y="2306623"/>
            <a:chExt cx="1770543" cy="1524263"/>
          </a:xfrm>
        </p:grpSpPr>
        <p:sp>
          <p:nvSpPr>
            <p:cNvPr id="62" name="Oval 61">
              <a:extLst>
                <a:ext uri="{FF2B5EF4-FFF2-40B4-BE49-F238E27FC236}">
                  <a16:creationId xmlns="" xmlns:a16="http://schemas.microsoft.com/office/drawing/2014/main" id="{02BA5759-18EA-47C3-831E-C5FB378A5A96}"/>
                </a:ext>
              </a:extLst>
            </p:cNvPr>
            <p:cNvSpPr/>
            <p:nvPr/>
          </p:nvSpPr>
          <p:spPr>
            <a:xfrm>
              <a:off x="5237646" y="2889432"/>
              <a:ext cx="1681663" cy="922714"/>
            </a:xfrm>
            <a:prstGeom prst="ellipse">
              <a:avLst/>
            </a:prstGeom>
            <a:solidFill>
              <a:srgbClr val="CC661A"/>
            </a:solidFill>
            <a:ln w="12700" cap="flat" cmpd="sng" algn="ctr">
              <a:solidFill>
                <a:srgbClr val="CC6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 xmlns:a16="http://schemas.microsoft.com/office/drawing/2014/main" id="{7C32FB12-9921-42E0-A453-C70758EB7FA3}"/>
                </a:ext>
              </a:extLst>
            </p:cNvPr>
            <p:cNvSpPr txBox="1"/>
            <p:nvPr/>
          </p:nvSpPr>
          <p:spPr>
            <a:xfrm>
              <a:off x="5193205" y="2999889"/>
              <a:ext cx="1770543" cy="830997"/>
            </a:xfrm>
            <a:prstGeom prst="rect">
              <a:avLst/>
            </a:prstGeom>
            <a:noFill/>
          </p:spPr>
          <p:txBody>
            <a:bodyPr wrap="square" rtlCol="0">
              <a:spAutoFit/>
            </a:bodyPr>
            <a:lstStyle/>
            <a:p>
              <a:pPr algn="ctr"/>
              <a:r>
                <a:rPr lang="en-AU" sz="1550">
                  <a:solidFill>
                    <a:schemeClr val="bg1"/>
                  </a:solidFill>
                </a:rPr>
                <a:t>How can we use</a:t>
              </a:r>
              <a:br>
                <a:rPr lang="en-AU" sz="1550">
                  <a:solidFill>
                    <a:schemeClr val="bg1"/>
                  </a:solidFill>
                </a:rPr>
              </a:br>
              <a:r>
                <a:rPr lang="en-AU" sz="1550">
                  <a:solidFill>
                    <a:schemeClr val="bg1"/>
                  </a:solidFill>
                </a:rPr>
                <a:t>mind-mapping</a:t>
              </a:r>
            </a:p>
            <a:p>
              <a:pPr algn="ctr"/>
              <a:r>
                <a:rPr lang="en-AU" sz="1550">
                  <a:solidFill>
                    <a:schemeClr val="bg1"/>
                  </a:solidFill>
                </a:rPr>
                <a:t>for revision?</a:t>
              </a:r>
              <a:endParaRPr lang="en-US" sz="1550">
                <a:solidFill>
                  <a:schemeClr val="bg1"/>
                </a:solidFill>
              </a:endParaRPr>
            </a:p>
          </p:txBody>
        </p:sp>
        <p:sp>
          <p:nvSpPr>
            <p:cNvPr id="64" name="Arrow: Circular 63">
              <a:extLst>
                <a:ext uri="{FF2B5EF4-FFF2-40B4-BE49-F238E27FC236}">
                  <a16:creationId xmlns="" xmlns:a16="http://schemas.microsoft.com/office/drawing/2014/main" id="{5F8D154E-EAF9-47AE-82C5-D78D1CBC2FF2}"/>
                </a:ext>
              </a:extLst>
            </p:cNvPr>
            <p:cNvSpPr/>
            <p:nvPr/>
          </p:nvSpPr>
          <p:spPr bwMode="auto">
            <a:xfrm>
              <a:off x="5194836" y="2306623"/>
              <a:ext cx="902046" cy="1098157"/>
            </a:xfrm>
            <a:prstGeom prst="circularArrow">
              <a:avLst>
                <a:gd name="adj1" fmla="val 12500"/>
                <a:gd name="adj2" fmla="val 1142319"/>
                <a:gd name="adj3" fmla="val 20457681"/>
                <a:gd name="adj4" fmla="val 14008238"/>
                <a:gd name="adj5" fmla="val 12500"/>
              </a:avLst>
            </a:prstGeom>
            <a:solidFill>
              <a:srgbClr val="CC661A"/>
            </a:solidFill>
            <a:ln w="9525" cap="flat" cmpd="sng" algn="ctr">
              <a:solidFill>
                <a:srgbClr val="CC66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grpSp>
        <p:nvGrpSpPr>
          <p:cNvPr id="80" name="Group 79">
            <a:extLst>
              <a:ext uri="{FF2B5EF4-FFF2-40B4-BE49-F238E27FC236}">
                <a16:creationId xmlns="" xmlns:a16="http://schemas.microsoft.com/office/drawing/2014/main" id="{FFD0CB7A-3581-4518-A397-98DC8C5D1459}"/>
              </a:ext>
            </a:extLst>
          </p:cNvPr>
          <p:cNvGrpSpPr/>
          <p:nvPr/>
        </p:nvGrpSpPr>
        <p:grpSpPr>
          <a:xfrm>
            <a:off x="2213289" y="2329892"/>
            <a:ext cx="1792763" cy="1549175"/>
            <a:chOff x="2213289" y="2329892"/>
            <a:chExt cx="1792763" cy="1549175"/>
          </a:xfrm>
        </p:grpSpPr>
        <p:grpSp>
          <p:nvGrpSpPr>
            <p:cNvPr id="79" name="Group 78">
              <a:extLst>
                <a:ext uri="{FF2B5EF4-FFF2-40B4-BE49-F238E27FC236}">
                  <a16:creationId xmlns="" xmlns:a16="http://schemas.microsoft.com/office/drawing/2014/main" id="{695D096F-D99B-404D-9E3F-8A7FDA01E870}"/>
                </a:ext>
              </a:extLst>
            </p:cNvPr>
            <p:cNvGrpSpPr/>
            <p:nvPr/>
          </p:nvGrpSpPr>
          <p:grpSpPr>
            <a:xfrm>
              <a:off x="2213289" y="2914071"/>
              <a:ext cx="1770543" cy="964996"/>
              <a:chOff x="2213289" y="2914071"/>
              <a:chExt cx="1770543" cy="964996"/>
            </a:xfrm>
          </p:grpSpPr>
          <p:sp>
            <p:nvSpPr>
              <p:cNvPr id="36" name="Oval 35">
                <a:extLst>
                  <a:ext uri="{FF2B5EF4-FFF2-40B4-BE49-F238E27FC236}">
                    <a16:creationId xmlns="" xmlns:a16="http://schemas.microsoft.com/office/drawing/2014/main" id="{B5B8DCD3-4901-4127-A993-F2DCAABD3DBF}"/>
                  </a:ext>
                </a:extLst>
              </p:cNvPr>
              <p:cNvSpPr/>
              <p:nvPr/>
            </p:nvSpPr>
            <p:spPr>
              <a:xfrm>
                <a:off x="2257730" y="2914071"/>
                <a:ext cx="1681663" cy="922714"/>
              </a:xfrm>
              <a:prstGeom prst="ellipse">
                <a:avLst/>
              </a:prstGeom>
              <a:solidFill>
                <a:srgbClr val="CC661A"/>
              </a:solidFill>
              <a:ln w="12700" cap="flat" cmpd="sng" algn="ctr">
                <a:solidFill>
                  <a:srgbClr val="CC6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TextBox 60">
                <a:extLst>
                  <a:ext uri="{FF2B5EF4-FFF2-40B4-BE49-F238E27FC236}">
                    <a16:creationId xmlns="" xmlns:a16="http://schemas.microsoft.com/office/drawing/2014/main" id="{BD01DEB5-3754-47FE-8A10-5DD0664FC390}"/>
                  </a:ext>
                </a:extLst>
              </p:cNvPr>
              <p:cNvSpPr txBox="1"/>
              <p:nvPr/>
            </p:nvSpPr>
            <p:spPr>
              <a:xfrm>
                <a:off x="2213289" y="3048070"/>
                <a:ext cx="1770543" cy="830997"/>
              </a:xfrm>
              <a:prstGeom prst="rect">
                <a:avLst/>
              </a:prstGeom>
              <a:noFill/>
            </p:spPr>
            <p:txBody>
              <a:bodyPr wrap="square" rtlCol="0">
                <a:spAutoFit/>
              </a:bodyPr>
              <a:lstStyle/>
              <a:p>
                <a:pPr algn="ctr"/>
                <a:r>
                  <a:rPr lang="en-AU" sz="1550">
                    <a:solidFill>
                      <a:schemeClr val="bg1"/>
                    </a:solidFill>
                  </a:rPr>
                  <a:t>How do we best scaffold and support?</a:t>
                </a:r>
                <a:endParaRPr lang="en-US" sz="1550">
                  <a:solidFill>
                    <a:schemeClr val="bg1"/>
                  </a:solidFill>
                </a:endParaRPr>
              </a:p>
            </p:txBody>
          </p:sp>
        </p:grpSp>
        <p:sp>
          <p:nvSpPr>
            <p:cNvPr id="65" name="Arrow: Circular 64">
              <a:extLst>
                <a:ext uri="{FF2B5EF4-FFF2-40B4-BE49-F238E27FC236}">
                  <a16:creationId xmlns="" xmlns:a16="http://schemas.microsoft.com/office/drawing/2014/main" id="{BD9AACD8-DBFB-4F2D-9352-6A16EA835D58}"/>
                </a:ext>
              </a:extLst>
            </p:cNvPr>
            <p:cNvSpPr/>
            <p:nvPr/>
          </p:nvSpPr>
          <p:spPr bwMode="auto">
            <a:xfrm flipH="1">
              <a:off x="3104006" y="2329892"/>
              <a:ext cx="902046" cy="1098157"/>
            </a:xfrm>
            <a:prstGeom prst="circularArrow">
              <a:avLst>
                <a:gd name="adj1" fmla="val 12500"/>
                <a:gd name="adj2" fmla="val 1142319"/>
                <a:gd name="adj3" fmla="val 20457681"/>
                <a:gd name="adj4" fmla="val 14008238"/>
                <a:gd name="adj5" fmla="val 12500"/>
              </a:avLst>
            </a:prstGeom>
            <a:solidFill>
              <a:srgbClr val="CC661A"/>
            </a:solidFill>
            <a:ln w="9525" cap="flat" cmpd="sng" algn="ctr">
              <a:solidFill>
                <a:srgbClr val="CC66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sp>
        <p:nvSpPr>
          <p:cNvPr id="67" name="TextBox 66">
            <a:extLst>
              <a:ext uri="{FF2B5EF4-FFF2-40B4-BE49-F238E27FC236}">
                <a16:creationId xmlns="" xmlns:a16="http://schemas.microsoft.com/office/drawing/2014/main" id="{3CF6F7D1-8911-4CE2-8FD9-720778A2085A}"/>
              </a:ext>
            </a:extLst>
          </p:cNvPr>
          <p:cNvSpPr txBox="1"/>
          <p:nvPr/>
        </p:nvSpPr>
        <p:spPr>
          <a:xfrm>
            <a:off x="4710676" y="1038203"/>
            <a:ext cx="2044724" cy="369332"/>
          </a:xfrm>
          <a:prstGeom prst="rect">
            <a:avLst/>
          </a:prstGeom>
          <a:noFill/>
        </p:spPr>
        <p:txBody>
          <a:bodyPr wrap="square" rtlCol="0">
            <a:spAutoFit/>
          </a:bodyPr>
          <a:lstStyle/>
          <a:p>
            <a:pPr algn="ctr"/>
            <a:r>
              <a:rPr lang="en-AU" sz="1800" b="1">
                <a:solidFill>
                  <a:schemeClr val="bg1"/>
                </a:solidFill>
              </a:rPr>
              <a:t>Challenge</a:t>
            </a:r>
            <a:endParaRPr lang="en-US" sz="1800" b="1">
              <a:solidFill>
                <a:schemeClr val="bg1"/>
              </a:solidFill>
            </a:endParaRPr>
          </a:p>
        </p:txBody>
      </p:sp>
      <p:grpSp>
        <p:nvGrpSpPr>
          <p:cNvPr id="82" name="Group 81">
            <a:extLst>
              <a:ext uri="{FF2B5EF4-FFF2-40B4-BE49-F238E27FC236}">
                <a16:creationId xmlns="" xmlns:a16="http://schemas.microsoft.com/office/drawing/2014/main" id="{4DB2CA84-9CB1-4FF2-94CA-43D0A03B0B4D}"/>
              </a:ext>
            </a:extLst>
          </p:cNvPr>
          <p:cNvGrpSpPr/>
          <p:nvPr/>
        </p:nvGrpSpPr>
        <p:grpSpPr>
          <a:xfrm>
            <a:off x="1094136" y="893458"/>
            <a:ext cx="2427249" cy="1396768"/>
            <a:chOff x="1094136" y="893458"/>
            <a:chExt cx="2427249" cy="1396768"/>
          </a:xfrm>
        </p:grpSpPr>
        <p:sp>
          <p:nvSpPr>
            <p:cNvPr id="31" name="Oval 30">
              <a:extLst>
                <a:ext uri="{FF2B5EF4-FFF2-40B4-BE49-F238E27FC236}">
                  <a16:creationId xmlns="" xmlns:a16="http://schemas.microsoft.com/office/drawing/2014/main" id="{CE1A49FB-CE8C-44EB-AC08-7BD534270CC2}"/>
                </a:ext>
              </a:extLst>
            </p:cNvPr>
            <p:cNvSpPr/>
            <p:nvPr/>
          </p:nvSpPr>
          <p:spPr>
            <a:xfrm>
              <a:off x="1094136" y="893458"/>
              <a:ext cx="1681663" cy="922714"/>
            </a:xfrm>
            <a:prstGeom prst="ellipse">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a:ln>
                    <a:noFill/>
                  </a:ln>
                  <a:solidFill>
                    <a:prstClr val="white"/>
                  </a:solidFill>
                  <a:effectLst/>
                  <a:uLnTx/>
                  <a:uFillTx/>
                  <a:latin typeface="+mn-lt"/>
                  <a:ea typeface="+mn-ea"/>
                  <a:cs typeface="+mn-cs"/>
                </a:rPr>
                <a:t>Strategy</a:t>
              </a:r>
            </a:p>
          </p:txBody>
        </p:sp>
        <p:sp>
          <p:nvSpPr>
            <p:cNvPr id="68" name="Arrow: Circular 67">
              <a:extLst>
                <a:ext uri="{FF2B5EF4-FFF2-40B4-BE49-F238E27FC236}">
                  <a16:creationId xmlns="" xmlns:a16="http://schemas.microsoft.com/office/drawing/2014/main" id="{E63012F7-840B-4D99-984F-FA2B2340E3A0}"/>
                </a:ext>
              </a:extLst>
            </p:cNvPr>
            <p:cNvSpPr/>
            <p:nvPr/>
          </p:nvSpPr>
          <p:spPr bwMode="auto">
            <a:xfrm rot="21051782" flipH="1" flipV="1">
              <a:off x="2521312" y="1051907"/>
              <a:ext cx="1000073" cy="1238319"/>
            </a:xfrm>
            <a:prstGeom prst="circularArrow">
              <a:avLst>
                <a:gd name="adj1" fmla="val 12500"/>
                <a:gd name="adj2" fmla="val 1142319"/>
                <a:gd name="adj3" fmla="val 20457681"/>
                <a:gd name="adj4" fmla="val 14430848"/>
                <a:gd name="adj5" fmla="val 12500"/>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grpSp>
        <p:nvGrpSpPr>
          <p:cNvPr id="83" name="Group 82">
            <a:extLst>
              <a:ext uri="{FF2B5EF4-FFF2-40B4-BE49-F238E27FC236}">
                <a16:creationId xmlns="" xmlns:a16="http://schemas.microsoft.com/office/drawing/2014/main" id="{CE9F4BE7-CCF8-4EF6-B2CB-6FFCF412FD82}"/>
              </a:ext>
            </a:extLst>
          </p:cNvPr>
          <p:cNvGrpSpPr/>
          <p:nvPr/>
        </p:nvGrpSpPr>
        <p:grpSpPr>
          <a:xfrm>
            <a:off x="253304" y="1267093"/>
            <a:ext cx="1681663" cy="1687699"/>
            <a:chOff x="253304" y="1267093"/>
            <a:chExt cx="1681663" cy="1687699"/>
          </a:xfrm>
        </p:grpSpPr>
        <p:sp>
          <p:nvSpPr>
            <p:cNvPr id="35" name="Oval 34">
              <a:extLst>
                <a:ext uri="{FF2B5EF4-FFF2-40B4-BE49-F238E27FC236}">
                  <a16:creationId xmlns="" xmlns:a16="http://schemas.microsoft.com/office/drawing/2014/main" id="{F7C8AD73-6C9E-40CA-8A00-00ACBD1FF066}"/>
                </a:ext>
              </a:extLst>
            </p:cNvPr>
            <p:cNvSpPr/>
            <p:nvPr/>
          </p:nvSpPr>
          <p:spPr>
            <a:xfrm>
              <a:off x="253304" y="2032078"/>
              <a:ext cx="1681663" cy="922714"/>
            </a:xfrm>
            <a:prstGeom prst="ellipse">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prstClr val="white"/>
                  </a:solidFill>
                  <a:effectLst/>
                  <a:uLnTx/>
                  <a:uFillTx/>
                  <a:latin typeface="+mn-lt"/>
                  <a:ea typeface="+mn-ea"/>
                  <a:cs typeface="+mn-cs"/>
                </a:rPr>
                <a:t>Mind mapping</a:t>
              </a:r>
            </a:p>
          </p:txBody>
        </p:sp>
        <p:sp>
          <p:nvSpPr>
            <p:cNvPr id="69" name="Arrow: Circular 68">
              <a:extLst>
                <a:ext uri="{FF2B5EF4-FFF2-40B4-BE49-F238E27FC236}">
                  <a16:creationId xmlns="" xmlns:a16="http://schemas.microsoft.com/office/drawing/2014/main" id="{793A2122-95CB-4879-ACD0-0A761F06EEF7}"/>
                </a:ext>
              </a:extLst>
            </p:cNvPr>
            <p:cNvSpPr/>
            <p:nvPr/>
          </p:nvSpPr>
          <p:spPr bwMode="auto">
            <a:xfrm rot="19368036" flipH="1">
              <a:off x="576670" y="1267093"/>
              <a:ext cx="902046" cy="1098157"/>
            </a:xfrm>
            <a:prstGeom prst="circularArrow">
              <a:avLst>
                <a:gd name="adj1" fmla="val 12500"/>
                <a:gd name="adj2" fmla="val 1142319"/>
                <a:gd name="adj3" fmla="val 20457681"/>
                <a:gd name="adj4" fmla="val 14008238"/>
                <a:gd name="adj5" fmla="val 12500"/>
              </a:avLst>
            </a:prstGeom>
            <a:solidFill>
              <a:schemeClr val="accent2">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grpSp>
      <p:grpSp>
        <p:nvGrpSpPr>
          <p:cNvPr id="81" name="Group 80">
            <a:extLst>
              <a:ext uri="{FF2B5EF4-FFF2-40B4-BE49-F238E27FC236}">
                <a16:creationId xmlns="" xmlns:a16="http://schemas.microsoft.com/office/drawing/2014/main" id="{486E25DD-97B1-4983-BA9E-D51F9BE45388}"/>
              </a:ext>
            </a:extLst>
          </p:cNvPr>
          <p:cNvGrpSpPr/>
          <p:nvPr/>
        </p:nvGrpSpPr>
        <p:grpSpPr>
          <a:xfrm>
            <a:off x="3573491" y="1666091"/>
            <a:ext cx="2044724" cy="1618396"/>
            <a:chOff x="3573491" y="1666091"/>
            <a:chExt cx="2044724" cy="1618396"/>
          </a:xfrm>
        </p:grpSpPr>
        <p:sp>
          <p:nvSpPr>
            <p:cNvPr id="30" name="Oval 29">
              <a:extLst>
                <a:ext uri="{FF2B5EF4-FFF2-40B4-BE49-F238E27FC236}">
                  <a16:creationId xmlns="" xmlns:a16="http://schemas.microsoft.com/office/drawing/2014/main" id="{B29FD307-623E-4E06-ADD4-91FF38D79E04}"/>
                </a:ext>
              </a:extLst>
            </p:cNvPr>
            <p:cNvSpPr/>
            <p:nvPr/>
          </p:nvSpPr>
          <p:spPr>
            <a:xfrm>
              <a:off x="3766721" y="2361773"/>
              <a:ext cx="1681663" cy="922714"/>
            </a:xfrm>
            <a:prstGeom prst="ellipse">
              <a:avLst/>
            </a:prstGeom>
            <a:solidFill>
              <a:srgbClr val="CC661A"/>
            </a:solidFill>
            <a:ln w="12700" cap="flat" cmpd="sng" algn="ctr">
              <a:solidFill>
                <a:srgbClr val="CC6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mn-lt"/>
                <a:ea typeface="+mn-ea"/>
                <a:cs typeface="+mn-cs"/>
              </a:endParaRPr>
            </a:p>
          </p:txBody>
        </p:sp>
        <p:grpSp>
          <p:nvGrpSpPr>
            <p:cNvPr id="77" name="Group 76">
              <a:extLst>
                <a:ext uri="{FF2B5EF4-FFF2-40B4-BE49-F238E27FC236}">
                  <a16:creationId xmlns="" xmlns:a16="http://schemas.microsoft.com/office/drawing/2014/main" id="{C127D507-9AF9-466C-9E32-E61A613E9DED}"/>
                </a:ext>
              </a:extLst>
            </p:cNvPr>
            <p:cNvGrpSpPr/>
            <p:nvPr/>
          </p:nvGrpSpPr>
          <p:grpSpPr>
            <a:xfrm>
              <a:off x="3573491" y="1666091"/>
              <a:ext cx="2044724" cy="1424894"/>
              <a:chOff x="3573491" y="1666091"/>
              <a:chExt cx="2044724" cy="1424894"/>
            </a:xfrm>
          </p:grpSpPr>
          <p:sp>
            <p:nvSpPr>
              <p:cNvPr id="53" name="Arrow: Circular 52">
                <a:extLst>
                  <a:ext uri="{FF2B5EF4-FFF2-40B4-BE49-F238E27FC236}">
                    <a16:creationId xmlns="" xmlns:a16="http://schemas.microsoft.com/office/drawing/2014/main" id="{5841D336-AB23-4334-BD65-C46BBC957C70}"/>
                  </a:ext>
                </a:extLst>
              </p:cNvPr>
              <p:cNvSpPr/>
              <p:nvPr/>
            </p:nvSpPr>
            <p:spPr bwMode="auto">
              <a:xfrm rot="2464361">
                <a:off x="4539677" y="1666091"/>
                <a:ext cx="902046" cy="1098157"/>
              </a:xfrm>
              <a:prstGeom prst="circularArrow">
                <a:avLst>
                  <a:gd name="adj1" fmla="val 12500"/>
                  <a:gd name="adj2" fmla="val 1142319"/>
                  <a:gd name="adj3" fmla="val 20457681"/>
                  <a:gd name="adj4" fmla="val 14008238"/>
                  <a:gd name="adj5" fmla="val 12500"/>
                </a:avLst>
              </a:prstGeom>
              <a:solidFill>
                <a:srgbClr val="CC661A"/>
              </a:solidFill>
              <a:ln w="9525" cap="flat" cmpd="sng" algn="ctr">
                <a:solidFill>
                  <a:srgbClr val="CC661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70" name="TextBox 69">
                <a:extLst>
                  <a:ext uri="{FF2B5EF4-FFF2-40B4-BE49-F238E27FC236}">
                    <a16:creationId xmlns="" xmlns:a16="http://schemas.microsoft.com/office/drawing/2014/main" id="{1F2B52F2-8BD7-47C4-9230-9F543E518161}"/>
                  </a:ext>
                </a:extLst>
              </p:cNvPr>
              <p:cNvSpPr txBox="1"/>
              <p:nvPr/>
            </p:nvSpPr>
            <p:spPr>
              <a:xfrm>
                <a:off x="3573491" y="2444654"/>
                <a:ext cx="2044724" cy="646331"/>
              </a:xfrm>
              <a:prstGeom prst="rect">
                <a:avLst/>
              </a:prstGeom>
              <a:noFill/>
            </p:spPr>
            <p:txBody>
              <a:bodyPr wrap="square" rtlCol="0">
                <a:spAutoFit/>
              </a:bodyPr>
              <a:lstStyle/>
              <a:p>
                <a:pPr algn="ctr"/>
                <a:r>
                  <a:rPr lang="en-AU" sz="1800" b="1">
                    <a:solidFill>
                      <a:schemeClr val="bg1"/>
                    </a:solidFill>
                  </a:rPr>
                  <a:t>Research</a:t>
                </a:r>
                <a:br>
                  <a:rPr lang="en-AU" sz="1800" b="1">
                    <a:solidFill>
                      <a:schemeClr val="bg1"/>
                    </a:solidFill>
                  </a:rPr>
                </a:br>
                <a:r>
                  <a:rPr lang="en-AU" sz="1800" b="1">
                    <a:solidFill>
                      <a:schemeClr val="bg1"/>
                    </a:solidFill>
                  </a:rPr>
                  <a:t>Questions</a:t>
                </a:r>
                <a:endParaRPr lang="en-US" sz="1800" b="1">
                  <a:solidFill>
                    <a:schemeClr val="bg1"/>
                  </a:solidFill>
                </a:endParaRPr>
              </a:p>
            </p:txBody>
          </p:sp>
        </p:grpSp>
      </p:grpSp>
      <p:sp>
        <p:nvSpPr>
          <p:cNvPr id="40" name="Arrow: Circular 39">
            <a:extLst>
              <a:ext uri="{FF2B5EF4-FFF2-40B4-BE49-F238E27FC236}">
                <a16:creationId xmlns="" xmlns:a16="http://schemas.microsoft.com/office/drawing/2014/main" id="{577C4193-A91B-45CD-A17E-B52324B461DC}"/>
              </a:ext>
            </a:extLst>
          </p:cNvPr>
          <p:cNvSpPr/>
          <p:nvPr/>
        </p:nvSpPr>
        <p:spPr bwMode="auto">
          <a:xfrm rot="5400000" flipV="1">
            <a:off x="6674077" y="1563612"/>
            <a:ext cx="1000073" cy="1238319"/>
          </a:xfrm>
          <a:prstGeom prst="circularArrow">
            <a:avLst>
              <a:gd name="adj1" fmla="val 12500"/>
              <a:gd name="adj2" fmla="val 1142319"/>
              <a:gd name="adj3" fmla="val 20457681"/>
              <a:gd name="adj4" fmla="val 14540382"/>
              <a:gd name="adj5" fmla="val 12500"/>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41" name="Arrow: Circular 40">
            <a:extLst>
              <a:ext uri="{FF2B5EF4-FFF2-40B4-BE49-F238E27FC236}">
                <a16:creationId xmlns="" xmlns:a16="http://schemas.microsoft.com/office/drawing/2014/main" id="{5E2B184E-7F2E-400B-A1A8-195F0ED0DA2D}"/>
              </a:ext>
            </a:extLst>
          </p:cNvPr>
          <p:cNvSpPr/>
          <p:nvPr/>
        </p:nvSpPr>
        <p:spPr bwMode="auto">
          <a:xfrm rot="7151648" flipV="1">
            <a:off x="6992514" y="2470424"/>
            <a:ext cx="1000073" cy="1238319"/>
          </a:xfrm>
          <a:prstGeom prst="circularArrow">
            <a:avLst>
              <a:gd name="adj1" fmla="val 12500"/>
              <a:gd name="adj2" fmla="val 1142319"/>
              <a:gd name="adj3" fmla="val 20457681"/>
              <a:gd name="adj4" fmla="val 14540382"/>
              <a:gd name="adj5" fmla="val 12500"/>
            </a:avLst>
          </a:prstGeom>
          <a:solidFill>
            <a:schemeClr val="accent5">
              <a:lumMod val="50000"/>
            </a:schemeClr>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294959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F143EE68-B601-40CE-AEF4-BC8EFCB2B2FE}"/>
              </a:ext>
            </a:extLst>
          </p:cNvPr>
          <p:cNvSpPr/>
          <p:nvPr/>
        </p:nvSpPr>
        <p:spPr>
          <a:xfrm>
            <a:off x="3349257" y="1189918"/>
            <a:ext cx="2207740" cy="1285102"/>
          </a:xfrm>
          <a:prstGeom prst="ellipse">
            <a:avLst/>
          </a:prstGeom>
          <a:solidFill>
            <a:srgbClr val="0000C8"/>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Learning outcomes</a:t>
            </a:r>
          </a:p>
        </p:txBody>
      </p:sp>
      <p:sp>
        <p:nvSpPr>
          <p:cNvPr id="6" name="Circular Arrow 2">
            <a:extLst>
              <a:ext uri="{FF2B5EF4-FFF2-40B4-BE49-F238E27FC236}">
                <a16:creationId xmlns="" xmlns:a16="http://schemas.microsoft.com/office/drawing/2014/main" id="{13A7A26A-0FE8-46E7-A527-C56DE8D93646}"/>
              </a:ext>
            </a:extLst>
          </p:cNvPr>
          <p:cNvSpPr/>
          <p:nvPr/>
        </p:nvSpPr>
        <p:spPr>
          <a:xfrm rot="12644862">
            <a:off x="2464855" y="1388081"/>
            <a:ext cx="938363" cy="888778"/>
          </a:xfrm>
          <a:prstGeom prst="circularArrow">
            <a:avLst>
              <a:gd name="adj1" fmla="val 12500"/>
              <a:gd name="adj2" fmla="val 1142319"/>
              <a:gd name="adj3" fmla="val 20457681"/>
              <a:gd name="adj4" fmla="val 10350691"/>
              <a:gd name="adj5" fmla="val 125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 xmlns:a16="http://schemas.microsoft.com/office/drawing/2014/main" id="{19A58F64-6DEE-4002-AE84-A600366085CE}"/>
              </a:ext>
            </a:extLst>
          </p:cNvPr>
          <p:cNvSpPr/>
          <p:nvPr/>
        </p:nvSpPr>
        <p:spPr>
          <a:xfrm>
            <a:off x="4230474" y="2486159"/>
            <a:ext cx="2207740" cy="1285102"/>
          </a:xfrm>
          <a:prstGeom prst="ellipse">
            <a:avLst/>
          </a:prstGeom>
          <a:solidFill>
            <a:srgbClr val="CC661A"/>
          </a:solidFill>
          <a:ln w="12700" cap="flat" cmpd="sng" algn="ctr">
            <a:solidFill>
              <a:srgbClr val="CC6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Student feedback</a:t>
            </a:r>
          </a:p>
        </p:txBody>
      </p:sp>
      <p:sp>
        <p:nvSpPr>
          <p:cNvPr id="8" name="Oval 7">
            <a:extLst>
              <a:ext uri="{FF2B5EF4-FFF2-40B4-BE49-F238E27FC236}">
                <a16:creationId xmlns="" xmlns:a16="http://schemas.microsoft.com/office/drawing/2014/main" id="{7D8E243C-F810-4CF3-9E1B-BC4E803C311E}"/>
              </a:ext>
            </a:extLst>
          </p:cNvPr>
          <p:cNvSpPr/>
          <p:nvPr/>
        </p:nvSpPr>
        <p:spPr>
          <a:xfrm>
            <a:off x="863482" y="248555"/>
            <a:ext cx="2700980" cy="1285102"/>
          </a:xfrm>
          <a:prstGeom prst="ellipse">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Impact on exam performance</a:t>
            </a:r>
            <a:br>
              <a:rPr kumimoji="0" lang="en-AU" sz="1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br>
            <a:r>
              <a:rPr kumimoji="0" lang="en-AU" sz="1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a:t>
            </a:r>
          </a:p>
        </p:txBody>
      </p:sp>
      <p:sp>
        <p:nvSpPr>
          <p:cNvPr id="9" name="Circular Arrow 6">
            <a:extLst>
              <a:ext uri="{FF2B5EF4-FFF2-40B4-BE49-F238E27FC236}">
                <a16:creationId xmlns="" xmlns:a16="http://schemas.microsoft.com/office/drawing/2014/main" id="{B92CFC6F-A59E-4F1F-8D38-C9FD7FAE790F}"/>
              </a:ext>
            </a:extLst>
          </p:cNvPr>
          <p:cNvSpPr/>
          <p:nvPr/>
        </p:nvSpPr>
        <p:spPr>
          <a:xfrm rot="4232431">
            <a:off x="5297400" y="1683420"/>
            <a:ext cx="934665" cy="880350"/>
          </a:xfrm>
          <a:prstGeom prst="circularArrow">
            <a:avLst>
              <a:gd name="adj1" fmla="val 12500"/>
              <a:gd name="adj2" fmla="val 1142319"/>
              <a:gd name="adj3" fmla="val 20457681"/>
              <a:gd name="adj4" fmla="val 11202517"/>
              <a:gd name="adj5" fmla="val 12500"/>
            </a:avLst>
          </a:prstGeom>
          <a:solidFill>
            <a:srgbClr val="CC661A"/>
          </a:solidFill>
          <a:ln w="12700" cap="flat" cmpd="sng" algn="ctr">
            <a:solidFill>
              <a:srgbClr val="CC6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Circular Arrow 7">
            <a:extLst>
              <a:ext uri="{FF2B5EF4-FFF2-40B4-BE49-F238E27FC236}">
                <a16:creationId xmlns="" xmlns:a16="http://schemas.microsoft.com/office/drawing/2014/main" id="{003B34F7-B431-4928-B114-D2549D7D65DF}"/>
              </a:ext>
            </a:extLst>
          </p:cNvPr>
          <p:cNvSpPr/>
          <p:nvPr/>
        </p:nvSpPr>
        <p:spPr>
          <a:xfrm rot="19605979">
            <a:off x="4552908" y="503944"/>
            <a:ext cx="1087140" cy="989231"/>
          </a:xfrm>
          <a:prstGeom prst="circularArrow">
            <a:avLst>
              <a:gd name="adj1" fmla="val 12500"/>
              <a:gd name="adj2" fmla="val 1142319"/>
              <a:gd name="adj3" fmla="val 20457681"/>
              <a:gd name="adj4" fmla="val 11609150"/>
              <a:gd name="adj5" fmla="val 12500"/>
            </a:avLst>
          </a:prstGeom>
          <a:solidFill>
            <a:schemeClr val="accent1">
              <a:lumMod val="50000"/>
            </a:schemeClr>
          </a:solidFill>
          <a:ln w="12700" cap="flat" cmpd="sng" algn="ctr">
            <a:solidFill>
              <a:schemeClr val="accent1">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5F93E825-0329-4F00-9C63-51D55194A8ED}"/>
              </a:ext>
            </a:extLst>
          </p:cNvPr>
          <p:cNvSpPr/>
          <p:nvPr/>
        </p:nvSpPr>
        <p:spPr>
          <a:xfrm>
            <a:off x="5505498" y="236037"/>
            <a:ext cx="2207740" cy="1285102"/>
          </a:xfrm>
          <a:prstGeom prst="ellipse">
            <a:avLst/>
          </a:prstGeom>
          <a:solidFill>
            <a:schemeClr val="accent1">
              <a:lumMod val="50000"/>
            </a:schemeClr>
          </a:solidFill>
          <a:ln w="12700" cap="flat" cmpd="sng" algn="ctr">
            <a:solidFill>
              <a:schemeClr val="accent5">
                <a:lumMod val="50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1"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Reflection</a:t>
            </a:r>
          </a:p>
        </p:txBody>
      </p:sp>
      <p:sp>
        <p:nvSpPr>
          <p:cNvPr id="4" name="Oval 3">
            <a:extLst>
              <a:ext uri="{FF2B5EF4-FFF2-40B4-BE49-F238E27FC236}">
                <a16:creationId xmlns="" xmlns:a16="http://schemas.microsoft.com/office/drawing/2014/main" id="{56341DBD-5A5C-43F5-B18E-3AEE08A8B33D}"/>
              </a:ext>
            </a:extLst>
          </p:cNvPr>
          <p:cNvSpPr/>
          <p:nvPr/>
        </p:nvSpPr>
        <p:spPr>
          <a:xfrm>
            <a:off x="1891492" y="2951098"/>
            <a:ext cx="2207740" cy="1285102"/>
          </a:xfrm>
          <a:prstGeom prst="ellipse">
            <a:avLst/>
          </a:prstGeom>
          <a:solidFill>
            <a:srgbClr val="CC661A"/>
          </a:solidFill>
          <a:ln w="12700" cap="flat" cmpd="sng" algn="ctr">
            <a:solidFill>
              <a:srgbClr val="CC661A"/>
            </a:solidFill>
            <a:prstDash val="solid"/>
            <a:miter lim="800000"/>
          </a:ln>
          <a:effectLst/>
        </p:spPr>
        <p:txBody>
          <a:bodyPr rtlCol="0" anchor="ctr"/>
          <a:lstStyle/>
          <a:p>
            <a:pPr algn="ctr" eaLnBrk="1" fontAlgn="auto" hangingPunct="1">
              <a:spcBef>
                <a:spcPts val="0"/>
              </a:spcBef>
              <a:spcAft>
                <a:spcPts val="0"/>
              </a:spcAft>
              <a:defRPr/>
            </a:pPr>
            <a:r>
              <a:rPr lang="en-AU" sz="1600" kern="0">
                <a:solidFill>
                  <a:prstClr val="white"/>
                </a:solidFill>
                <a:latin typeface="Arial" panose="020B0604020202020204" pitchFamily="34" charset="0"/>
                <a:cs typeface="Arial" panose="020B0604020202020204" pitchFamily="34" charset="0"/>
              </a:rPr>
              <a:t>72% beneficial</a:t>
            </a:r>
          </a:p>
          <a:p>
            <a:pPr algn="ctr" eaLnBrk="1" fontAlgn="auto" hangingPunct="1">
              <a:spcBef>
                <a:spcPts val="0"/>
              </a:spcBef>
              <a:spcAft>
                <a:spcPts val="0"/>
              </a:spcAft>
              <a:defRPr/>
            </a:pPr>
            <a:r>
              <a:rPr lang="en-AU" sz="1600" kern="0">
                <a:solidFill>
                  <a:prstClr val="white"/>
                </a:solidFill>
                <a:latin typeface="Arial" panose="020B0604020202020204" pitchFamily="34" charset="0"/>
                <a:cs typeface="Arial" panose="020B0604020202020204" pitchFamily="34" charset="0"/>
              </a:rPr>
              <a:t>46% increased confiden</a:t>
            </a:r>
            <a:r>
              <a:rPr lang="en-AU" sz="1800" kern="0">
                <a:solidFill>
                  <a:prstClr val="white"/>
                </a:solidFill>
                <a:latin typeface="Arial" panose="020B0604020202020204" pitchFamily="34" charset="0"/>
                <a:cs typeface="Arial" panose="020B0604020202020204" pitchFamily="34" charset="0"/>
              </a:rPr>
              <a:t>ce</a:t>
            </a:r>
            <a:br>
              <a:rPr lang="en-AU" sz="1800" kern="0">
                <a:solidFill>
                  <a:prstClr val="white"/>
                </a:solidFill>
                <a:latin typeface="Arial" panose="020B0604020202020204" pitchFamily="34" charset="0"/>
                <a:cs typeface="Arial" panose="020B0604020202020204" pitchFamily="34" charset="0"/>
              </a:rPr>
            </a:br>
            <a:r>
              <a:rPr lang="en-AU" sz="1800" kern="0">
                <a:solidFill>
                  <a:schemeClr val="bg1"/>
                </a:solidFill>
                <a:latin typeface="Arial" panose="020B0604020202020204" pitchFamily="34" charset="0"/>
                <a:cs typeface="Arial" panose="020B0604020202020204" pitchFamily="34" charset="0"/>
              </a:rPr>
              <a:t>N = 68</a:t>
            </a:r>
          </a:p>
        </p:txBody>
      </p:sp>
      <p:sp>
        <p:nvSpPr>
          <p:cNvPr id="17" name="Circular Arrow 6">
            <a:extLst>
              <a:ext uri="{FF2B5EF4-FFF2-40B4-BE49-F238E27FC236}">
                <a16:creationId xmlns="" xmlns:a16="http://schemas.microsoft.com/office/drawing/2014/main" id="{5D1BD816-A554-432F-B143-354E8C23106E}"/>
              </a:ext>
            </a:extLst>
          </p:cNvPr>
          <p:cNvSpPr/>
          <p:nvPr/>
        </p:nvSpPr>
        <p:spPr>
          <a:xfrm rot="9840000" flipV="1">
            <a:off x="3460210" y="2464275"/>
            <a:ext cx="1041820" cy="880350"/>
          </a:xfrm>
          <a:prstGeom prst="circularArrow">
            <a:avLst>
              <a:gd name="adj1" fmla="val 12500"/>
              <a:gd name="adj2" fmla="val 1142319"/>
              <a:gd name="adj3" fmla="val 20457681"/>
              <a:gd name="adj4" fmla="val 11202517"/>
              <a:gd name="adj5" fmla="val 12500"/>
            </a:avLst>
          </a:prstGeom>
          <a:solidFill>
            <a:srgbClr val="CC661A"/>
          </a:solidFill>
          <a:ln w="12700" cap="flat" cmpd="sng" algn="ctr">
            <a:solidFill>
              <a:srgbClr val="CC661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 xmlns:a16="http://schemas.microsoft.com/office/drawing/2014/main" id="{DC8281D5-B69E-40FA-AC57-56229DA6D9C5}"/>
              </a:ext>
            </a:extLst>
          </p:cNvPr>
          <p:cNvPicPr>
            <a:picLocks noChangeAspect="1"/>
          </p:cNvPicPr>
          <p:nvPr/>
        </p:nvPicPr>
        <p:blipFill>
          <a:blip r:embed="rId3"/>
          <a:stretch>
            <a:fillRect/>
          </a:stretch>
        </p:blipFill>
        <p:spPr>
          <a:xfrm>
            <a:off x="1421832" y="0"/>
            <a:ext cx="6418677" cy="5143500"/>
          </a:xfrm>
          <a:prstGeom prst="rect">
            <a:avLst/>
          </a:prstGeom>
        </p:spPr>
      </p:pic>
    </p:spTree>
    <p:extLst>
      <p:ext uri="{BB962C8B-B14F-4D97-AF65-F5344CB8AC3E}">
        <p14:creationId xmlns:p14="http://schemas.microsoft.com/office/powerpoint/2010/main" val="3037509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Panel</a:t>
            </a:r>
          </a:p>
        </p:txBody>
      </p:sp>
      <p:sp>
        <p:nvSpPr>
          <p:cNvPr id="3" name="Text Placeholder 2"/>
          <p:cNvSpPr>
            <a:spLocks noGrp="1"/>
          </p:cNvSpPr>
          <p:nvPr>
            <p:ph type="body" sz="quarter" idx="11"/>
          </p:nvPr>
        </p:nvSpPr>
        <p:spPr>
          <a:xfrm>
            <a:off x="414338" y="917366"/>
            <a:ext cx="8258175" cy="485775"/>
          </a:xfrm>
        </p:spPr>
        <p:txBody>
          <a:bodyPr anchor="t"/>
          <a:lstStyle/>
          <a:p>
            <a:pPr>
              <a:spcBef>
                <a:spcPts val="0"/>
              </a:spcBef>
              <a:spcAft>
                <a:spcPts val="200"/>
              </a:spcAft>
            </a:pPr>
            <a:r>
              <a:rPr lang="en-US" b="0"/>
              <a:t>Professor Robert Hattam – School of Education</a:t>
            </a:r>
          </a:p>
          <a:p>
            <a:pPr>
              <a:spcBef>
                <a:spcPts val="0"/>
              </a:spcBef>
              <a:spcAft>
                <a:spcPts val="200"/>
              </a:spcAft>
            </a:pPr>
            <a:r>
              <a:rPr lang="en-US" b="0"/>
              <a:t>Dr. </a:t>
            </a:r>
            <a:r>
              <a:rPr lang="en-US" b="0" err="1"/>
              <a:t>Snjezana</a:t>
            </a:r>
            <a:r>
              <a:rPr lang="en-US" b="0"/>
              <a:t> Bilic – UCO Sociology</a:t>
            </a:r>
          </a:p>
          <a:p>
            <a:pPr>
              <a:spcBef>
                <a:spcPts val="0"/>
              </a:spcBef>
              <a:spcAft>
                <a:spcPts val="200"/>
              </a:spcAft>
            </a:pPr>
            <a:r>
              <a:rPr lang="en-AU" b="0"/>
              <a:t>Dr. Sarah </a:t>
            </a:r>
            <a:r>
              <a:rPr lang="en-AU" b="0" err="1"/>
              <a:t>Hattam</a:t>
            </a:r>
            <a:r>
              <a:rPr lang="en-AU" b="0"/>
              <a:t> </a:t>
            </a:r>
            <a:r>
              <a:rPr lang="en-US" b="0"/>
              <a:t>– UCO Sociology and Communications</a:t>
            </a:r>
          </a:p>
          <a:p>
            <a:pPr>
              <a:spcBef>
                <a:spcPts val="0"/>
              </a:spcBef>
              <a:spcAft>
                <a:spcPts val="200"/>
              </a:spcAft>
            </a:pPr>
            <a:r>
              <a:rPr lang="en-US" b="0"/>
              <a:t>Jasmine Ng – UCO Mathematics</a:t>
            </a:r>
          </a:p>
          <a:p>
            <a:pPr>
              <a:spcBef>
                <a:spcPts val="0"/>
              </a:spcBef>
              <a:spcAft>
                <a:spcPts val="200"/>
              </a:spcAft>
            </a:pPr>
            <a:r>
              <a:rPr lang="en-US" b="0"/>
              <a:t>Dr. Paul (</a:t>
            </a:r>
            <a:r>
              <a:rPr lang="en-US" b="0" err="1"/>
              <a:t>Nazz</a:t>
            </a:r>
            <a:r>
              <a:rPr lang="en-US" b="0"/>
              <a:t>) Oldham – UCO Literacy</a:t>
            </a:r>
          </a:p>
          <a:p>
            <a:pPr>
              <a:spcBef>
                <a:spcPts val="0"/>
              </a:spcBef>
              <a:spcAft>
                <a:spcPts val="200"/>
              </a:spcAft>
            </a:pPr>
            <a:r>
              <a:rPr lang="en-US" b="0"/>
              <a:t>Jennifer Stokes – UCO </a:t>
            </a:r>
            <a:r>
              <a:rPr lang="en-AU" b="0"/>
              <a:t>Digital and Information Literacy</a:t>
            </a:r>
            <a:endParaRPr lang="en-AU"/>
          </a:p>
          <a:p>
            <a:pPr>
              <a:spcBef>
                <a:spcPts val="0"/>
              </a:spcBef>
              <a:spcAft>
                <a:spcPts val="200"/>
              </a:spcAft>
            </a:pPr>
            <a:r>
              <a:rPr lang="en-US" b="0"/>
              <a:t>Tanya Weiler – UCO Literacy &amp; APP</a:t>
            </a:r>
            <a:endParaRPr lang="en-AU" b="0"/>
          </a:p>
          <a:p>
            <a:pPr>
              <a:spcBef>
                <a:spcPts val="0"/>
              </a:spcBef>
              <a:spcAft>
                <a:spcPts val="200"/>
              </a:spcAft>
            </a:pPr>
            <a:r>
              <a:rPr lang="en-US" b="0"/>
              <a:t>Dr. Natasha Wilson – UCO Health Sciences</a:t>
            </a:r>
          </a:p>
        </p:txBody>
      </p:sp>
    </p:spTree>
    <p:extLst>
      <p:ext uri="{BB962C8B-B14F-4D97-AF65-F5344CB8AC3E}">
        <p14:creationId xmlns:p14="http://schemas.microsoft.com/office/powerpoint/2010/main" val="15557529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 xmlns:a16="http://schemas.microsoft.com/office/drawing/2014/main" id="{F143EE68-B601-40CE-AEF4-BC8EFCB2B2FE}"/>
              </a:ext>
            </a:extLst>
          </p:cNvPr>
          <p:cNvSpPr/>
          <p:nvPr/>
        </p:nvSpPr>
        <p:spPr>
          <a:xfrm>
            <a:off x="3064033" y="1450901"/>
            <a:ext cx="2207740" cy="128510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prstClr val="white"/>
                </a:solidFill>
                <a:effectLst/>
                <a:uLnTx/>
                <a:uFillTx/>
                <a:latin typeface="Calibri" panose="020F0502020204030204"/>
                <a:ea typeface="+mn-ea"/>
                <a:cs typeface="+mn-cs"/>
              </a:rPr>
              <a:t>Learning outcomes</a:t>
            </a:r>
          </a:p>
        </p:txBody>
      </p:sp>
      <p:sp>
        <p:nvSpPr>
          <p:cNvPr id="6" name="Circular Arrow 2">
            <a:extLst>
              <a:ext uri="{FF2B5EF4-FFF2-40B4-BE49-F238E27FC236}">
                <a16:creationId xmlns="" xmlns:a16="http://schemas.microsoft.com/office/drawing/2014/main" id="{13A7A26A-0FE8-46E7-A527-C56DE8D93646}"/>
              </a:ext>
            </a:extLst>
          </p:cNvPr>
          <p:cNvSpPr/>
          <p:nvPr/>
        </p:nvSpPr>
        <p:spPr>
          <a:xfrm rot="14525030">
            <a:off x="2434873" y="1234698"/>
            <a:ext cx="811428" cy="720808"/>
          </a:xfrm>
          <a:prstGeom prst="circular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7" name="Oval 6">
            <a:extLst>
              <a:ext uri="{FF2B5EF4-FFF2-40B4-BE49-F238E27FC236}">
                <a16:creationId xmlns="" xmlns:a16="http://schemas.microsoft.com/office/drawing/2014/main" id="{19A58F64-6DEE-4002-AE84-A600366085CE}"/>
              </a:ext>
            </a:extLst>
          </p:cNvPr>
          <p:cNvSpPr/>
          <p:nvPr/>
        </p:nvSpPr>
        <p:spPr>
          <a:xfrm>
            <a:off x="4165194" y="2762302"/>
            <a:ext cx="1804329" cy="1043055"/>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prstClr val="white"/>
                </a:solidFill>
                <a:effectLst/>
                <a:uLnTx/>
                <a:uFillTx/>
                <a:latin typeface="Calibri" panose="020F0502020204030204"/>
                <a:ea typeface="+mn-ea"/>
                <a:cs typeface="+mn-cs"/>
              </a:rPr>
              <a:t>Student feedback</a:t>
            </a:r>
          </a:p>
        </p:txBody>
      </p:sp>
      <p:sp>
        <p:nvSpPr>
          <p:cNvPr id="8" name="Oval 7">
            <a:extLst>
              <a:ext uri="{FF2B5EF4-FFF2-40B4-BE49-F238E27FC236}">
                <a16:creationId xmlns="" xmlns:a16="http://schemas.microsoft.com/office/drawing/2014/main" id="{7D8E243C-F810-4CF3-9E1B-BC4E803C311E}"/>
              </a:ext>
            </a:extLst>
          </p:cNvPr>
          <p:cNvSpPr/>
          <p:nvPr/>
        </p:nvSpPr>
        <p:spPr>
          <a:xfrm>
            <a:off x="379906" y="140448"/>
            <a:ext cx="2700980" cy="128510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a:ln>
                  <a:noFill/>
                </a:ln>
                <a:solidFill>
                  <a:prstClr val="white"/>
                </a:solidFill>
                <a:effectLst/>
                <a:uLnTx/>
                <a:uFillTx/>
                <a:latin typeface="Calibri" panose="020F0502020204030204"/>
                <a:ea typeface="+mn-ea"/>
                <a:cs typeface="+mn-cs"/>
              </a:rPr>
              <a:t>Impact on exam performance???</a:t>
            </a:r>
          </a:p>
        </p:txBody>
      </p:sp>
      <p:sp>
        <p:nvSpPr>
          <p:cNvPr id="9" name="Circular Arrow 6">
            <a:extLst>
              <a:ext uri="{FF2B5EF4-FFF2-40B4-BE49-F238E27FC236}">
                <a16:creationId xmlns="" xmlns:a16="http://schemas.microsoft.com/office/drawing/2014/main" id="{B92CFC6F-A59E-4F1F-8D38-C9FD7FAE790F}"/>
              </a:ext>
            </a:extLst>
          </p:cNvPr>
          <p:cNvSpPr/>
          <p:nvPr/>
        </p:nvSpPr>
        <p:spPr>
          <a:xfrm rot="3360000">
            <a:off x="5039111" y="2199330"/>
            <a:ext cx="811428" cy="720808"/>
          </a:xfrm>
          <a:prstGeom prst="circular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0" name="Circular Arrow 7">
            <a:extLst>
              <a:ext uri="{FF2B5EF4-FFF2-40B4-BE49-F238E27FC236}">
                <a16:creationId xmlns="" xmlns:a16="http://schemas.microsoft.com/office/drawing/2014/main" id="{003B34F7-B431-4928-B114-D2549D7D65DF}"/>
              </a:ext>
            </a:extLst>
          </p:cNvPr>
          <p:cNvSpPr/>
          <p:nvPr/>
        </p:nvSpPr>
        <p:spPr>
          <a:xfrm rot="17988528">
            <a:off x="4114921" y="670650"/>
            <a:ext cx="788113" cy="832743"/>
          </a:xfrm>
          <a:prstGeom prst="circular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5F93E825-0329-4F00-9C63-51D55194A8ED}"/>
              </a:ext>
            </a:extLst>
          </p:cNvPr>
          <p:cNvSpPr/>
          <p:nvPr/>
        </p:nvSpPr>
        <p:spPr>
          <a:xfrm>
            <a:off x="4683306" y="53042"/>
            <a:ext cx="2207740" cy="1285102"/>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r>
              <a:rPr lang="en-AU" sz="1800" kern="0" dirty="0">
                <a:solidFill>
                  <a:prstClr val="white"/>
                </a:solidFill>
                <a:latin typeface="Calibri" panose="020F0502020204030204"/>
                <a:cs typeface="+mn-cs"/>
              </a:rPr>
              <a:t>What did I learn?</a:t>
            </a:r>
            <a:endParaRPr kumimoji="0" lang="en-AU" sz="1800" b="0" i="0" u="none" strike="noStrike" kern="0" cap="none" spc="0" normalizeH="0" baseline="0" noProof="0" dirty="0" err="1">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 xmlns:a16="http://schemas.microsoft.com/office/drawing/2014/main" id="{3B8C0113-347F-43E9-A131-DBE0BBC6D668}"/>
              </a:ext>
            </a:extLst>
          </p:cNvPr>
          <p:cNvSpPr/>
          <p:nvPr/>
        </p:nvSpPr>
        <p:spPr>
          <a:xfrm>
            <a:off x="7090330" y="402666"/>
            <a:ext cx="2019480" cy="908585"/>
          </a:xfrm>
          <a:prstGeom prst="ellipse">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r>
              <a:rPr lang="en-AU" sz="1600" kern="0" dirty="0">
                <a:solidFill>
                  <a:prstClr val="white"/>
                </a:solidFill>
                <a:latin typeface="Calibri" panose="020F0502020204030204"/>
                <a:cs typeface="+mn-cs"/>
              </a:rPr>
              <a:t>Provides a clear overview of a topic</a:t>
            </a:r>
            <a:endParaRPr kumimoji="0" lang="en-AU"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 xmlns:a16="http://schemas.microsoft.com/office/drawing/2014/main" id="{8DF3A955-35D9-4C52-8859-21017BF69EE6}"/>
              </a:ext>
            </a:extLst>
          </p:cNvPr>
          <p:cNvSpPr/>
          <p:nvPr/>
        </p:nvSpPr>
        <p:spPr>
          <a:xfrm>
            <a:off x="6586067" y="1491878"/>
            <a:ext cx="2490127" cy="955650"/>
          </a:xfrm>
          <a:prstGeom prst="ellipse">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defRPr/>
            </a:pPr>
            <a:r>
              <a:rPr lang="en-AU" sz="1600" kern="0" dirty="0">
                <a:solidFill>
                  <a:prstClr val="white"/>
                </a:solidFill>
                <a:latin typeface="Calibri" panose="020F0502020204030204"/>
                <a:cs typeface="+mn-cs"/>
              </a:rPr>
              <a:t>Highlights areas of maths difficulty </a:t>
            </a:r>
            <a:endParaRPr kumimoji="0" lang="en-AU"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 xmlns:a16="http://schemas.microsoft.com/office/drawing/2014/main" id="{25088F96-62BE-42C6-BB22-57FA9AAB0347}"/>
              </a:ext>
            </a:extLst>
          </p:cNvPr>
          <p:cNvSpPr/>
          <p:nvPr/>
        </p:nvSpPr>
        <p:spPr>
          <a:xfrm>
            <a:off x="2081301" y="2836584"/>
            <a:ext cx="1380746" cy="888414"/>
          </a:xfrm>
          <a:prstGeom prst="ellipse">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algn="ctr" eaLnBrk="1" fontAlgn="auto" hangingPunct="1">
              <a:defRPr/>
            </a:pPr>
            <a:r>
              <a:rPr lang="en-AU" sz="1600" kern="0" dirty="0">
                <a:solidFill>
                  <a:prstClr val="white"/>
                </a:solidFill>
                <a:latin typeface="Calibri" panose="020F0502020204030204"/>
                <a:cs typeface="+mn-cs"/>
              </a:rPr>
              <a:t>Useful for visual learners</a:t>
            </a:r>
            <a:endParaRPr lang="en-US" dirty="0">
              <a:ea typeface="+mn-ea"/>
            </a:endParaRPr>
          </a:p>
        </p:txBody>
      </p:sp>
      <p:sp>
        <p:nvSpPr>
          <p:cNvPr id="18" name="Oval 17">
            <a:extLst>
              <a:ext uri="{FF2B5EF4-FFF2-40B4-BE49-F238E27FC236}">
                <a16:creationId xmlns="" xmlns:a16="http://schemas.microsoft.com/office/drawing/2014/main" id="{CE5DDE95-34D6-476D-B7C8-EEC4BA7B9023}"/>
              </a:ext>
            </a:extLst>
          </p:cNvPr>
          <p:cNvSpPr/>
          <p:nvPr/>
        </p:nvSpPr>
        <p:spPr>
          <a:xfrm>
            <a:off x="6518830" y="2762623"/>
            <a:ext cx="1737093" cy="1043055"/>
          </a:xfrm>
          <a:prstGeom prst="ellipse">
            <a:avLst/>
          </a:prstGeom>
          <a:solidFill>
            <a:schemeClr val="accent2">
              <a:lumMod val="60000"/>
              <a:lumOff val="40000"/>
            </a:schemeClr>
          </a:solidFill>
          <a:ln w="12700" cap="flat" cmpd="sng" algn="ctr">
            <a:solidFill>
              <a:srgbClr val="5B9BD5">
                <a:shade val="50000"/>
              </a:srgbClr>
            </a:solidFill>
            <a:prstDash val="solid"/>
            <a:miter lim="800000"/>
          </a:ln>
          <a:effectLst/>
        </p:spPr>
        <p:txBody>
          <a:bodyPr rtlCol="0" anchor="ctr"/>
          <a:lstStyle/>
          <a:p>
            <a:pPr algn="ctr" eaLnBrk="1" fontAlgn="auto" hangingPunct="1">
              <a:defRPr/>
            </a:pPr>
            <a:r>
              <a:rPr lang="en-AU" sz="1600" kern="0" dirty="0">
                <a:solidFill>
                  <a:prstClr val="white"/>
                </a:solidFill>
                <a:latin typeface="Calibri" panose="020F0502020204030204"/>
                <a:cs typeface="+mn-cs"/>
              </a:rPr>
              <a:t>Not useful- prefer other methods</a:t>
            </a:r>
            <a:endParaRPr lang="en-AU" sz="1600" kern="0" dirty="0">
              <a:solidFill>
                <a:srgbClr val="FFFFFF"/>
              </a:solidFill>
              <a:latin typeface="Calibri"/>
              <a:cs typeface="Calibri"/>
            </a:endParaRPr>
          </a:p>
        </p:txBody>
      </p:sp>
      <p:sp>
        <p:nvSpPr>
          <p:cNvPr id="20" name="Circular Arrow 7">
            <a:extLst>
              <a:ext uri="{FF2B5EF4-FFF2-40B4-BE49-F238E27FC236}">
                <a16:creationId xmlns="" xmlns:a16="http://schemas.microsoft.com/office/drawing/2014/main" id="{7C3EDB88-83A4-43CA-9A07-9801A4F2998F}"/>
              </a:ext>
            </a:extLst>
          </p:cNvPr>
          <p:cNvSpPr/>
          <p:nvPr/>
        </p:nvSpPr>
        <p:spPr>
          <a:xfrm rot="2100000">
            <a:off x="6398945" y="1030973"/>
            <a:ext cx="707432" cy="778955"/>
          </a:xfrm>
          <a:prstGeom prst="circularArrow">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 name="Circular Arrow 7">
            <a:extLst>
              <a:ext uri="{FF2B5EF4-FFF2-40B4-BE49-F238E27FC236}">
                <a16:creationId xmlns="" xmlns:a16="http://schemas.microsoft.com/office/drawing/2014/main" id="{37DBB2F6-CD6F-4011-99E9-E46DFEF4729F}"/>
              </a:ext>
            </a:extLst>
          </p:cNvPr>
          <p:cNvSpPr/>
          <p:nvPr/>
        </p:nvSpPr>
        <p:spPr>
          <a:xfrm rot="960000">
            <a:off x="6681333" y="89679"/>
            <a:ext cx="707432" cy="778955"/>
          </a:xfrm>
          <a:prstGeom prst="circularArrow">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Circular Arrow 7">
            <a:extLst>
              <a:ext uri="{FF2B5EF4-FFF2-40B4-BE49-F238E27FC236}">
                <a16:creationId xmlns="" xmlns:a16="http://schemas.microsoft.com/office/drawing/2014/main" id="{6AE1277F-1144-4D4B-9B7E-5F2DDE312D4F}"/>
              </a:ext>
            </a:extLst>
          </p:cNvPr>
          <p:cNvSpPr/>
          <p:nvPr/>
        </p:nvSpPr>
        <p:spPr>
          <a:xfrm rot="10200000">
            <a:off x="3447315" y="2920284"/>
            <a:ext cx="707432" cy="778955"/>
          </a:xfrm>
          <a:prstGeom prst="circularArrow">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Circular Arrow 7">
            <a:extLst>
              <a:ext uri="{FF2B5EF4-FFF2-40B4-BE49-F238E27FC236}">
                <a16:creationId xmlns="" xmlns:a16="http://schemas.microsoft.com/office/drawing/2014/main" id="{D09BB906-9B32-45EC-8572-7A809DAE5AC5}"/>
              </a:ext>
            </a:extLst>
          </p:cNvPr>
          <p:cNvSpPr/>
          <p:nvPr/>
        </p:nvSpPr>
        <p:spPr>
          <a:xfrm rot="-720000">
            <a:off x="5948469" y="2765643"/>
            <a:ext cx="707432" cy="778955"/>
          </a:xfrm>
          <a:prstGeom prst="circularArrow">
            <a:avLst/>
          </a:prstGeom>
          <a:solidFill>
            <a:schemeClr val="accent2">
              <a:lumMod val="40000"/>
              <a:lumOff val="6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0500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a:t>Case Study 6: Breathe and focus: Using mindfulness to combat exam anxiety (Introduction to Human Behaviour) Tanya Weiler</a:t>
            </a:r>
          </a:p>
        </p:txBody>
      </p:sp>
      <p:sp>
        <p:nvSpPr>
          <p:cNvPr id="3" name="Text Placeholder 2"/>
          <p:cNvSpPr>
            <a:spLocks noGrp="1"/>
          </p:cNvSpPr>
          <p:nvPr>
            <p:ph type="body" sz="quarter" idx="11"/>
          </p:nvPr>
        </p:nvSpPr>
        <p:spPr>
          <a:xfrm>
            <a:off x="443276" y="928145"/>
            <a:ext cx="8250941" cy="615990"/>
          </a:xfrm>
        </p:spPr>
        <p:txBody>
          <a:bodyPr anchor="t"/>
          <a:lstStyle/>
          <a:p>
            <a:r>
              <a:rPr lang="en-AU" sz="1500"/>
              <a:t>The teaching challenge:</a:t>
            </a:r>
            <a:r>
              <a:rPr lang="en-AU" sz="1500" b="0"/>
              <a:t> Performance under time pressure is required for strong academic practice, yet College students express high levels of anxiety about these tasks, particularly around perceived powerlessness to control their responses in these situations. </a:t>
            </a:r>
          </a:p>
          <a:p>
            <a:r>
              <a:rPr lang="en-AU" sz="1500"/>
              <a:t>The hopeful idea:</a:t>
            </a:r>
            <a:r>
              <a:rPr lang="en-AU" sz="1500" b="0"/>
              <a:t> Learning Mindfulness techniques to employ in situations of anxiety will give students agency over their stress response, enabling better performance.</a:t>
            </a:r>
          </a:p>
          <a:p>
            <a:r>
              <a:rPr lang="en-AU" sz="1500"/>
              <a:t>The research question:</a:t>
            </a:r>
            <a:r>
              <a:rPr lang="en-AU" sz="1500" b="0"/>
              <a:t> </a:t>
            </a:r>
            <a:r>
              <a:rPr lang="en-AU" sz="1500" b="0" i="1"/>
              <a:t>How can the regular practice of mindfulness build focus and concentration to optimise performance under pressure?</a:t>
            </a:r>
          </a:p>
          <a:p>
            <a:r>
              <a:rPr lang="en-AU" sz="1500" b="0"/>
              <a:t>This research is underpinned by an Ethos of Care, where 'attentiveness to students' experiences, histories and needs are of foremost importance' (Bennett et al 2018). In addition, this explores recognising moments of discomfort as learning opportunities, and democratising the learning environment as vital to student experience. </a:t>
            </a:r>
          </a:p>
          <a:p>
            <a:endParaRPr lang="en-AU" sz="1500" b="0"/>
          </a:p>
          <a:p>
            <a:endParaRPr lang="en-AU" sz="1600" b="0"/>
          </a:p>
          <a:p>
            <a:endParaRPr lang="en-AU" sz="1800" b="0"/>
          </a:p>
        </p:txBody>
      </p:sp>
    </p:spTree>
    <p:extLst>
      <p:ext uri="{BB962C8B-B14F-4D97-AF65-F5344CB8AC3E}">
        <p14:creationId xmlns:p14="http://schemas.microsoft.com/office/powerpoint/2010/main" val="3742661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Learning outcomes</a:t>
            </a:r>
          </a:p>
        </p:txBody>
      </p:sp>
      <p:sp>
        <p:nvSpPr>
          <p:cNvPr id="3" name="Text Placeholder 2"/>
          <p:cNvSpPr>
            <a:spLocks noGrp="1"/>
          </p:cNvSpPr>
          <p:nvPr>
            <p:ph type="body" sz="quarter" idx="11"/>
          </p:nvPr>
        </p:nvSpPr>
        <p:spPr>
          <a:xfrm>
            <a:off x="407104" y="834101"/>
            <a:ext cx="8258175" cy="485775"/>
          </a:xfrm>
        </p:spPr>
        <p:txBody>
          <a:bodyPr anchor="t"/>
          <a:lstStyle/>
          <a:p>
            <a:r>
              <a:rPr lang="en-AU" sz="1400" b="0"/>
              <a:t>A survey tool was utilised to collect data on students overall feeling towards the inclusion of mindfulness in their weekly tutorials. Weekly Learning </a:t>
            </a:r>
            <a:r>
              <a:rPr lang="en-AU" sz="1400" b="0" err="1"/>
              <a:t>Catalytics</a:t>
            </a:r>
            <a:r>
              <a:rPr lang="en-AU" sz="1400" b="0"/>
              <a:t> questions asked students to gauge their perceived anxiety before and after their mindfulness practice, repeatedly showing improvement in overall focus and concentration.</a:t>
            </a:r>
            <a:endParaRPr lang="en-US"/>
          </a:p>
          <a:p>
            <a:pPr algn="ctr"/>
            <a:r>
              <a:rPr lang="en-AU" sz="1100" b="0" i="1">
                <a:solidFill>
                  <a:srgbClr val="0070C0"/>
                </a:solidFill>
              </a:rPr>
              <a:t>'Helped me feel calm regarding the exam for this course' (MCE, SP5 2018)</a:t>
            </a:r>
          </a:p>
          <a:p>
            <a:pPr algn="ctr"/>
            <a:r>
              <a:rPr lang="en-AU" sz="1100" b="0" i="1">
                <a:solidFill>
                  <a:srgbClr val="0070C0"/>
                </a:solidFill>
              </a:rPr>
              <a:t>'The activities before class were amazing' (MCE, SP5 2018)</a:t>
            </a:r>
          </a:p>
          <a:p>
            <a:pPr algn="ctr"/>
            <a:r>
              <a:rPr lang="en-AU" sz="1100" b="0" i="1">
                <a:solidFill>
                  <a:srgbClr val="0070C0"/>
                </a:solidFill>
              </a:rPr>
              <a:t>'Love the mindfulness aspect of this course, definitely feel like it helped me focus for the tutorial ahead.(MCE, SP5 2016)</a:t>
            </a:r>
            <a:endParaRPr lang="en-AU" sz="1100" b="0" i="1"/>
          </a:p>
          <a:p>
            <a:pPr algn="ctr"/>
            <a:endParaRPr lang="en-AU" sz="1100" b="0" i="1">
              <a:solidFill>
                <a:srgbClr val="0070C0"/>
              </a:solidFill>
            </a:endParaRPr>
          </a:p>
          <a:p>
            <a:r>
              <a:rPr lang="en-AU" sz="1100" b="0"/>
              <a:t>Many students were highly responsive to the practice of mindfulness, and reported that they had utilised guided meditation outside of class in situations of anxiety or stress (Class discussions, SP5, 2018)</a:t>
            </a:r>
          </a:p>
          <a:p>
            <a:endParaRPr lang="en-AU" sz="1100" b="0"/>
          </a:p>
          <a:p>
            <a:r>
              <a:rPr lang="en-AU" sz="1100" b="0">
                <a:solidFill>
                  <a:srgbClr val="002060"/>
                </a:solidFill>
              </a:rPr>
              <a:t>Mindfulness can have a positive impact on student focus and control in tutorials. Even more commitment to the inclusion of mindfulness is needed by scaffolding this practice further and building consistency across tutorial groups. Additional data will be collected after the SP5 examination to see how many students utilised mindfulness practice in the reading time to focus attention, and their perceptions of its efficacy.</a:t>
            </a:r>
          </a:p>
          <a:p>
            <a:endParaRPr lang="en-AU" b="0"/>
          </a:p>
        </p:txBody>
      </p:sp>
    </p:spTree>
    <p:extLst>
      <p:ext uri="{BB962C8B-B14F-4D97-AF65-F5344CB8AC3E}">
        <p14:creationId xmlns:p14="http://schemas.microsoft.com/office/powerpoint/2010/main" val="327596669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rPr lang="en-AU"/>
              <a:t>Questions?</a:t>
            </a:r>
          </a:p>
        </p:txBody>
      </p:sp>
      <p:sp>
        <p:nvSpPr>
          <p:cNvPr id="3" name="Text Placeholder 2"/>
          <p:cNvSpPr>
            <a:spLocks noGrp="1"/>
          </p:cNvSpPr>
          <p:nvPr>
            <p:ph type="body" sz="quarter" idx="11"/>
          </p:nvPr>
        </p:nvSpPr>
        <p:spPr/>
        <p:txBody>
          <a:bodyPr/>
          <a:lstStyle/>
          <a:p>
            <a:pPr algn="ctr">
              <a:spcBef>
                <a:spcPts val="0"/>
              </a:spcBef>
              <a:spcAft>
                <a:spcPts val="300"/>
              </a:spcAft>
            </a:pPr>
            <a:r>
              <a:rPr lang="en-US" b="0">
                <a:hlinkClick r:id="rId2"/>
              </a:rPr>
              <a:t>Snjezana.Bilic@unisa.edu.au</a:t>
            </a:r>
            <a:endParaRPr lang="en-US" b="0"/>
          </a:p>
          <a:p>
            <a:pPr algn="ctr">
              <a:spcBef>
                <a:spcPts val="0"/>
              </a:spcBef>
              <a:spcAft>
                <a:spcPts val="300"/>
              </a:spcAft>
            </a:pPr>
            <a:r>
              <a:rPr lang="en-US" b="0">
                <a:hlinkClick r:id="rId3"/>
              </a:rPr>
              <a:t>Robert.Hattam@unisa.edu.au</a:t>
            </a:r>
            <a:endParaRPr lang="en-US" b="0"/>
          </a:p>
          <a:p>
            <a:pPr algn="ctr">
              <a:spcBef>
                <a:spcPts val="0"/>
              </a:spcBef>
              <a:spcAft>
                <a:spcPts val="300"/>
              </a:spcAft>
            </a:pPr>
            <a:r>
              <a:rPr lang="en-US" b="0">
                <a:hlinkClick r:id="rId4"/>
              </a:rPr>
              <a:t>Sarah.Hattam@unisa.edu.au</a:t>
            </a:r>
            <a:endParaRPr lang="en-US" b="0"/>
          </a:p>
          <a:p>
            <a:pPr algn="ctr">
              <a:spcBef>
                <a:spcPts val="0"/>
              </a:spcBef>
              <a:spcAft>
                <a:spcPts val="300"/>
              </a:spcAft>
            </a:pPr>
            <a:r>
              <a:rPr lang="en-US" b="0">
                <a:hlinkClick r:id="rId5"/>
              </a:rPr>
              <a:t>Jasmine.Ng@unisa.edu.au</a:t>
            </a:r>
            <a:endParaRPr lang="en-US" b="0"/>
          </a:p>
          <a:p>
            <a:pPr algn="ctr">
              <a:spcBef>
                <a:spcPts val="0"/>
              </a:spcBef>
              <a:spcAft>
                <a:spcPts val="300"/>
              </a:spcAft>
            </a:pPr>
            <a:r>
              <a:rPr lang="en-US" b="0">
                <a:hlinkClick r:id="rId6"/>
              </a:rPr>
              <a:t>Paul.Oldham@unisa.edu.au</a:t>
            </a:r>
            <a:endParaRPr lang="en-US" b="0"/>
          </a:p>
          <a:p>
            <a:pPr algn="ctr">
              <a:spcBef>
                <a:spcPts val="0"/>
              </a:spcBef>
              <a:spcAft>
                <a:spcPts val="300"/>
              </a:spcAft>
            </a:pPr>
            <a:r>
              <a:rPr lang="en-US" b="0">
                <a:hlinkClick r:id="rId7"/>
              </a:rPr>
              <a:t>Jennifer.Stokes@unisa.edu.au</a:t>
            </a:r>
            <a:endParaRPr lang="en-US" b="0"/>
          </a:p>
          <a:p>
            <a:pPr algn="ctr">
              <a:spcBef>
                <a:spcPts val="0"/>
              </a:spcBef>
              <a:spcAft>
                <a:spcPts val="300"/>
              </a:spcAft>
            </a:pPr>
            <a:r>
              <a:rPr lang="en-US" b="0">
                <a:hlinkClick r:id="rId8"/>
              </a:rPr>
              <a:t>Tanya.Weiler@unisa.edu.au</a:t>
            </a:r>
            <a:endParaRPr lang="en-US" b="0"/>
          </a:p>
          <a:p>
            <a:pPr algn="ctr">
              <a:spcBef>
                <a:spcPts val="0"/>
              </a:spcBef>
              <a:spcAft>
                <a:spcPts val="300"/>
              </a:spcAft>
            </a:pPr>
            <a:r>
              <a:rPr lang="en-US" b="0">
                <a:hlinkClick r:id="rId9"/>
              </a:rPr>
              <a:t>Natasha.Wilson@unisa.edu.au</a:t>
            </a:r>
            <a:r>
              <a:rPr lang="en-US" b="0"/>
              <a:t> </a:t>
            </a:r>
            <a:endParaRPr lang="en-AU" b="0"/>
          </a:p>
        </p:txBody>
      </p:sp>
    </p:spTree>
    <p:extLst>
      <p:ext uri="{BB962C8B-B14F-4D97-AF65-F5344CB8AC3E}">
        <p14:creationId xmlns:p14="http://schemas.microsoft.com/office/powerpoint/2010/main" val="1853264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References</a:t>
            </a:r>
            <a:endParaRPr lang="en-AU" sz="1400">
              <a:solidFill>
                <a:srgbClr val="FF0000"/>
              </a:solidFill>
            </a:endParaRPr>
          </a:p>
        </p:txBody>
      </p:sp>
      <p:sp>
        <p:nvSpPr>
          <p:cNvPr id="3" name="Text Placeholder 2"/>
          <p:cNvSpPr>
            <a:spLocks noGrp="1"/>
          </p:cNvSpPr>
          <p:nvPr>
            <p:ph type="body" sz="quarter" idx="11"/>
          </p:nvPr>
        </p:nvSpPr>
        <p:spPr>
          <a:xfrm>
            <a:off x="409576" y="883497"/>
            <a:ext cx="8368664" cy="485775"/>
          </a:xfrm>
        </p:spPr>
        <p:txBody>
          <a:bodyPr/>
          <a:lstStyle/>
          <a:p>
            <a:pPr>
              <a:spcBef>
                <a:spcPts val="0"/>
              </a:spcBef>
              <a:spcAft>
                <a:spcPts val="200"/>
              </a:spcAft>
            </a:pPr>
            <a:r>
              <a:rPr lang="en-US" sz="800" b="0" kern="1200">
                <a:latin typeface="Arial" charset="0"/>
                <a:cs typeface="Arial" charset="0"/>
              </a:rPr>
              <a:t>Burke, Penny. &amp; Crozier, Gill. 2013. </a:t>
            </a:r>
            <a:r>
              <a:rPr lang="en-US" sz="800" b="0" i="1" kern="1200">
                <a:latin typeface="Arial" charset="0"/>
                <a:cs typeface="Arial" charset="0"/>
              </a:rPr>
              <a:t>Teaching Inclusively: Changing Pedagogical Spaces, </a:t>
            </a:r>
            <a:r>
              <a:rPr lang="en-US" sz="800" b="0" kern="1200">
                <a:latin typeface="Arial" charset="0"/>
                <a:cs typeface="Arial" charset="0"/>
              </a:rPr>
              <a:t>Centre of Excellence for Equity in Higher Education: University of Newcastle, NSW.  </a:t>
            </a:r>
            <a:endParaRPr lang="en-AU" sz="800" b="0" kern="1200">
              <a:latin typeface="Arial" charset="0"/>
              <a:cs typeface="Arial" charset="0"/>
            </a:endParaRPr>
          </a:p>
          <a:p>
            <a:pPr>
              <a:spcBef>
                <a:spcPts val="0"/>
              </a:spcBef>
              <a:spcAft>
                <a:spcPts val="200"/>
              </a:spcAft>
            </a:pPr>
            <a:r>
              <a:rPr lang="en-AU" sz="800" b="0"/>
              <a:t>Foundation for Young Australians (FYA) 2018, </a:t>
            </a:r>
            <a:r>
              <a:rPr lang="en-AU" sz="800" b="0" i="1"/>
              <a:t>The new work reality</a:t>
            </a:r>
            <a:r>
              <a:rPr lang="en-AU" sz="800" b="0"/>
              <a:t>, </a:t>
            </a:r>
            <a:r>
              <a:rPr lang="en-AU" sz="800" b="0" err="1"/>
              <a:t>AlphaBeta</a:t>
            </a:r>
            <a:r>
              <a:rPr lang="en-AU" sz="800" b="0"/>
              <a:t>, Melbourne, viewed 6 November 2018, &lt; https://www.fya.org.au/wp-content/uploads/2018/06/FYA_TheNewWorkReality_sml.pdf &gt;</a:t>
            </a:r>
            <a:r>
              <a:rPr lang="en-AU" sz="800"/>
              <a:t>.</a:t>
            </a:r>
          </a:p>
          <a:p>
            <a:pPr>
              <a:spcBef>
                <a:spcPts val="0"/>
              </a:spcBef>
              <a:spcAft>
                <a:spcPts val="200"/>
              </a:spcAft>
            </a:pPr>
            <a:r>
              <a:rPr lang="en-AU" sz="800" b="0" kern="1200">
                <a:latin typeface="Arial" charset="0"/>
                <a:cs typeface="Arial" charset="0"/>
              </a:rPr>
              <a:t>Freire, Paulo. 1994. </a:t>
            </a:r>
            <a:r>
              <a:rPr lang="en-AU" sz="800" b="0" i="1" kern="1200">
                <a:latin typeface="Arial" charset="0"/>
                <a:cs typeface="Arial" charset="0"/>
              </a:rPr>
              <a:t>Pedagogy of hope: reliving Pedagogy of the oppressed. </a:t>
            </a:r>
            <a:r>
              <a:rPr lang="en-AU" sz="800" b="0" kern="1200">
                <a:latin typeface="Arial" charset="0"/>
                <a:cs typeface="Arial" charset="0"/>
              </a:rPr>
              <a:t>Translated by Robert B Barr. London: Continuum.</a:t>
            </a:r>
          </a:p>
          <a:p>
            <a:pPr>
              <a:spcBef>
                <a:spcPts val="0"/>
              </a:spcBef>
              <a:spcAft>
                <a:spcPts val="200"/>
              </a:spcAft>
            </a:pPr>
            <a:r>
              <a:rPr lang="en-AU" sz="800" b="0" kern="1200">
                <a:latin typeface="Arial" charset="0"/>
                <a:cs typeface="Arial" charset="0"/>
              </a:rPr>
              <a:t>Gonzalez, Norma. Luis Moll and Cathy </a:t>
            </a:r>
            <a:r>
              <a:rPr lang="en-AU" sz="800" b="0" kern="1200" err="1">
                <a:latin typeface="Arial" charset="0"/>
                <a:cs typeface="Arial" charset="0"/>
              </a:rPr>
              <a:t>Amanti</a:t>
            </a:r>
            <a:r>
              <a:rPr lang="en-AU" sz="800" b="0" kern="1200">
                <a:latin typeface="Arial" charset="0"/>
                <a:cs typeface="Arial" charset="0"/>
              </a:rPr>
              <a:t>. 2013. </a:t>
            </a:r>
            <a:r>
              <a:rPr lang="en-AU" sz="800" b="0" i="1" kern="1200">
                <a:latin typeface="Arial" charset="0"/>
                <a:cs typeface="Arial" charset="0"/>
              </a:rPr>
              <a:t>Funds of knowledge. </a:t>
            </a:r>
            <a:r>
              <a:rPr lang="en-AU" sz="800" b="0" kern="1200">
                <a:latin typeface="Arial" charset="0"/>
                <a:cs typeface="Arial" charset="0"/>
              </a:rPr>
              <a:t>Hoboken: Taylor &amp; Francis.</a:t>
            </a:r>
          </a:p>
          <a:p>
            <a:pPr>
              <a:spcBef>
                <a:spcPts val="0"/>
              </a:spcBef>
              <a:spcAft>
                <a:spcPts val="200"/>
              </a:spcAft>
            </a:pPr>
            <a:r>
              <a:rPr lang="en-US" sz="800" b="0" kern="1200">
                <a:latin typeface="Arial" charset="0"/>
                <a:cs typeface="Arial" charset="0"/>
              </a:rPr>
              <a:t>Hattam, Robert. Brennan, Marie. </a:t>
            </a:r>
            <a:r>
              <a:rPr lang="en-US" sz="800" b="0" kern="1200" err="1">
                <a:latin typeface="Arial" charset="0"/>
                <a:cs typeface="Arial" charset="0"/>
              </a:rPr>
              <a:t>Zipin</a:t>
            </a:r>
            <a:r>
              <a:rPr lang="en-US" sz="800" b="0" kern="1200">
                <a:latin typeface="Arial" charset="0"/>
                <a:cs typeface="Arial" charset="0"/>
              </a:rPr>
              <a:t>, Lew &amp; Comber, Barbara. Researching for social justice: contextual, conceptual and methodological challenges, </a:t>
            </a:r>
            <a:r>
              <a:rPr lang="en-US" sz="800" b="0" i="1" kern="1200">
                <a:latin typeface="Arial" charset="0"/>
                <a:cs typeface="Arial" charset="0"/>
              </a:rPr>
              <a:t>Discourse: Studies in the Cultural Politics of Education</a:t>
            </a:r>
            <a:r>
              <a:rPr lang="en-US" sz="800" b="0" kern="1200">
                <a:latin typeface="Arial" charset="0"/>
                <a:cs typeface="Arial" charset="0"/>
              </a:rPr>
              <a:t>, 30:3, 303-316. </a:t>
            </a:r>
            <a:endParaRPr lang="en-AU" sz="800" b="0" kern="1200">
              <a:latin typeface="Arial" charset="0"/>
              <a:cs typeface="Arial" charset="0"/>
            </a:endParaRPr>
          </a:p>
          <a:p>
            <a:pPr>
              <a:spcBef>
                <a:spcPts val="0"/>
              </a:spcBef>
              <a:spcAft>
                <a:spcPts val="200"/>
              </a:spcAft>
            </a:pPr>
            <a:r>
              <a:rPr lang="en-AU" sz="800" b="0" kern="1200">
                <a:latin typeface="Arial" charset="0"/>
                <a:cs typeface="Arial" charset="0"/>
              </a:rPr>
              <a:t>Hockings, Christine. 2010. </a:t>
            </a:r>
            <a:r>
              <a:rPr lang="en-AU" sz="800" b="0" i="1" kern="1200">
                <a:latin typeface="Arial" charset="0"/>
                <a:cs typeface="Arial" charset="0"/>
              </a:rPr>
              <a:t>Inclusive Learning and Teaching: Research Synthesis. </a:t>
            </a:r>
            <a:r>
              <a:rPr lang="en-AU" sz="800" b="0" kern="1200">
                <a:latin typeface="Arial" charset="0"/>
                <a:cs typeface="Arial" charset="0"/>
              </a:rPr>
              <a:t>York: Higher Education Academy.</a:t>
            </a:r>
          </a:p>
          <a:p>
            <a:pPr>
              <a:spcBef>
                <a:spcPts val="0"/>
              </a:spcBef>
              <a:spcAft>
                <a:spcPts val="200"/>
              </a:spcAft>
            </a:pPr>
            <a:r>
              <a:rPr lang="en-AU" sz="800" b="0" kern="1200" err="1">
                <a:latin typeface="Arial" charset="0"/>
                <a:cs typeface="Arial" charset="0"/>
              </a:rPr>
              <a:t>Kift</a:t>
            </a:r>
            <a:r>
              <a:rPr lang="en-AU" sz="800" b="0" kern="1200">
                <a:latin typeface="Arial" charset="0"/>
                <a:cs typeface="Arial" charset="0"/>
              </a:rPr>
              <a:t>, Sally, Karen Nelson and John Clarke. 2010. ‘Transition pedagogy: A third generation approach to FYE-A case study of policy and practice for the higher education sector.’ </a:t>
            </a:r>
            <a:r>
              <a:rPr lang="en-AU" sz="800" b="0" i="1" kern="1200">
                <a:latin typeface="Arial" charset="0"/>
                <a:cs typeface="Arial" charset="0"/>
              </a:rPr>
              <a:t>The International Journal of the First Year in Higher Education </a:t>
            </a:r>
            <a:r>
              <a:rPr lang="en-AU" sz="800" b="0" kern="1200">
                <a:latin typeface="Arial" charset="0"/>
                <a:cs typeface="Arial" charset="0"/>
              </a:rPr>
              <a:t>1:1-20.</a:t>
            </a:r>
          </a:p>
          <a:p>
            <a:pPr>
              <a:spcBef>
                <a:spcPts val="0"/>
              </a:spcBef>
              <a:spcAft>
                <a:spcPts val="200"/>
              </a:spcAft>
            </a:pPr>
            <a:r>
              <a:rPr lang="en-US" sz="800" b="0" kern="1200">
                <a:latin typeface="Arial" charset="0"/>
                <a:cs typeface="Arial" charset="0"/>
              </a:rPr>
              <a:t>Motta, Sara. &amp; Bennett, Anna. 2018. ‘Pedagogies of care, care-full epistemological practice and ‘other’ caring subjectivities in enabling education’, </a:t>
            </a:r>
            <a:r>
              <a:rPr lang="en-US" sz="800" b="0" i="1" kern="1200">
                <a:latin typeface="Arial" charset="0"/>
                <a:cs typeface="Arial" charset="0"/>
              </a:rPr>
              <a:t>Teaching in Higher Education</a:t>
            </a:r>
            <a:r>
              <a:rPr lang="en-US" sz="800" b="0" kern="1200">
                <a:latin typeface="Arial" charset="0"/>
                <a:cs typeface="Arial" charset="0"/>
              </a:rPr>
              <a:t>, Vol. 23, Issue 5, 631-646. </a:t>
            </a:r>
            <a:endParaRPr lang="en-AU" sz="800" b="0" kern="1200">
              <a:latin typeface="Arial" charset="0"/>
              <a:cs typeface="Arial" charset="0"/>
            </a:endParaRPr>
          </a:p>
          <a:p>
            <a:pPr>
              <a:spcBef>
                <a:spcPts val="0"/>
              </a:spcBef>
              <a:spcAft>
                <a:spcPts val="200"/>
              </a:spcAft>
            </a:pPr>
            <a:r>
              <a:rPr lang="en-US" sz="800" b="0" kern="1200">
                <a:latin typeface="Arial" charset="0"/>
                <a:cs typeface="Arial" charset="0"/>
              </a:rPr>
              <a:t>Shor, Ira. 1992. </a:t>
            </a:r>
            <a:r>
              <a:rPr lang="en-US" sz="800" b="0" i="1" kern="1200">
                <a:latin typeface="Arial" charset="0"/>
                <a:cs typeface="Arial" charset="0"/>
              </a:rPr>
              <a:t>Empowering Education: Critical Teaching for Social Change</a:t>
            </a:r>
            <a:r>
              <a:rPr lang="en-US" sz="800" b="0" kern="1200">
                <a:latin typeface="Arial" charset="0"/>
                <a:cs typeface="Arial" charset="0"/>
              </a:rPr>
              <a:t>, University of Chicago Press: Chicago. </a:t>
            </a:r>
            <a:endParaRPr lang="en-AU" sz="800" b="0" kern="1200">
              <a:latin typeface="Arial" charset="0"/>
              <a:cs typeface="Arial" charset="0"/>
            </a:endParaRPr>
          </a:p>
          <a:p>
            <a:pPr>
              <a:spcBef>
                <a:spcPts val="0"/>
              </a:spcBef>
              <a:spcAft>
                <a:spcPts val="200"/>
              </a:spcAft>
            </a:pPr>
            <a:r>
              <a:rPr lang="en-AU" sz="800" b="0" kern="1200">
                <a:latin typeface="Arial" charset="0"/>
                <a:cs typeface="Arial" charset="0"/>
              </a:rPr>
              <a:t>Smyth, John, Hattam, Robert, Cannon, J, Edwards, J, Wilson, N &amp; </a:t>
            </a:r>
            <a:r>
              <a:rPr lang="en-AU" sz="800" b="0" kern="1200" err="1">
                <a:latin typeface="Arial" charset="0"/>
                <a:cs typeface="Arial" charset="0"/>
              </a:rPr>
              <a:t>Wurst</a:t>
            </a:r>
            <a:r>
              <a:rPr lang="en-AU" sz="800" b="0" kern="1200">
                <a:latin typeface="Arial" charset="0"/>
                <a:cs typeface="Arial" charset="0"/>
              </a:rPr>
              <a:t>, S 2004. </a:t>
            </a:r>
            <a:r>
              <a:rPr lang="en-AU" sz="800" b="0" i="1" kern="1200">
                <a:latin typeface="Arial" charset="0"/>
                <a:cs typeface="Arial" charset="0"/>
              </a:rPr>
              <a:t>"Dropping out," drifting off, being excluded: becoming somebody without school</a:t>
            </a:r>
            <a:r>
              <a:rPr lang="en-AU" sz="800" b="0" kern="1200">
                <a:latin typeface="Arial" charset="0"/>
                <a:cs typeface="Arial" charset="0"/>
              </a:rPr>
              <a:t>, Peter Lang: New York.</a:t>
            </a:r>
          </a:p>
          <a:p>
            <a:pPr>
              <a:spcBef>
                <a:spcPts val="0"/>
              </a:spcBef>
              <a:spcAft>
                <a:spcPts val="200"/>
              </a:spcAft>
            </a:pPr>
            <a:r>
              <a:rPr lang="en-AU" sz="800" b="0" kern="1200">
                <a:latin typeface="Arial" charset="0"/>
                <a:cs typeface="Arial" charset="0"/>
              </a:rPr>
              <a:t>Stokes, Jennifer. 2014. New Students and Enabling Pedagogies: Supporting Students from Diverse Backgrounds through a University Enabling Program, </a:t>
            </a:r>
            <a:r>
              <a:rPr lang="en-AU" sz="800" b="0" i="1" kern="1200">
                <a:latin typeface="Arial" charset="0"/>
                <a:cs typeface="Arial" charset="0"/>
              </a:rPr>
              <a:t>The International Journal of Diversity in Education, </a:t>
            </a:r>
            <a:r>
              <a:rPr lang="en-AU" sz="800" b="0" kern="1200">
                <a:latin typeface="Arial" charset="0"/>
                <a:cs typeface="Arial" charset="0"/>
              </a:rPr>
              <a:t>Vol. 13, 116-124. </a:t>
            </a:r>
          </a:p>
          <a:p>
            <a:pPr>
              <a:spcBef>
                <a:spcPts val="0"/>
              </a:spcBef>
              <a:spcAft>
                <a:spcPts val="200"/>
              </a:spcAft>
            </a:pPr>
            <a:r>
              <a:rPr lang="en-US" sz="800" b="0" kern="1200">
                <a:latin typeface="Arial" charset="0"/>
                <a:cs typeface="Arial" charset="0"/>
              </a:rPr>
              <a:t> </a:t>
            </a:r>
            <a:endParaRPr lang="en-AU" sz="800" b="0" kern="1200">
              <a:latin typeface="Arial" charset="0"/>
              <a:cs typeface="Arial" charset="0"/>
            </a:endParaRPr>
          </a:p>
          <a:p>
            <a:r>
              <a:rPr lang="en-US" sz="1000" kern="1200">
                <a:latin typeface="Arial" charset="0"/>
                <a:cs typeface="Arial" charset="0"/>
              </a:rPr>
              <a:t> </a:t>
            </a:r>
            <a:endParaRPr lang="en-AU" sz="1000" kern="1200">
              <a:latin typeface="Arial" charset="0"/>
              <a:cs typeface="Arial" charset="0"/>
            </a:endParaRPr>
          </a:p>
          <a:p>
            <a:r>
              <a:rPr lang="en-US" sz="1000" kern="1200">
                <a:latin typeface="Arial" charset="0"/>
                <a:cs typeface="Arial" charset="0"/>
              </a:rPr>
              <a:t> </a:t>
            </a:r>
            <a:endParaRPr lang="en-AU" sz="1000" kern="1200">
              <a:latin typeface="Arial" charset="0"/>
              <a:cs typeface="Arial" charset="0"/>
            </a:endParaRPr>
          </a:p>
          <a:p>
            <a:r>
              <a:rPr lang="en-US" sz="1000" kern="1200">
                <a:latin typeface="Arial" charset="0"/>
                <a:cs typeface="Arial" charset="0"/>
              </a:rPr>
              <a:t> </a:t>
            </a:r>
            <a:endParaRPr lang="en-AU" sz="1000" kern="1200">
              <a:latin typeface="Arial" charset="0"/>
              <a:cs typeface="Arial" charset="0"/>
            </a:endParaRPr>
          </a:p>
        </p:txBody>
      </p:sp>
    </p:spTree>
    <p:extLst>
      <p:ext uri="{BB962C8B-B14F-4D97-AF65-F5344CB8AC3E}">
        <p14:creationId xmlns:p14="http://schemas.microsoft.com/office/powerpoint/2010/main" val="7570163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628649" y="179614"/>
          <a:ext cx="7903028" cy="4702627"/>
        </p:xfrm>
        <a:graphic>
          <a:graphicData uri="http://schemas.openxmlformats.org/drawingml/2006/table">
            <a:tbl>
              <a:tblPr/>
              <a:tblGrid>
                <a:gridCol w="1975757">
                  <a:extLst>
                    <a:ext uri="{9D8B030D-6E8A-4147-A177-3AD203B41FA5}">
                      <a16:colId xmlns="" xmlns:a16="http://schemas.microsoft.com/office/drawing/2014/main" val="20000"/>
                    </a:ext>
                  </a:extLst>
                </a:gridCol>
                <a:gridCol w="1975757">
                  <a:extLst>
                    <a:ext uri="{9D8B030D-6E8A-4147-A177-3AD203B41FA5}">
                      <a16:colId xmlns="" xmlns:a16="http://schemas.microsoft.com/office/drawing/2014/main" val="20001"/>
                    </a:ext>
                  </a:extLst>
                </a:gridCol>
                <a:gridCol w="1975757">
                  <a:extLst>
                    <a:ext uri="{9D8B030D-6E8A-4147-A177-3AD203B41FA5}">
                      <a16:colId xmlns="" xmlns:a16="http://schemas.microsoft.com/office/drawing/2014/main" val="20002"/>
                    </a:ext>
                  </a:extLst>
                </a:gridCol>
                <a:gridCol w="1975757">
                  <a:extLst>
                    <a:ext uri="{9D8B030D-6E8A-4147-A177-3AD203B41FA5}">
                      <a16:colId xmlns="" xmlns:a16="http://schemas.microsoft.com/office/drawing/2014/main" val="20003"/>
                    </a:ext>
                  </a:extLst>
                </a:gridCol>
              </a:tblGrid>
              <a:tr h="919508">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ＭＳ Ｐゴシック" charset="-128"/>
                        </a:rPr>
                        <a:t>Term 1</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C9CDF"/>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ＭＳ Ｐゴシック" charset="-128"/>
                        </a:rPr>
                        <a:t>Term 2</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C9CDF"/>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ＭＳ Ｐゴシック" charset="-128"/>
                        </a:rPr>
                        <a:t>Term 3</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C9CDF"/>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FFFFFF"/>
                          </a:solidFill>
                          <a:effectLst/>
                          <a:latin typeface="Arial" charset="0"/>
                          <a:ea typeface="ＭＳ Ｐゴシック" charset="-128"/>
                        </a:rPr>
                        <a:t>Term 4</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C9CDF"/>
                    </a:solidFill>
                  </a:tcPr>
                </a:tc>
                <a:extLst>
                  <a:ext uri="{0D108BD9-81ED-4DB2-BD59-A6C34878D82A}">
                    <a16:rowId xmlns="" xmlns:a16="http://schemas.microsoft.com/office/drawing/2014/main" val="10000"/>
                  </a:ext>
                </a:extLst>
              </a:tr>
              <a:tr h="1170965">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ＭＳ Ｐゴシック" charset="-128"/>
                        </a:rPr>
                        <a:t>PROVOCATIONS</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ＭＳ Ｐゴシック" charset="-128"/>
                        </a:rPr>
                        <a:t>CURRICULUM DESIGN &amp; PLAN ACTION RESEARCH </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ＭＳ Ｐゴシック" charset="-128"/>
                        </a:rPr>
                        <a:t>DO THE ACTION RESEARCH</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charset="0"/>
                          <a:ea typeface="ＭＳ Ｐゴシック" charset="-128"/>
                        </a:rPr>
                        <a:t>WHAT DID WE LEARN?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1"/>
                  </a:ext>
                </a:extLst>
              </a:tr>
              <a:tr h="1441189">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0" i="0" u="none" strike="noStrike" cap="none" normalizeH="0" baseline="0">
                          <a:ln>
                            <a:noFill/>
                          </a:ln>
                          <a:solidFill>
                            <a:srgbClr val="0000FF"/>
                          </a:solidFill>
                          <a:effectLst/>
                          <a:latin typeface="Arial" charset="0"/>
                          <a:ea typeface="ＭＳ Ｐゴシック" charset="-128"/>
                        </a:rPr>
                        <a:t>Pedagogical challenges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0" i="0" u="none" strike="noStrike" cap="none" normalizeH="0" baseline="0">
                          <a:ln>
                            <a:noFill/>
                          </a:ln>
                          <a:solidFill>
                            <a:srgbClr val="0000FF"/>
                          </a:solidFill>
                          <a:effectLst/>
                          <a:latin typeface="Arial" charset="0"/>
                          <a:ea typeface="ＭＳ Ｐゴシック" charset="-128"/>
                        </a:rPr>
                        <a:t>Reading, discussing</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FF"/>
                        </a:solidFill>
                        <a:effectLst/>
                        <a:latin typeface="Arial" charset="0"/>
                        <a:ea typeface="ＭＳ Ｐゴシック" charset="-128"/>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FF"/>
                          </a:solidFill>
                          <a:effectLst/>
                          <a:latin typeface="Arial" charset="0"/>
                          <a:ea typeface="ＭＳ Ｐゴシック" charset="-128"/>
                        </a:rPr>
                        <a:t>Planning a unit of work</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FF"/>
                          </a:solidFill>
                          <a:effectLst/>
                          <a:latin typeface="Arial" charset="0"/>
                          <a:ea typeface="ＭＳ Ｐゴシック" charset="-128"/>
                        </a:rPr>
                        <a:t>Teaching the unit and doing the action research</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FF"/>
                          </a:solidFill>
                          <a:effectLst/>
                          <a:latin typeface="Arial" charset="0"/>
                          <a:ea typeface="ＭＳ Ｐゴシック" charset="-128"/>
                        </a:rPr>
                        <a:t>Analysis of data and </a:t>
                      </a:r>
                      <a:r>
                        <a:rPr kumimoji="0" lang="en-AU" altLang="en-US" sz="1400" b="0" i="0" u="none" strike="noStrike" cap="none" normalizeH="0" baseline="0">
                          <a:ln>
                            <a:noFill/>
                          </a:ln>
                          <a:solidFill>
                            <a:srgbClr val="0000FF"/>
                          </a:solidFill>
                          <a:effectLst/>
                          <a:latin typeface="Arial" charset="0"/>
                          <a:ea typeface="ＭＳ Ｐゴシック" charset="-128"/>
                        </a:rPr>
                        <a:t>presenting findings</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FF"/>
                        </a:solidFill>
                        <a:effectLst/>
                        <a:latin typeface="Arial" charset="0"/>
                        <a:ea typeface="ＭＳ Ｐゴシック" charset="-128"/>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 xmlns:a16="http://schemas.microsoft.com/office/drawing/2014/main" val="10002"/>
                  </a:ext>
                </a:extLst>
              </a:tr>
              <a:tr h="1170965">
                <a:tc>
                  <a:txBody>
                    <a:bodyPr/>
                    <a:lstStyle>
                      <a:lvl1pPr>
                        <a:spcBef>
                          <a:spcPct val="20000"/>
                        </a:spcBef>
                        <a:defRPr sz="2800">
                          <a:solidFill>
                            <a:schemeClr val="tx1"/>
                          </a:solidFill>
                          <a:latin typeface="Arial" charset="0"/>
                          <a:ea typeface="ＭＳ Ｐゴシック" charset="-128"/>
                        </a:defRPr>
                      </a:lvl1pPr>
                      <a:lvl2pPr marL="37931725" indent="-37474525">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400" b="0" i="0" u="none" strike="noStrike" cap="none" normalizeH="0" baseline="0">
                          <a:ln>
                            <a:noFill/>
                          </a:ln>
                          <a:solidFill>
                            <a:srgbClr val="0000FF"/>
                          </a:solidFill>
                          <a:effectLst/>
                          <a:latin typeface="Arial" charset="0"/>
                          <a:ea typeface="ＭＳ Ｐゴシック" charset="-128"/>
                        </a:rPr>
                        <a:t>Identifying a possible redesign project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FF"/>
                        </a:solidFill>
                        <a:effectLst/>
                        <a:latin typeface="Arial" charset="0"/>
                        <a:ea typeface="ＭＳ Ｐゴシック" charset="-128"/>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FF"/>
                          </a:solidFill>
                          <a:effectLst/>
                          <a:latin typeface="Arial" charset="0"/>
                          <a:ea typeface="ＭＳ Ｐゴシック" charset="-128"/>
                        </a:rPr>
                        <a:t>Designing the action research</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FF"/>
                        </a:solidFill>
                        <a:effectLst/>
                        <a:latin typeface="Arial" charset="0"/>
                        <a:ea typeface="ＭＳ Ｐゴシック" charset="-128"/>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lvl1pPr defTabSz="457200">
                        <a:spcBef>
                          <a:spcPct val="20000"/>
                        </a:spcBef>
                        <a:defRPr sz="2800">
                          <a:solidFill>
                            <a:schemeClr val="tx1"/>
                          </a:solidFill>
                          <a:latin typeface="Arial" charset="0"/>
                          <a:ea typeface="ＭＳ Ｐゴシック" charset="-128"/>
                        </a:defRPr>
                      </a:lvl1pPr>
                      <a:lvl2pPr marL="37931725" indent="-37474525" defTabSz="457200">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FF"/>
                          </a:solidFill>
                          <a:effectLst/>
                          <a:latin typeface="Arial" charset="0"/>
                          <a:ea typeface="ＭＳ Ｐゴシック" charset="-128"/>
                        </a:rPr>
                        <a:t>What next?</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 xmlns:a16="http://schemas.microsoft.com/office/drawing/2014/main" val="10003"/>
                  </a:ext>
                </a:extLst>
              </a:tr>
            </a:tbl>
          </a:graphicData>
        </a:graphic>
      </p:graphicFrame>
      <p:pic>
        <p:nvPicPr>
          <p:cNvPr id="3" name="Slide 2">
            <a:hlinkClick r:id="" action="ppaction://media"/>
            <a:extLst>
              <a:ext uri="{FF2B5EF4-FFF2-40B4-BE49-F238E27FC236}">
                <a16:creationId xmlns="" xmlns:a16="http://schemas.microsoft.com/office/drawing/2014/main" id="{7DE04B0C-87D0-7C47-8F78-52E5608F7C6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26763" y="4465356"/>
            <a:ext cx="609600" cy="609600"/>
          </a:xfrm>
          <a:prstGeom prst="rect">
            <a:avLst/>
          </a:prstGeom>
        </p:spPr>
      </p:pic>
    </p:spTree>
    <p:custDataLst>
      <p:tags r:id="rId1"/>
    </p:custDataLst>
    <p:extLst>
      <p:ext uri="{BB962C8B-B14F-4D97-AF65-F5344CB8AC3E}">
        <p14:creationId xmlns:p14="http://schemas.microsoft.com/office/powerpoint/2010/main" val="1148736826"/>
      </p:ext>
    </p:extLst>
  </p:cSld>
  <p:clrMapOvr>
    <a:masterClrMapping/>
  </p:clrMapOvr>
  <mc:AlternateContent xmlns:mc="http://schemas.openxmlformats.org/markup-compatibility/2006" xmlns:p14="http://schemas.microsoft.com/office/powerpoint/2010/main">
    <mc:Choice Requires="p14">
      <p:transition spd="slow" p14:dur="2000" advTm="6135"/>
    </mc:Choice>
    <mc:Fallback xmlns="">
      <p:transition spd="slow" advTm="6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1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164" objId="3"/>
        <p14:pauseEvt time="6135" objId="3"/>
        <p14:stopEvt time="6135" objId="3"/>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3527" y="685801"/>
            <a:ext cx="8539844" cy="3095719"/>
          </a:xfrm>
          <a:prstGeom prst="rect">
            <a:avLst/>
          </a:prstGeom>
          <a:noFill/>
        </p:spPr>
        <p:txBody>
          <a:bodyPr wrap="square" anchor="t">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3300" b="1" i="0" u="none" strike="noStrike" kern="1200" cap="none" spc="0" normalizeH="0" baseline="0" noProof="0">
                <a:ln>
                  <a:noFill/>
                </a:ln>
                <a:solidFill>
                  <a:srgbClr val="FFFF00"/>
                </a:solidFill>
                <a:effectLst/>
                <a:uLnTx/>
                <a:uFillTx/>
                <a:latin typeface="Arial" charset="0"/>
                <a:ea typeface="ＭＳ Ｐゴシック" charset="-128"/>
                <a:cs typeface="Arial" charset="0"/>
              </a:rPr>
              <a:t>Provocation</a:t>
            </a:r>
            <a:r>
              <a:rPr kumimoji="0" lang="en-AU" altLang="en-US" sz="1350" b="1" i="0" u="none" strike="noStrike" kern="1200" cap="none" spc="0" normalizeH="0" baseline="0" noProof="0">
                <a:ln>
                  <a:noFill/>
                </a:ln>
                <a:solidFill>
                  <a:srgbClr val="FFFFFF"/>
                </a:solidFill>
                <a:effectLst/>
                <a:uLnTx/>
                <a:uFillTx/>
                <a:latin typeface="Arial" charset="0"/>
                <a:ea typeface="ＭＳ Ｐゴシック" charset="-128"/>
                <a:cs typeface="Arial" charset="0"/>
              </a:rPr>
              <a:t> </a:t>
            </a:r>
            <a:r>
              <a:rPr kumimoji="0" lang="en-AU" altLang="en-US" sz="3300" b="1" i="0" u="none" strike="noStrike" kern="1200" cap="none" spc="0" normalizeH="0" baseline="0" noProof="0">
                <a:ln>
                  <a:noFill/>
                </a:ln>
                <a:solidFill>
                  <a:srgbClr val="FFFF00"/>
                </a:solidFill>
                <a:effectLst/>
                <a:uLnTx/>
                <a:uFillTx/>
                <a:latin typeface="Arial" charset="0"/>
                <a:ea typeface="ＭＳ Ｐゴシック" charset="-128"/>
                <a:cs typeface="Arial" charset="0"/>
              </a:rPr>
              <a:t>stage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35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a:p>
            <a:pPr marL="233045" indent="-193675">
              <a:spcAft>
                <a:spcPts val="375"/>
              </a:spcAft>
              <a:buFont typeface="Arial" charset="0"/>
              <a:buChar char="•"/>
              <a:defRPr/>
            </a:pPr>
            <a:r>
              <a:rPr lang="en-AU" altLang="en-US" sz="2100">
                <a:solidFill>
                  <a:srgbClr val="FFFFFF"/>
                </a:solidFill>
              </a:rPr>
              <a:t> Thinking</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out aloud about the challenges of your classrooms</a:t>
            </a:r>
            <a:endParaRPr lang="en-AU" altLang="en-US" sz="2100" b="0" i="0" u="none" strike="noStrike" kern="1200" cap="none" spc="0" baseline="0" noProof="0">
              <a:solidFill>
                <a:srgbClr val="FFFFFF"/>
              </a:solidFill>
              <a:latin typeface="Arial" charset="0"/>
              <a:cs typeface="Arial" charset="0"/>
            </a:endParaRPr>
          </a:p>
          <a:p>
            <a:pPr marL="233363" marR="0" lvl="0" indent="-194072" algn="l" defTabSz="914400" rtl="0" eaLnBrk="0" fontAlgn="base" latinLnBrk="0" hangingPunct="0">
              <a:lnSpc>
                <a:spcPct val="100000"/>
              </a:lnSpc>
              <a:spcBef>
                <a:spcPct val="0"/>
              </a:spcBef>
              <a:spcAft>
                <a:spcPts val="375"/>
              </a:spcAft>
              <a:buClrTx/>
              <a:buSzTx/>
              <a:buFont typeface="Arial" charset="0"/>
              <a:buChar char="•"/>
              <a:tabLst/>
              <a:defRPr/>
            </a:pP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Foregrounding your own strategic plans</a:t>
            </a:r>
          </a:p>
          <a:p>
            <a:pPr marL="233363" marR="0" lvl="0" indent="-194072" algn="l" defTabSz="914400" rtl="0" eaLnBrk="0" fontAlgn="base" latinLnBrk="0" hangingPunct="0">
              <a:lnSpc>
                <a:spcPct val="100000"/>
              </a:lnSpc>
              <a:spcBef>
                <a:spcPct val="0"/>
              </a:spcBef>
              <a:spcAft>
                <a:spcPts val="375"/>
              </a:spcAft>
              <a:buClrTx/>
              <a:buSzTx/>
              <a:buFont typeface="Arial" charset="0"/>
              <a:buChar char="•"/>
              <a:tabLst/>
              <a:defRPr/>
            </a:pP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Working on a hopeful idea that could improve things</a:t>
            </a:r>
          </a:p>
          <a:p>
            <a:pPr marL="233363" marR="0" lvl="0" indent="-194072" algn="l" defTabSz="914400" rtl="0" eaLnBrk="0" fontAlgn="base" latinLnBrk="0" hangingPunct="0">
              <a:lnSpc>
                <a:spcPct val="100000"/>
              </a:lnSpc>
              <a:spcBef>
                <a:spcPct val="0"/>
              </a:spcBef>
              <a:spcAft>
                <a:spcPts val="375"/>
              </a:spcAft>
              <a:buClrTx/>
              <a:buSzTx/>
              <a:buFont typeface="Arial" charset="0"/>
              <a:buChar char="•"/>
              <a:tabLst/>
              <a:defRPr/>
            </a:pP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Identifying a unit of work to be taught in the 3</a:t>
            </a:r>
            <a:r>
              <a:rPr kumimoji="0" lang="en-AU" altLang="en-US" sz="2100" b="0" i="0" u="none" strike="noStrike" kern="1200" cap="none" spc="0" normalizeH="0" baseline="30000" noProof="0">
                <a:ln>
                  <a:noFill/>
                </a:ln>
                <a:solidFill>
                  <a:srgbClr val="FFFFFF"/>
                </a:solidFill>
                <a:effectLst/>
                <a:uLnTx/>
                <a:uFillTx/>
                <a:latin typeface="Arial" charset="0"/>
                <a:ea typeface="ＭＳ Ｐゴシック" charset="-128"/>
                <a:cs typeface="Arial" charset="0"/>
              </a:rPr>
              <a:t>rd</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term for redesigning</a:t>
            </a:r>
          </a:p>
          <a:p>
            <a:pPr marL="233363" marR="0" lvl="0" indent="-194072" algn="l" defTabSz="914400" rtl="0" eaLnBrk="0" fontAlgn="base" latinLnBrk="0" hangingPunct="0">
              <a:lnSpc>
                <a:spcPct val="100000"/>
              </a:lnSpc>
              <a:spcBef>
                <a:spcPct val="0"/>
              </a:spcBef>
              <a:spcAft>
                <a:spcPts val="375"/>
              </a:spcAft>
              <a:buClrTx/>
              <a:buSzTx/>
              <a:buFont typeface="Arial" charset="0"/>
              <a:buChar char="•"/>
              <a:tabLst/>
              <a:defRPr/>
            </a:pP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Introduction to action research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135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p:txBody>
      </p:sp>
      <p:sp>
        <p:nvSpPr>
          <p:cNvPr id="26627" name="TextBox 4"/>
          <p:cNvSpPr txBox="1">
            <a:spLocks noChangeArrowheads="1"/>
          </p:cNvSpPr>
          <p:nvPr/>
        </p:nvSpPr>
        <p:spPr bwMode="auto">
          <a:xfrm>
            <a:off x="6515100" y="133350"/>
            <a:ext cx="13144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32D817"/>
                </a:solidFill>
                <a:effectLst/>
                <a:uLnTx/>
                <a:uFillTx/>
                <a:latin typeface="Arial" charset="0"/>
                <a:ea typeface="ＭＳ Ｐゴシック" charset="-128"/>
                <a:cs typeface="Arial" charset="0"/>
              </a:rPr>
              <a:t>SP 1/2</a:t>
            </a:r>
          </a:p>
        </p:txBody>
      </p:sp>
      <p:pic>
        <p:nvPicPr>
          <p:cNvPr id="3" name="Slide 3">
            <a:hlinkClick r:id="" action="ppaction://media"/>
            <a:extLst>
              <a:ext uri="{FF2B5EF4-FFF2-40B4-BE49-F238E27FC236}">
                <a16:creationId xmlns="" xmlns:a16="http://schemas.microsoft.com/office/drawing/2014/main" id="{4AD4CC76-E362-6341-89BE-282798DFAE3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21593" y="4215392"/>
            <a:ext cx="609600" cy="609600"/>
          </a:xfrm>
          <a:prstGeom prst="rect">
            <a:avLst/>
          </a:prstGeom>
        </p:spPr>
      </p:pic>
    </p:spTree>
    <p:custDataLst>
      <p:tags r:id="rId1"/>
    </p:custDataLst>
    <p:extLst>
      <p:ext uri="{BB962C8B-B14F-4D97-AF65-F5344CB8AC3E}">
        <p14:creationId xmlns:p14="http://schemas.microsoft.com/office/powerpoint/2010/main" val="40982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428750" y="571501"/>
            <a:ext cx="6588578" cy="4193456"/>
          </a:xfrm>
          <a:prstGeom prst="rect">
            <a:avLst/>
          </a:prstGeom>
          <a:noFill/>
        </p:spPr>
        <p:txBody>
          <a:bodyPr wrap="square" anchor="t">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3300" b="1" i="0" u="none" strike="noStrike" kern="1200" cap="none" spc="0" normalizeH="0" baseline="0" noProof="0">
                <a:ln>
                  <a:noFill/>
                </a:ln>
                <a:solidFill>
                  <a:srgbClr val="FFFF00"/>
                </a:solidFill>
                <a:effectLst/>
                <a:uLnTx/>
                <a:uFillTx/>
                <a:latin typeface="Arial" charset="0"/>
                <a:ea typeface="ＭＳ Ｐゴシック" charset="-128"/>
                <a:cs typeface="Arial" charset="0"/>
              </a:rPr>
              <a:t>Re-designing  curriculum/pedagogy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900" b="0" i="0" u="none" strike="noStrike" kern="1200" cap="none" spc="0" normalizeH="0" baseline="0" noProof="0">
              <a:ln>
                <a:noFill/>
              </a:ln>
              <a:solidFill>
                <a:srgbClr val="FFFF00"/>
              </a:solidFill>
              <a:effectLst/>
              <a:uLnTx/>
              <a:uFillTx/>
              <a:latin typeface="Arial" charset="0"/>
              <a:ea typeface="ＭＳ Ｐゴシック" charset="-128"/>
              <a:cs typeface="Arial" charset="0"/>
            </a:endParaRPr>
          </a:p>
          <a:p>
            <a:pPr marL="233045" indent="-226060">
              <a:buFont typeface="Arial" charset="0"/>
              <a:buChar char="•"/>
              <a:defRPr/>
            </a:pPr>
            <a:r>
              <a:rPr lang="en-AU" altLang="en-US" sz="2100">
                <a:solidFill>
                  <a:srgbClr val="FFFFFF"/>
                </a:solidFill>
              </a:rPr>
              <a:t>Work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on re-designing a unit of curriculum that will</a:t>
            </a:r>
            <a:r>
              <a:rPr lang="en-AU" altLang="en-US" sz="2100">
                <a:solidFill>
                  <a:srgbClr val="FFFFFF"/>
                </a:solidFill>
              </a:rPr>
              <a:t>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be taught in term 3</a:t>
            </a:r>
            <a:endParaRPr lang="en-AU" altLang="en-US" sz="2100" b="0" i="0" u="none" strike="noStrike" kern="1200" cap="none" spc="0" baseline="0" noProof="0">
              <a:solidFill>
                <a:srgbClr val="FFFFFF"/>
              </a:solidFill>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3300" b="1" i="0" u="none" strike="noStrike" kern="1200" cap="none" spc="0" normalizeH="0" baseline="0" noProof="0">
                <a:ln>
                  <a:noFill/>
                </a:ln>
                <a:solidFill>
                  <a:srgbClr val="FFFF00"/>
                </a:solidFill>
                <a:effectLst/>
                <a:uLnTx/>
                <a:uFillTx/>
                <a:latin typeface="Arial" charset="0"/>
                <a:ea typeface="ＭＳ Ｐゴシック" charset="-128"/>
                <a:cs typeface="Arial" charset="0"/>
              </a:rPr>
              <a:t>Designing action research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900" b="0" i="0" u="none" strike="noStrike" kern="1200" cap="none" spc="0" normalizeH="0" baseline="0" noProof="0">
              <a:ln>
                <a:noFill/>
              </a:ln>
              <a:solidFill>
                <a:srgbClr val="FFFF00"/>
              </a:solidFill>
              <a:effectLst/>
              <a:uLnTx/>
              <a:uFillTx/>
              <a:latin typeface="Arial" charset="0"/>
              <a:ea typeface="ＭＳ Ｐゴシック" charset="-128"/>
              <a:cs typeface="Arial" charset="0"/>
            </a:endParaRPr>
          </a:p>
          <a:p>
            <a:pPr>
              <a:spcAft>
                <a:spcPts val="375"/>
              </a:spcAft>
              <a:buFont typeface="Arial" charset="0"/>
              <a:buChar char="•"/>
              <a:defRPr/>
            </a:pPr>
            <a:r>
              <a:rPr lang="en-AU" altLang="en-US" sz="2100">
                <a:solidFill>
                  <a:srgbClr val="FFFFFF"/>
                </a:solidFill>
              </a:rPr>
              <a:t> Refine</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a good research aim/question</a:t>
            </a:r>
            <a:endParaRPr lang="en-AU" altLang="en-US" sz="2100" b="0" i="0" u="none" strike="noStrike" kern="1200" cap="none" spc="0" baseline="0" noProof="0">
              <a:solidFill>
                <a:srgbClr val="FFFFFF"/>
              </a:solidFill>
              <a:latin typeface="Arial" charset="0"/>
              <a:cs typeface="Arial" charset="0"/>
            </a:endParaRPr>
          </a:p>
          <a:p>
            <a:pPr>
              <a:spcAft>
                <a:spcPts val="375"/>
              </a:spcAft>
              <a:buFont typeface="Arial" charset="0"/>
              <a:buChar char="•"/>
              <a:defRPr/>
            </a:pPr>
            <a:r>
              <a:rPr lang="en-AU" altLang="en-US" sz="2100">
                <a:solidFill>
                  <a:srgbClr val="FFFFFF"/>
                </a:solidFill>
              </a:rPr>
              <a:t> Work</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out what data you will collect</a:t>
            </a:r>
            <a:endParaRPr lang="en-AU" altLang="en-US" sz="2100" b="0" i="0" u="none" strike="noStrike" kern="1200" cap="none" spc="0" baseline="0" noProof="0">
              <a:solidFill>
                <a:srgbClr val="FFFFFF"/>
              </a:solidFill>
              <a:latin typeface="Arial" charset="0"/>
              <a:cs typeface="Arial" charset="0"/>
            </a:endParaRPr>
          </a:p>
          <a:p>
            <a:pPr>
              <a:spcAft>
                <a:spcPts val="375"/>
              </a:spcAft>
              <a:buFont typeface="Arial" charset="0"/>
              <a:buChar char="•"/>
              <a:defRPr/>
            </a:pPr>
            <a:r>
              <a:rPr lang="en-AU" altLang="en-US" sz="2100">
                <a:solidFill>
                  <a:srgbClr val="FFFFFF"/>
                </a:solidFill>
              </a:rPr>
              <a:t> Negotiate</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resources required</a:t>
            </a:r>
            <a:endParaRPr lang="en-AU" altLang="en-US" sz="2100" b="0" i="0" u="none" strike="noStrike" kern="1200" cap="none" spc="0" baseline="0" noProof="0">
              <a:solidFill>
                <a:srgbClr val="FFFFFF"/>
              </a:solidFill>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p:txBody>
      </p:sp>
      <p:sp>
        <p:nvSpPr>
          <p:cNvPr id="27651" name="TextBox 4"/>
          <p:cNvSpPr txBox="1">
            <a:spLocks noChangeArrowheads="1"/>
          </p:cNvSpPr>
          <p:nvPr/>
        </p:nvSpPr>
        <p:spPr bwMode="auto">
          <a:xfrm>
            <a:off x="6343650" y="171450"/>
            <a:ext cx="14859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32D817"/>
                </a:solidFill>
                <a:effectLst/>
                <a:uLnTx/>
                <a:uFillTx/>
                <a:latin typeface="Arial" charset="0"/>
                <a:ea typeface="ＭＳ Ｐゴシック" charset="-128"/>
                <a:cs typeface="Arial" charset="0"/>
              </a:rPr>
              <a:t>SP 3/4</a:t>
            </a:r>
          </a:p>
        </p:txBody>
      </p:sp>
      <p:pic>
        <p:nvPicPr>
          <p:cNvPr id="2" name="Slide 4">
            <a:hlinkClick r:id="" action="ppaction://media"/>
            <a:extLst>
              <a:ext uri="{FF2B5EF4-FFF2-40B4-BE49-F238E27FC236}">
                <a16:creationId xmlns="" xmlns:a16="http://schemas.microsoft.com/office/drawing/2014/main" id="{973F0BA0-0ED3-F94B-89CA-B5063DC223A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248540" y="4196163"/>
            <a:ext cx="609600" cy="609600"/>
          </a:xfrm>
          <a:prstGeom prst="rect">
            <a:avLst/>
          </a:prstGeom>
        </p:spPr>
      </p:pic>
    </p:spTree>
    <p:custDataLst>
      <p:tags r:id="rId1"/>
    </p:custDataLst>
    <p:extLst>
      <p:ext uri="{BB962C8B-B14F-4D97-AF65-F5344CB8AC3E}">
        <p14:creationId xmlns:p14="http://schemas.microsoft.com/office/powerpoint/2010/main" val="41844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13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98071" y="824594"/>
            <a:ext cx="7462157" cy="3254737"/>
          </a:xfrm>
          <a:prstGeom prst="rect">
            <a:avLst/>
          </a:prstGeom>
          <a:noFill/>
        </p:spPr>
        <p:txBody>
          <a:bodyPr wrap="square" anchor="t">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3300" b="1" i="0" u="none" strike="noStrike" kern="1200" cap="none" spc="0" normalizeH="0" baseline="0" noProof="0">
                <a:ln>
                  <a:noFill/>
                </a:ln>
                <a:solidFill>
                  <a:srgbClr val="FFFF00"/>
                </a:solidFill>
                <a:effectLst/>
                <a:uLnTx/>
                <a:uFillTx/>
                <a:latin typeface="Arial" charset="0"/>
                <a:ea typeface="ＭＳ Ｐゴシック" charset="-128"/>
                <a:cs typeface="Arial" charset="0"/>
              </a:rPr>
              <a:t>Doing it phase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3300" b="1"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a:p>
            <a:pPr marL="273685" indent="-266700">
              <a:buFont typeface="Arial" charset="0"/>
              <a:buChar char="•"/>
              <a:defRPr/>
            </a:pPr>
            <a:r>
              <a:rPr lang="en-AU" altLang="en-US" sz="2100">
                <a:solidFill>
                  <a:srgbClr val="FFFFFF"/>
                </a:solidFill>
              </a:rPr>
              <a:t> Refining</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the designs</a:t>
            </a:r>
            <a:endParaRPr lang="en-AU" altLang="en-US" sz="2100" b="0" i="0" u="none" strike="noStrike" kern="1200" cap="none" spc="0" baseline="0" noProof="0">
              <a:solidFill>
                <a:srgbClr val="FFFFFF"/>
              </a:solidFill>
              <a:latin typeface="Arial" charset="0"/>
              <a:cs typeface="Arial" charset="0"/>
            </a:endParaRPr>
          </a:p>
          <a:p>
            <a:pPr marL="273685" indent="-266700">
              <a:buFont typeface="Arial" charset="0"/>
              <a:buChar char="•"/>
              <a:defRPr/>
            </a:pPr>
            <a:r>
              <a:rPr lang="en-AU" altLang="en-US" sz="2100">
                <a:solidFill>
                  <a:srgbClr val="FFFFFF"/>
                </a:solidFill>
              </a:rPr>
              <a:t> Teaching</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the new unit and enact the action research plan</a:t>
            </a:r>
            <a:endParaRPr lang="en-AU" altLang="en-US" sz="2100" b="0" i="0" u="none" strike="noStrike" kern="1200" cap="none" spc="0" baseline="0" noProof="0">
              <a:solidFill>
                <a:srgbClr val="FFFFFF"/>
              </a:solidFill>
              <a:latin typeface="Arial" charset="0"/>
              <a:cs typeface="Arial" charset="0"/>
            </a:endParaRPr>
          </a:p>
          <a:p>
            <a:pPr marL="273685" indent="-266700">
              <a:buFont typeface="Arial" charset="0"/>
              <a:buChar char="•"/>
              <a:defRPr/>
            </a:pPr>
            <a:r>
              <a:rPr lang="en-AU" altLang="en-US" sz="2100">
                <a:solidFill>
                  <a:srgbClr val="FFFFFF"/>
                </a:solidFill>
              </a:rPr>
              <a:t> Reporting</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back on what happening and begin to share </a:t>
            </a:r>
            <a:r>
              <a:rPr lang="en-AU" altLang="en-US" sz="2100">
                <a:solidFill>
                  <a:srgbClr val="FFFFFF"/>
                </a:solidFill>
              </a:rPr>
              <a:t>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aspects of your 'data'.</a:t>
            </a:r>
            <a:r>
              <a:rPr lang="en-AU" altLang="en-US" sz="2100">
                <a:solidFill>
                  <a:srgbClr val="FFFFFF"/>
                </a:solidFill>
              </a:rPr>
              <a:t> </a:t>
            </a:r>
            <a:endParaRPr lang="en-AU" altLang="en-US" sz="2100" b="0" i="0" u="none" strike="noStrike" kern="1200" cap="none" spc="0" baseline="0" noProof="0">
              <a:solidFill>
                <a:srgbClr val="FFFFFF"/>
              </a:solidFill>
              <a:latin typeface="Arial" charset="0"/>
              <a:cs typeface="Arial" charset="0"/>
            </a:endParaRPr>
          </a:p>
          <a:p>
            <a:pPr marL="273685" indent="-266700">
              <a:buFont typeface="Arial" charset="0"/>
              <a:buChar char="•"/>
              <a:defRPr/>
            </a:pPr>
            <a:r>
              <a:rPr lang="en-AU" altLang="en-US" sz="2100">
                <a:solidFill>
                  <a:srgbClr val="FFFFFF"/>
                </a:solidFill>
              </a:rPr>
              <a:t> Begin</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thinking about your presentation of your findings </a:t>
            </a:r>
            <a:r>
              <a:rPr lang="en-AU" altLang="en-US" sz="2100">
                <a:solidFill>
                  <a:srgbClr val="FFFFFF"/>
                </a:solidFill>
              </a:rPr>
              <a:t>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using template to scaffold.</a:t>
            </a:r>
            <a:endParaRPr lang="en-AU" altLang="en-US" sz="2100" b="0" i="0" u="none" strike="noStrike" kern="1200" cap="none" spc="0" baseline="0" noProof="0">
              <a:solidFill>
                <a:srgbClr val="FFFFFF"/>
              </a:solidFill>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p:txBody>
      </p:sp>
      <p:sp>
        <p:nvSpPr>
          <p:cNvPr id="28675" name="TextBox 4"/>
          <p:cNvSpPr txBox="1">
            <a:spLocks noChangeArrowheads="1"/>
          </p:cNvSpPr>
          <p:nvPr/>
        </p:nvSpPr>
        <p:spPr bwMode="auto">
          <a:xfrm>
            <a:off x="6572250" y="228600"/>
            <a:ext cx="12573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32D817"/>
                </a:solidFill>
                <a:effectLst/>
                <a:uLnTx/>
                <a:uFillTx/>
                <a:latin typeface="Arial" charset="0"/>
                <a:ea typeface="ＭＳ Ｐゴシック" charset="-128"/>
                <a:cs typeface="Arial" charset="0"/>
              </a:rPr>
              <a:t>SP 5</a:t>
            </a:r>
          </a:p>
        </p:txBody>
      </p:sp>
      <p:pic>
        <p:nvPicPr>
          <p:cNvPr id="2" name="Slide 5">
            <a:hlinkClick r:id="" action="ppaction://media"/>
            <a:extLst>
              <a:ext uri="{FF2B5EF4-FFF2-40B4-BE49-F238E27FC236}">
                <a16:creationId xmlns="" xmlns:a16="http://schemas.microsoft.com/office/drawing/2014/main" id="{1D056056-9931-DB40-961A-6873D0910BE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84376" y="4214093"/>
            <a:ext cx="609600" cy="609600"/>
          </a:xfrm>
          <a:prstGeom prst="rect">
            <a:avLst/>
          </a:prstGeom>
        </p:spPr>
      </p:pic>
    </p:spTree>
    <p:custDataLst>
      <p:tags r:id="rId1"/>
    </p:custDataLst>
    <p:extLst>
      <p:ext uri="{BB962C8B-B14F-4D97-AF65-F5344CB8AC3E}">
        <p14:creationId xmlns:p14="http://schemas.microsoft.com/office/powerpoint/2010/main" val="19577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677635" y="898072"/>
            <a:ext cx="7780565" cy="2885405"/>
          </a:xfrm>
          <a:prstGeom prst="rect">
            <a:avLst/>
          </a:prstGeom>
          <a:noFill/>
        </p:spPr>
        <p:txBody>
          <a:bodyPr wrap="square" anchor="t">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3300" b="1" i="0" u="none" strike="noStrike" kern="1200" cap="none" spc="0" normalizeH="0" baseline="0" noProof="0">
                <a:ln>
                  <a:noFill/>
                </a:ln>
                <a:solidFill>
                  <a:srgbClr val="FFFF00"/>
                </a:solidFill>
                <a:effectLst/>
                <a:uLnTx/>
                <a:uFillTx/>
                <a:latin typeface="Arial" charset="0"/>
                <a:ea typeface="ＭＳ Ｐゴシック" charset="-128"/>
                <a:cs typeface="Arial" charset="0"/>
              </a:rPr>
              <a:t>What did we learn?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AU" altLang="en-US" sz="900" b="0" i="0" u="none" strike="noStrike" kern="1200" cap="none" spc="0" normalizeH="0" baseline="0" noProof="0">
              <a:ln>
                <a:noFill/>
              </a:ln>
              <a:solidFill>
                <a:srgbClr val="FFFF00"/>
              </a:solidFill>
              <a:effectLst/>
              <a:uLnTx/>
              <a:uFillTx/>
              <a:latin typeface="Arial" charset="0"/>
              <a:ea typeface="ＭＳ Ｐゴシック" charset="-128"/>
              <a:cs typeface="Arial" charset="0"/>
            </a:endParaRPr>
          </a:p>
          <a:p>
            <a:pPr marL="273844" marR="0" lvl="0" indent="-266700" algn="l" defTabSz="914400" rtl="0" eaLnBrk="0" fontAlgn="base" latinLnBrk="0" hangingPunct="0">
              <a:lnSpc>
                <a:spcPct val="100000"/>
              </a:lnSpc>
              <a:spcBef>
                <a:spcPct val="0"/>
              </a:spcBef>
              <a:spcAft>
                <a:spcPct val="0"/>
              </a:spcAft>
              <a:buClrTx/>
              <a:buSzTx/>
              <a:buFont typeface="Arial" charset="0"/>
              <a:buChar char="•"/>
              <a:tabLst/>
              <a:defRPr/>
            </a:pP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Refine (</a:t>
            </a:r>
            <a:r>
              <a:rPr kumimoji="0" lang="en-AU" altLang="en-US" sz="2100" b="0" i="0" u="none" strike="noStrike" kern="1200" cap="none" spc="0" normalizeH="0" baseline="0" noProof="0" err="1">
                <a:ln>
                  <a:noFill/>
                </a:ln>
                <a:solidFill>
                  <a:srgbClr val="FFFFFF"/>
                </a:solidFill>
                <a:effectLst/>
                <a:uLnTx/>
                <a:uFillTx/>
                <a:latin typeface="Arial" charset="0"/>
                <a:ea typeface="ＭＳ Ｐゴシック" charset="-128"/>
                <a:cs typeface="Arial" charset="0"/>
              </a:rPr>
              <a:t>powerpoint</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presentations </a:t>
            </a:r>
            <a:endParaRPr kumimoji="0" lang="en-AU" altLang="en-US" sz="2100" b="0" i="0" u="none" strike="noStrike" kern="1200" cap="none" spc="0" normalizeH="0" baseline="0" noProof="0">
              <a:ln>
                <a:noFill/>
              </a:ln>
              <a:solidFill>
                <a:srgbClr val="FFFF00"/>
              </a:solidFill>
              <a:effectLst/>
              <a:uLnTx/>
              <a:uFillTx/>
              <a:latin typeface="Arial" charset="0"/>
              <a:ea typeface="ＭＳ Ｐゴシック" charset="-128"/>
              <a:cs typeface="Arial" charset="0"/>
            </a:endParaRPr>
          </a:p>
          <a:p>
            <a:pPr marL="273685" indent="-266700">
              <a:buFont typeface="Arial" charset="0"/>
              <a:buChar char="•"/>
              <a:defRPr/>
            </a:pPr>
            <a:r>
              <a:rPr lang="en-AU" altLang="en-US" sz="2100">
                <a:solidFill>
                  <a:srgbClr val="FFFFFF"/>
                </a:solidFill>
              </a:rPr>
              <a:t> Share</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your findings with a view to developing some insights </a:t>
            </a:r>
            <a:r>
              <a:rPr lang="en-AU" altLang="en-US" sz="2100">
                <a:solidFill>
                  <a:srgbClr val="FFFFFF"/>
                </a:solidFill>
              </a:rPr>
              <a:t>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across the various projects</a:t>
            </a:r>
            <a:endParaRPr lang="en-AU" altLang="en-US" sz="2100" b="0" i="0" u="none" strike="noStrike" kern="1200" cap="none" spc="0" baseline="0" noProof="0">
              <a:solidFill>
                <a:srgbClr val="FFFFFF"/>
              </a:solidFill>
              <a:latin typeface="Arial" charset="0"/>
              <a:cs typeface="Arial" charset="0"/>
            </a:endParaRPr>
          </a:p>
          <a:p>
            <a:pPr marL="273844" marR="0" lvl="0" indent="-266700" algn="l" defTabSz="914400" rtl="0" eaLnBrk="0" fontAlgn="base" latinLnBrk="0" hangingPunct="0">
              <a:lnSpc>
                <a:spcPct val="100000"/>
              </a:lnSpc>
              <a:spcBef>
                <a:spcPct val="0"/>
              </a:spcBef>
              <a:spcAft>
                <a:spcPct val="0"/>
              </a:spcAft>
              <a:buClrTx/>
              <a:buSzTx/>
              <a:buFont typeface="Arial" charset="0"/>
              <a:buChar char="•"/>
              <a:tabLst/>
              <a:defRPr/>
            </a:pP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 Evaluate your hunches about what might improve things</a:t>
            </a:r>
          </a:p>
          <a:p>
            <a:pPr marL="273685" indent="-266700">
              <a:buFont typeface="Arial" charset="0"/>
              <a:buChar char="•"/>
              <a:defRPr/>
            </a:pPr>
            <a:r>
              <a:rPr lang="en-AU" altLang="en-US" sz="2100">
                <a:solidFill>
                  <a:srgbClr val="FFFFFF"/>
                </a:solidFill>
              </a:rPr>
              <a:t>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Workshop what’s next, for curriculum development, and </a:t>
            </a:r>
            <a:r>
              <a:rPr lang="en-AU" altLang="en-US" sz="2100">
                <a:solidFill>
                  <a:srgbClr val="FFFFFF"/>
                </a:solidFill>
              </a:rPr>
              <a:t> </a:t>
            </a:r>
            <a:r>
              <a:rPr kumimoji="0" lang="en-AU" altLang="en-US" sz="2100" b="0" i="0" u="none" strike="noStrike" kern="1200" cap="none" spc="0" normalizeH="0" baseline="0" noProof="0">
                <a:ln>
                  <a:noFill/>
                </a:ln>
                <a:solidFill>
                  <a:srgbClr val="FFFFFF"/>
                </a:solidFill>
                <a:effectLst/>
                <a:uLnTx/>
                <a:uFillTx/>
                <a:latin typeface="Arial" charset="0"/>
                <a:ea typeface="ＭＳ Ｐゴシック" charset="-128"/>
                <a:cs typeface="Arial" charset="0"/>
              </a:rPr>
              <a:t>further action research</a:t>
            </a:r>
            <a:endParaRPr lang="en-AU" altLang="en-US" sz="2100" b="0" i="0" u="none" strike="noStrike" kern="1200" cap="none" spc="0" baseline="0" noProof="0">
              <a:solidFill>
                <a:srgbClr val="FFFFFF"/>
              </a:solidFill>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50" b="0" i="0" u="none" strike="noStrike" kern="1200" cap="none" spc="0" normalizeH="0" baseline="0" noProof="0">
              <a:ln>
                <a:noFill/>
              </a:ln>
              <a:solidFill>
                <a:srgbClr val="FFFFFF"/>
              </a:solidFill>
              <a:effectLst/>
              <a:uLnTx/>
              <a:uFillTx/>
              <a:latin typeface="Arial" charset="0"/>
              <a:ea typeface="ＭＳ Ｐゴシック" charset="-128"/>
              <a:cs typeface="Arial" charset="0"/>
            </a:endParaRPr>
          </a:p>
        </p:txBody>
      </p:sp>
      <p:sp>
        <p:nvSpPr>
          <p:cNvPr id="29699" name="TextBox 4"/>
          <p:cNvSpPr txBox="1">
            <a:spLocks noChangeArrowheads="1"/>
          </p:cNvSpPr>
          <p:nvPr/>
        </p:nvSpPr>
        <p:spPr bwMode="auto">
          <a:xfrm>
            <a:off x="6343650" y="2286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32D817"/>
                </a:solidFill>
                <a:effectLst/>
                <a:uLnTx/>
                <a:uFillTx/>
                <a:latin typeface="Arial" charset="0"/>
                <a:ea typeface="ＭＳ Ｐゴシック" charset="-128"/>
                <a:cs typeface="Arial" charset="0"/>
              </a:rPr>
              <a:t>SP 5/6</a:t>
            </a:r>
          </a:p>
        </p:txBody>
      </p:sp>
      <p:pic>
        <p:nvPicPr>
          <p:cNvPr id="2" name="Slide 6">
            <a:hlinkClick r:id="" action="ppaction://media"/>
            <a:extLst>
              <a:ext uri="{FF2B5EF4-FFF2-40B4-BE49-F238E27FC236}">
                <a16:creationId xmlns="" xmlns:a16="http://schemas.microsoft.com/office/drawing/2014/main" id="{306BF5A0-7426-F746-9F26-3A31E7135163}"/>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470807" y="4128407"/>
            <a:ext cx="609600" cy="609600"/>
          </a:xfrm>
          <a:prstGeom prst="rect">
            <a:avLst/>
          </a:prstGeom>
        </p:spPr>
      </p:pic>
    </p:spTree>
    <p:custDataLst>
      <p:tags r:id="rId1"/>
    </p:custDataLst>
    <p:extLst>
      <p:ext uri="{BB962C8B-B14F-4D97-AF65-F5344CB8AC3E}">
        <p14:creationId xmlns:p14="http://schemas.microsoft.com/office/powerpoint/2010/main" val="9884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9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6" y="188799"/>
            <a:ext cx="8258175" cy="485775"/>
          </a:xfrm>
        </p:spPr>
        <p:txBody>
          <a:bodyPr/>
          <a:lstStyle/>
          <a:p>
            <a:r>
              <a:rPr lang="en-AU"/>
              <a:t>Enabling pedagogy at UniSA College</a:t>
            </a:r>
          </a:p>
        </p:txBody>
      </p:sp>
      <p:sp>
        <p:nvSpPr>
          <p:cNvPr id="3" name="Text Placeholder 2"/>
          <p:cNvSpPr>
            <a:spLocks noGrp="1"/>
          </p:cNvSpPr>
          <p:nvPr>
            <p:ph type="body" sz="quarter" idx="11"/>
          </p:nvPr>
        </p:nvSpPr>
        <p:spPr>
          <a:xfrm>
            <a:off x="414338" y="828675"/>
            <a:ext cx="8258175" cy="485775"/>
          </a:xfrm>
        </p:spPr>
        <p:txBody>
          <a:bodyPr numCol="2"/>
          <a:lstStyle/>
          <a:p>
            <a:pPr lvl="0"/>
            <a:r>
              <a:rPr lang="en-AU" b="0"/>
              <a:t>Negotiated curriculum</a:t>
            </a:r>
          </a:p>
          <a:p>
            <a:pPr lvl="0"/>
            <a:r>
              <a:rPr lang="en-AU" b="0"/>
              <a:t>Inclusive approaches</a:t>
            </a:r>
          </a:p>
          <a:p>
            <a:pPr lvl="0"/>
            <a:r>
              <a:rPr lang="en-AU" b="0"/>
              <a:t>Social justice commitment</a:t>
            </a:r>
          </a:p>
          <a:p>
            <a:pPr lvl="0"/>
            <a:r>
              <a:rPr lang="en-AU" b="0"/>
              <a:t>Transition pedagogy</a:t>
            </a:r>
          </a:p>
          <a:p>
            <a:pPr lvl="0"/>
            <a:r>
              <a:rPr lang="en-AU" b="0"/>
              <a:t>Scaffolding</a:t>
            </a:r>
          </a:p>
          <a:p>
            <a:pPr lvl="0"/>
            <a:r>
              <a:rPr lang="en-AU" b="0"/>
              <a:t>Authenticity</a:t>
            </a:r>
          </a:p>
          <a:p>
            <a:pPr lvl="0"/>
            <a:r>
              <a:rPr lang="en-AU" b="0"/>
              <a:t>Transformative</a:t>
            </a:r>
          </a:p>
          <a:p>
            <a:pPr lvl="0"/>
            <a:r>
              <a:rPr lang="en-AU" b="0"/>
              <a:t>Commitment to praxis</a:t>
            </a:r>
          </a:p>
          <a:p>
            <a:pPr lvl="0"/>
            <a:r>
              <a:rPr lang="en-AU" b="0"/>
              <a:t>Culturally responsive</a:t>
            </a:r>
          </a:p>
          <a:p>
            <a:pPr lvl="0"/>
            <a:r>
              <a:rPr lang="en-AU" b="0"/>
              <a:t>Student life worlds -&gt; pop culture/community</a:t>
            </a:r>
          </a:p>
          <a:p>
            <a:pPr lvl="0"/>
            <a:r>
              <a:rPr lang="en-AU" b="0"/>
              <a:t>Ethos of care</a:t>
            </a:r>
          </a:p>
          <a:p>
            <a:pPr lvl="0"/>
            <a:r>
              <a:rPr lang="en-AU" b="0"/>
              <a:t>Sense of hope</a:t>
            </a:r>
          </a:p>
          <a:p>
            <a:pPr lvl="0"/>
            <a:r>
              <a:rPr lang="en-AU" b="0"/>
              <a:t>Challenging tasks</a:t>
            </a:r>
          </a:p>
          <a:p>
            <a:pPr lvl="0"/>
            <a:r>
              <a:rPr lang="en-AU" b="0"/>
              <a:t>Holistic view of success</a:t>
            </a:r>
          </a:p>
          <a:p>
            <a:pPr lvl="0"/>
            <a:r>
              <a:rPr lang="en-AU" b="0"/>
              <a:t>Active democratic participant</a:t>
            </a:r>
            <a:endParaRPr lang="en-AU" b="0">
              <a:effectLst/>
            </a:endParaRPr>
          </a:p>
        </p:txBody>
      </p:sp>
      <p:sp>
        <p:nvSpPr>
          <p:cNvPr id="4" name="Rectangle 3"/>
          <p:cNvSpPr/>
          <p:nvPr/>
        </p:nvSpPr>
        <p:spPr>
          <a:xfrm>
            <a:off x="4513611" y="3974301"/>
            <a:ext cx="3200401" cy="707886"/>
          </a:xfrm>
          <a:prstGeom prst="rect">
            <a:avLst/>
          </a:prstGeom>
        </p:spPr>
        <p:txBody>
          <a:bodyPr wrap="square">
            <a:spAutoFit/>
          </a:bodyPr>
          <a:lstStyle/>
          <a:p>
            <a:r>
              <a:rPr lang="en-AU" sz="2000">
                <a:solidFill>
                  <a:schemeClr val="bg1"/>
                </a:solidFill>
              </a:rPr>
              <a:t>Informed by Stokes (2014) and other sources</a:t>
            </a:r>
          </a:p>
        </p:txBody>
      </p:sp>
    </p:spTree>
    <p:extLst>
      <p:ext uri="{BB962C8B-B14F-4D97-AF65-F5344CB8AC3E}">
        <p14:creationId xmlns:p14="http://schemas.microsoft.com/office/powerpoint/2010/main" val="15628098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337" y="192806"/>
            <a:ext cx="8258175" cy="485775"/>
          </a:xfrm>
        </p:spPr>
        <p:txBody>
          <a:bodyPr/>
          <a:lstStyle/>
          <a:p>
            <a:r>
              <a:rPr lang="en-AU"/>
              <a:t>Case Study 1: Nazz (Dr. Paul Oldham)</a:t>
            </a:r>
          </a:p>
        </p:txBody>
      </p:sp>
      <p:sp>
        <p:nvSpPr>
          <p:cNvPr id="3" name="Text Placeholder 2"/>
          <p:cNvSpPr>
            <a:spLocks noGrp="1"/>
          </p:cNvSpPr>
          <p:nvPr>
            <p:ph type="body" sz="quarter" idx="11"/>
          </p:nvPr>
        </p:nvSpPr>
        <p:spPr>
          <a:xfrm>
            <a:off x="220436" y="714298"/>
            <a:ext cx="8656183" cy="485775"/>
          </a:xfrm>
        </p:spPr>
        <p:txBody>
          <a:bodyPr anchor="t"/>
          <a:lstStyle/>
          <a:p>
            <a:r>
              <a:rPr lang="en-AU"/>
              <a:t>Can </a:t>
            </a:r>
            <a:r>
              <a:rPr lang="en-AU" err="1"/>
              <a:t>freq</a:t>
            </a:r>
            <a:r>
              <a:rPr lang="en-AU"/>
              <a:t>-made student errors in weeks 1-3 of COMM1068 be reduced through increased competence in the language(s) of instruction?</a:t>
            </a:r>
            <a:endParaRPr lang="en-US"/>
          </a:p>
          <a:p>
            <a:endParaRPr lang="en-AU"/>
          </a:p>
        </p:txBody>
      </p:sp>
      <p:sp>
        <p:nvSpPr>
          <p:cNvPr id="4" name="Text Placeholder 2">
            <a:extLst>
              <a:ext uri="{FF2B5EF4-FFF2-40B4-BE49-F238E27FC236}">
                <a16:creationId xmlns="" xmlns:a16="http://schemas.microsoft.com/office/drawing/2014/main" id="{BD9983E8-E012-4469-9660-E449DE9051D0}"/>
              </a:ext>
            </a:extLst>
          </p:cNvPr>
          <p:cNvSpPr txBox="1">
            <a:spLocks/>
          </p:cNvSpPr>
          <p:nvPr/>
        </p:nvSpPr>
        <p:spPr>
          <a:xfrm>
            <a:off x="170321" y="1486812"/>
            <a:ext cx="4544554" cy="1700366"/>
          </a:xfrm>
          <a:prstGeom prst="rect">
            <a:avLst/>
          </a:prstGeom>
        </p:spPr>
        <p:txBody>
          <a:bodyPr anchor="t"/>
          <a:lstStyle>
            <a:lvl1pPr marL="0" indent="0" algn="l" rtl="0" eaLnBrk="0" fontAlgn="base" hangingPunct="0">
              <a:spcBef>
                <a:spcPct val="20000"/>
              </a:spcBef>
              <a:spcAft>
                <a:spcPct val="0"/>
              </a:spcAft>
              <a:buNone/>
              <a:defRPr sz="2000" b="1">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7345"/>
            <a:r>
              <a:rPr lang="en-AU" sz="1600" b="0"/>
              <a:t>1. Confusion over what to complete each week.</a:t>
            </a:r>
            <a:endParaRPr lang="en-US" sz="1600"/>
          </a:p>
          <a:p>
            <a:pPr marL="347345"/>
            <a:r>
              <a:rPr lang="en-AU" sz="1600" b="0"/>
              <a:t>2. Not understanding weekly participation requirements.</a:t>
            </a:r>
            <a:endParaRPr lang="en-AU" sz="1600"/>
          </a:p>
          <a:p>
            <a:pPr marL="347345"/>
            <a:r>
              <a:rPr lang="en-AU" sz="1600" b="0"/>
              <a:t>3. Difficulty posting to the discussion board.</a:t>
            </a:r>
            <a:endParaRPr lang="en-AU" sz="1600"/>
          </a:p>
          <a:p>
            <a:pPr marL="347345"/>
            <a:r>
              <a:rPr lang="en-AU" sz="1600" b="0"/>
              <a:t>4. Difficulty accessing recorded lectures.</a:t>
            </a:r>
            <a:endParaRPr lang="en-AU" sz="1600"/>
          </a:p>
          <a:p>
            <a:pPr marL="347345"/>
            <a:r>
              <a:rPr lang="en-AU" sz="1600" b="0"/>
              <a:t>5. Difficulty in finding the Assessment 1 template.</a:t>
            </a:r>
            <a:endParaRPr lang="en-AU" sz="1600"/>
          </a:p>
        </p:txBody>
      </p:sp>
      <p:sp>
        <p:nvSpPr>
          <p:cNvPr id="5" name="Text Placeholder 2">
            <a:extLst>
              <a:ext uri="{FF2B5EF4-FFF2-40B4-BE49-F238E27FC236}">
                <a16:creationId xmlns="" xmlns:a16="http://schemas.microsoft.com/office/drawing/2014/main" id="{520EC45B-6E0A-4F50-9C1F-EA4E1E4C620A}"/>
              </a:ext>
            </a:extLst>
          </p:cNvPr>
          <p:cNvSpPr txBox="1">
            <a:spLocks/>
          </p:cNvSpPr>
          <p:nvPr/>
        </p:nvSpPr>
        <p:spPr>
          <a:xfrm>
            <a:off x="4708187" y="1486812"/>
            <a:ext cx="4163439" cy="1700366"/>
          </a:xfrm>
          <a:prstGeom prst="rect">
            <a:avLst/>
          </a:prstGeom>
        </p:spPr>
        <p:txBody>
          <a:bodyPr anchor="t"/>
          <a:lstStyle>
            <a:lvl1pPr marL="0" indent="0" algn="l" rtl="0" eaLnBrk="0" fontAlgn="base" hangingPunct="0">
              <a:spcBef>
                <a:spcPct val="20000"/>
              </a:spcBef>
              <a:spcAft>
                <a:spcPct val="0"/>
              </a:spcAft>
              <a:buNone/>
              <a:defRPr sz="2000" b="1">
                <a:solidFill>
                  <a:schemeClr val="tx1"/>
                </a:solidFill>
                <a:latin typeface="+mn-lt"/>
                <a:ea typeface="Arial" pitchFamily="-65"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65"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65"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65"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347345"/>
            <a:r>
              <a:rPr lang="en-AU" sz="1600" b="0"/>
              <a:t>6. Uncertainty about how to complete A1 tasks (due in week 2).</a:t>
            </a:r>
            <a:endParaRPr lang="en-US" sz="1600"/>
          </a:p>
          <a:p>
            <a:pPr marL="347345"/>
            <a:r>
              <a:rPr lang="en-AU" sz="1600" b="0"/>
              <a:t>7. Uncertainty about how to submit A1.</a:t>
            </a:r>
            <a:endParaRPr lang="en-AU" sz="1600"/>
          </a:p>
          <a:p>
            <a:pPr marL="347345"/>
            <a:r>
              <a:rPr lang="en-AU" sz="1600" b="0"/>
              <a:t>8. Uncertainty about making an extension request. </a:t>
            </a:r>
            <a:endParaRPr lang="en-AU" sz="1600"/>
          </a:p>
          <a:p>
            <a:pPr marL="347345"/>
            <a:r>
              <a:rPr lang="en-AU" sz="1600" b="0"/>
              <a:t>9. Most common student errors of A1 (and how to avoid them).</a:t>
            </a:r>
            <a:endParaRPr lang="en-AU" sz="1600"/>
          </a:p>
        </p:txBody>
      </p:sp>
    </p:spTree>
    <p:extLst>
      <p:ext uri="{BB962C8B-B14F-4D97-AF65-F5344CB8AC3E}">
        <p14:creationId xmlns:p14="http://schemas.microsoft.com/office/powerpoint/2010/main" val="413186457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0.2"/>
</p:tagLst>
</file>

<file path=ppt/tags/tag5.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TotalTime>
  <Words>1477</Words>
  <Application>Microsoft Office PowerPoint</Application>
  <PresentationFormat>On-screen Show (16:9)</PresentationFormat>
  <Paragraphs>287</Paragraphs>
  <Slides>24</Slides>
  <Notes>7</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ＭＳ Ｐゴシック</vt:lpstr>
      <vt:lpstr>Arial</vt:lpstr>
      <vt:lpstr>Calibri</vt:lpstr>
      <vt:lpstr>Blank Presentation</vt:lpstr>
      <vt:lpstr>Sustaining enabling pedagogies through action research project at UniSA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 Boey</dc:creator>
  <cp:lastModifiedBy>Sarah Hattam</cp:lastModifiedBy>
  <cp:revision>218</cp:revision>
  <cp:lastPrinted>2011-11-18T03:36:14Z</cp:lastPrinted>
  <dcterms:created xsi:type="dcterms:W3CDTF">2012-06-21T06:49:01Z</dcterms:created>
  <dcterms:modified xsi:type="dcterms:W3CDTF">2018-11-30T04:45:23Z</dcterms:modified>
</cp:coreProperties>
</file>