
<file path=[Content_Types].xml><?xml version="1.0" encoding="utf-8"?>
<Types xmlns="http://schemas.openxmlformats.org/package/2006/content-types">
  <Default Extension="emf" ContentType="image/x-em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4"/>
  </p:sldMasterIdLst>
  <p:notesMasterIdLst>
    <p:notesMasterId r:id="rId13"/>
  </p:notesMasterIdLst>
  <p:handoutMasterIdLst>
    <p:handoutMasterId r:id="rId14"/>
  </p:handoutMasterIdLst>
  <p:sldIdLst>
    <p:sldId id="256" r:id="rId5"/>
    <p:sldId id="258" r:id="rId6"/>
    <p:sldId id="417" r:id="rId7"/>
    <p:sldId id="518" r:id="rId8"/>
    <p:sldId id="528" r:id="rId9"/>
    <p:sldId id="529" r:id="rId10"/>
    <p:sldId id="527" r:id="rId11"/>
    <p:sldId id="263" r:id="rId12"/>
  </p:sldIdLst>
  <p:sldSz cx="9144000" cy="5143500" type="screen16x9"/>
  <p:notesSz cx="6807200" cy="9939338"/>
  <p:defaultTextStyle>
    <a:defPPr>
      <a:defRPr lang="en-US"/>
    </a:defPPr>
    <a:lvl1pPr algn="l" rtl="0" eaLnBrk="0" fontAlgn="base" hangingPunct="0">
      <a:spcBef>
        <a:spcPct val="0"/>
      </a:spcBef>
      <a:spcAft>
        <a:spcPct val="0"/>
      </a:spcAft>
      <a:defRPr sz="2400" kern="1200">
        <a:solidFill>
          <a:schemeClr val="tx1"/>
        </a:solidFill>
        <a:latin typeface="Arial" charset="0"/>
        <a:ea typeface="+mn-ea"/>
        <a:cs typeface="Arial" charset="0"/>
      </a:defRPr>
    </a:lvl1pPr>
    <a:lvl2pPr marL="457200" algn="l" rtl="0" eaLnBrk="0" fontAlgn="base" hangingPunct="0">
      <a:spcBef>
        <a:spcPct val="0"/>
      </a:spcBef>
      <a:spcAft>
        <a:spcPct val="0"/>
      </a:spcAft>
      <a:defRPr sz="2400" kern="1200">
        <a:solidFill>
          <a:schemeClr val="tx1"/>
        </a:solidFill>
        <a:latin typeface="Arial" charset="0"/>
        <a:ea typeface="+mn-ea"/>
        <a:cs typeface="Arial" charset="0"/>
      </a:defRPr>
    </a:lvl2pPr>
    <a:lvl3pPr marL="914400" algn="l" rtl="0" eaLnBrk="0" fontAlgn="base" hangingPunct="0">
      <a:spcBef>
        <a:spcPct val="0"/>
      </a:spcBef>
      <a:spcAft>
        <a:spcPct val="0"/>
      </a:spcAft>
      <a:defRPr sz="2400" kern="1200">
        <a:solidFill>
          <a:schemeClr val="tx1"/>
        </a:solidFill>
        <a:latin typeface="Arial" charset="0"/>
        <a:ea typeface="+mn-ea"/>
        <a:cs typeface="Arial" charset="0"/>
      </a:defRPr>
    </a:lvl3pPr>
    <a:lvl4pPr marL="1371600" algn="l" rtl="0" eaLnBrk="0" fontAlgn="base" hangingPunct="0">
      <a:spcBef>
        <a:spcPct val="0"/>
      </a:spcBef>
      <a:spcAft>
        <a:spcPct val="0"/>
      </a:spcAft>
      <a:defRPr sz="2400" kern="1200">
        <a:solidFill>
          <a:schemeClr val="tx1"/>
        </a:solidFill>
        <a:latin typeface="Arial" charset="0"/>
        <a:ea typeface="+mn-ea"/>
        <a:cs typeface="Arial" charset="0"/>
      </a:defRPr>
    </a:lvl4pPr>
    <a:lvl5pPr marL="1828800" algn="l" rtl="0" eaLnBrk="0" fontAlgn="base" hangingPunct="0">
      <a:spcBef>
        <a:spcPct val="0"/>
      </a:spcBef>
      <a:spcAft>
        <a:spcPct val="0"/>
      </a:spcAft>
      <a:defRPr sz="2400" kern="1200">
        <a:solidFill>
          <a:schemeClr val="tx1"/>
        </a:solidFill>
        <a:latin typeface="Arial" charset="0"/>
        <a:ea typeface="+mn-ea"/>
        <a:cs typeface="Arial" charset="0"/>
      </a:defRPr>
    </a:lvl5pPr>
    <a:lvl6pPr marL="2286000" algn="l" defTabSz="914400" rtl="0" eaLnBrk="1" latinLnBrk="0" hangingPunct="1">
      <a:defRPr sz="2400" kern="1200">
        <a:solidFill>
          <a:schemeClr val="tx1"/>
        </a:solidFill>
        <a:latin typeface="Arial" charset="0"/>
        <a:ea typeface="+mn-ea"/>
        <a:cs typeface="Arial" charset="0"/>
      </a:defRPr>
    </a:lvl6pPr>
    <a:lvl7pPr marL="2743200" algn="l" defTabSz="914400" rtl="0" eaLnBrk="1" latinLnBrk="0" hangingPunct="1">
      <a:defRPr sz="2400" kern="1200">
        <a:solidFill>
          <a:schemeClr val="tx1"/>
        </a:solidFill>
        <a:latin typeface="Arial" charset="0"/>
        <a:ea typeface="+mn-ea"/>
        <a:cs typeface="Arial" charset="0"/>
      </a:defRPr>
    </a:lvl7pPr>
    <a:lvl8pPr marL="3200400" algn="l" defTabSz="914400" rtl="0" eaLnBrk="1" latinLnBrk="0" hangingPunct="1">
      <a:defRPr sz="2400" kern="1200">
        <a:solidFill>
          <a:schemeClr val="tx1"/>
        </a:solidFill>
        <a:latin typeface="Arial" charset="0"/>
        <a:ea typeface="+mn-ea"/>
        <a:cs typeface="Arial" charset="0"/>
      </a:defRPr>
    </a:lvl8pPr>
    <a:lvl9pPr marL="3657600" algn="l" defTabSz="914400" rtl="0" eaLnBrk="1" latinLnBrk="0" hangingPunct="1">
      <a:defRPr sz="2400" kern="1200">
        <a:solidFill>
          <a:schemeClr val="tx1"/>
        </a:solidFill>
        <a:latin typeface="Arial" charset="0"/>
        <a:ea typeface="+mn-ea"/>
        <a:cs typeface="Arial" charset="0"/>
      </a:defRPr>
    </a:lvl9pPr>
  </p:defaultTextStyle>
  <p:extLst>
    <p:ext uri="{EFAFB233-063F-42B5-8137-9DF3F51BA10A}">
      <p15:sldGuideLst xmlns:p15="http://schemas.microsoft.com/office/powerpoint/2012/main">
        <p15:guide id="1" orient="horz">
          <p15:clr>
            <a:srgbClr val="A4A3A4"/>
          </p15:clr>
        </p15:guide>
        <p15:guide id="2">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clrMru>
    <a:srgbClr val="4F81B5"/>
    <a:srgbClr val="054A89"/>
    <a:srgbClr val="000099"/>
    <a:srgbClr val="67AB50"/>
    <a:srgbClr val="70B6AD"/>
    <a:srgbClr val="CE3D62"/>
    <a:srgbClr val="CE4B7F"/>
    <a:srgbClr val="7876DF"/>
    <a:srgbClr val="8FCACC"/>
    <a:srgbClr val="EC7F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317"/>
    <p:restoredTop sz="94720"/>
  </p:normalViewPr>
  <p:slideViewPr>
    <p:cSldViewPr snapToGrid="0">
      <p:cViewPr varScale="1">
        <p:scale>
          <a:sx n="116" d="100"/>
          <a:sy n="116" d="100"/>
        </p:scale>
        <p:origin x="1422" y="96"/>
      </p:cViewPr>
      <p:guideLst>
        <p:guide orient="horz"/>
        <p:guide/>
      </p:guideLst>
    </p:cSldViewPr>
  </p:slideViewPr>
  <p:notesTextViewPr>
    <p:cViewPr>
      <p:scale>
        <a:sx n="1" d="1"/>
        <a:sy n="1" d="1"/>
      </p:scale>
      <p:origin x="0" y="0"/>
    </p:cViewPr>
  </p:notesText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presProps" Target="presProp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22" name="Rectangle 2"/>
          <p:cNvSpPr>
            <a:spLocks noGrp="1" noChangeArrowheads="1"/>
          </p:cNvSpPr>
          <p:nvPr>
            <p:ph type="hdr" sz="quarter"/>
          </p:nvPr>
        </p:nvSpPr>
        <p:spPr bwMode="auto">
          <a:xfrm>
            <a:off x="0" y="0"/>
            <a:ext cx="2949787" cy="49696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US"/>
          </a:p>
        </p:txBody>
      </p:sp>
      <p:sp>
        <p:nvSpPr>
          <p:cNvPr id="30723" name="Rectangle 3"/>
          <p:cNvSpPr>
            <a:spLocks noGrp="1" noChangeArrowheads="1"/>
          </p:cNvSpPr>
          <p:nvPr>
            <p:ph type="dt" sz="quarter" idx="1"/>
          </p:nvPr>
        </p:nvSpPr>
        <p:spPr bwMode="auto">
          <a:xfrm>
            <a:off x="3857413" y="0"/>
            <a:ext cx="2949787" cy="49696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a:p>
        </p:txBody>
      </p:sp>
      <p:sp>
        <p:nvSpPr>
          <p:cNvPr id="30724" name="Rectangle 4"/>
          <p:cNvSpPr>
            <a:spLocks noGrp="1" noChangeArrowheads="1"/>
          </p:cNvSpPr>
          <p:nvPr>
            <p:ph type="ftr" sz="quarter" idx="2"/>
          </p:nvPr>
        </p:nvSpPr>
        <p:spPr bwMode="auto">
          <a:xfrm>
            <a:off x="0" y="9442371"/>
            <a:ext cx="2949787" cy="49696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US"/>
          </a:p>
        </p:txBody>
      </p:sp>
      <p:sp>
        <p:nvSpPr>
          <p:cNvPr id="30725" name="Rectangle 5"/>
          <p:cNvSpPr>
            <a:spLocks noGrp="1" noChangeArrowheads="1"/>
          </p:cNvSpPr>
          <p:nvPr>
            <p:ph type="sldNum" sz="quarter" idx="3"/>
          </p:nvPr>
        </p:nvSpPr>
        <p:spPr bwMode="auto">
          <a:xfrm>
            <a:off x="3857413" y="9442371"/>
            <a:ext cx="2949787" cy="49696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5FF6F4C1-4114-4918-8993-473D0CD5DCE6}" type="slidenum">
              <a:rPr lang="en-US"/>
              <a:pPr>
                <a:defRPr/>
              </a:pPr>
              <a:t>‹#›</a:t>
            </a:fld>
            <a:endParaRPr lang="en-US"/>
          </a:p>
        </p:txBody>
      </p:sp>
    </p:spTree>
    <p:extLst>
      <p:ext uri="{BB962C8B-B14F-4D97-AF65-F5344CB8AC3E}">
        <p14:creationId xmlns:p14="http://schemas.microsoft.com/office/powerpoint/2010/main" val="71991731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482" name="Rectangle 2"/>
          <p:cNvSpPr>
            <a:spLocks noGrp="1" noChangeArrowheads="1"/>
          </p:cNvSpPr>
          <p:nvPr>
            <p:ph type="hdr" sz="quarter"/>
          </p:nvPr>
        </p:nvSpPr>
        <p:spPr bwMode="auto">
          <a:xfrm>
            <a:off x="0" y="0"/>
            <a:ext cx="2949787" cy="496967"/>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defRPr sz="1200"/>
            </a:lvl1pPr>
          </a:lstStyle>
          <a:p>
            <a:pPr>
              <a:defRPr/>
            </a:pPr>
            <a:endParaRPr lang="en-US"/>
          </a:p>
        </p:txBody>
      </p:sp>
      <p:sp>
        <p:nvSpPr>
          <p:cNvPr id="20483" name="Rectangle 3"/>
          <p:cNvSpPr>
            <a:spLocks noGrp="1" noChangeArrowheads="1"/>
          </p:cNvSpPr>
          <p:nvPr>
            <p:ph type="dt" idx="1"/>
          </p:nvPr>
        </p:nvSpPr>
        <p:spPr bwMode="auto">
          <a:xfrm>
            <a:off x="3857413" y="0"/>
            <a:ext cx="2949787" cy="496967"/>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r">
              <a:defRPr sz="1200"/>
            </a:lvl1pPr>
          </a:lstStyle>
          <a:p>
            <a:pPr>
              <a:defRPr/>
            </a:pPr>
            <a:endParaRPr lang="en-US"/>
          </a:p>
        </p:txBody>
      </p:sp>
      <p:sp>
        <p:nvSpPr>
          <p:cNvPr id="45060" name="Rectangle 4"/>
          <p:cNvSpPr>
            <a:spLocks noGrp="1" noRot="1" noChangeAspect="1" noChangeArrowheads="1" noTextEdit="1"/>
          </p:cNvSpPr>
          <p:nvPr>
            <p:ph type="sldImg" idx="2"/>
          </p:nvPr>
        </p:nvSpPr>
        <p:spPr bwMode="auto">
          <a:xfrm>
            <a:off x="92075" y="746125"/>
            <a:ext cx="6623050" cy="3725863"/>
          </a:xfrm>
          <a:prstGeom prst="rect">
            <a:avLst/>
          </a:prstGeom>
          <a:noFill/>
          <a:ln w="9525">
            <a:solidFill>
              <a:srgbClr val="000000"/>
            </a:solidFill>
            <a:miter lim="800000"/>
            <a:headEnd/>
            <a:tailEnd/>
          </a:ln>
        </p:spPr>
      </p:sp>
      <p:sp>
        <p:nvSpPr>
          <p:cNvPr id="20485" name="Rectangle 5"/>
          <p:cNvSpPr>
            <a:spLocks noGrp="1" noChangeArrowheads="1"/>
          </p:cNvSpPr>
          <p:nvPr>
            <p:ph type="body" sz="quarter" idx="3"/>
          </p:nvPr>
        </p:nvSpPr>
        <p:spPr bwMode="auto">
          <a:xfrm>
            <a:off x="907627" y="4721186"/>
            <a:ext cx="4991947" cy="447270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20486" name="Rectangle 6"/>
          <p:cNvSpPr>
            <a:spLocks noGrp="1" noChangeArrowheads="1"/>
          </p:cNvSpPr>
          <p:nvPr>
            <p:ph type="ftr" sz="quarter" idx="4"/>
          </p:nvPr>
        </p:nvSpPr>
        <p:spPr bwMode="auto">
          <a:xfrm>
            <a:off x="0" y="9442371"/>
            <a:ext cx="2949787" cy="49696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lvl1pPr>
              <a:defRPr sz="1200"/>
            </a:lvl1pPr>
          </a:lstStyle>
          <a:p>
            <a:pPr>
              <a:defRPr/>
            </a:pPr>
            <a:endParaRPr lang="en-US"/>
          </a:p>
        </p:txBody>
      </p:sp>
      <p:sp>
        <p:nvSpPr>
          <p:cNvPr id="20487" name="Rectangle 7"/>
          <p:cNvSpPr>
            <a:spLocks noGrp="1" noChangeArrowheads="1"/>
          </p:cNvSpPr>
          <p:nvPr>
            <p:ph type="sldNum" sz="quarter" idx="5"/>
          </p:nvPr>
        </p:nvSpPr>
        <p:spPr bwMode="auto">
          <a:xfrm>
            <a:off x="3857413" y="9442371"/>
            <a:ext cx="2949787" cy="49696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lvl1pPr algn="r">
              <a:defRPr sz="1200"/>
            </a:lvl1pPr>
          </a:lstStyle>
          <a:p>
            <a:pPr>
              <a:defRPr/>
            </a:pPr>
            <a:fld id="{1EDB437F-59FE-4A6C-A802-8DC82142699A}" type="slidenum">
              <a:rPr lang="en-US"/>
              <a:pPr>
                <a:defRPr/>
              </a:pPr>
              <a:t>‹#›</a:t>
            </a:fld>
            <a:endParaRPr lang="en-US"/>
          </a:p>
        </p:txBody>
      </p:sp>
    </p:spTree>
    <p:extLst>
      <p:ext uri="{BB962C8B-B14F-4D97-AF65-F5344CB8AC3E}">
        <p14:creationId xmlns:p14="http://schemas.microsoft.com/office/powerpoint/2010/main" val="3522943530"/>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Arial" pitchFamily="-65" charset="0"/>
        <a:cs typeface="Arial" charset="0"/>
      </a:defRPr>
    </a:lvl1pPr>
    <a:lvl2pPr marL="457200" algn="l" rtl="0" eaLnBrk="0" fontAlgn="base" hangingPunct="0">
      <a:spcBef>
        <a:spcPct val="30000"/>
      </a:spcBef>
      <a:spcAft>
        <a:spcPct val="0"/>
      </a:spcAft>
      <a:defRPr sz="1200" kern="1200">
        <a:solidFill>
          <a:schemeClr val="tx1"/>
        </a:solidFill>
        <a:latin typeface="Arial" charset="0"/>
        <a:ea typeface="Arial" pitchFamily="-65" charset="0"/>
        <a:cs typeface="Arial" charset="0"/>
      </a:defRPr>
    </a:lvl2pPr>
    <a:lvl3pPr marL="914400" algn="l" rtl="0" eaLnBrk="0" fontAlgn="base" hangingPunct="0">
      <a:spcBef>
        <a:spcPct val="30000"/>
      </a:spcBef>
      <a:spcAft>
        <a:spcPct val="0"/>
      </a:spcAft>
      <a:defRPr sz="1200" kern="1200">
        <a:solidFill>
          <a:schemeClr val="tx1"/>
        </a:solidFill>
        <a:latin typeface="Arial" charset="0"/>
        <a:ea typeface="Arial" pitchFamily="-65" charset="0"/>
        <a:cs typeface="Arial" charset="0"/>
      </a:defRPr>
    </a:lvl3pPr>
    <a:lvl4pPr marL="1371600" algn="l" rtl="0" eaLnBrk="0" fontAlgn="base" hangingPunct="0">
      <a:spcBef>
        <a:spcPct val="30000"/>
      </a:spcBef>
      <a:spcAft>
        <a:spcPct val="0"/>
      </a:spcAft>
      <a:defRPr sz="1200" kern="1200">
        <a:solidFill>
          <a:schemeClr val="tx1"/>
        </a:solidFill>
        <a:latin typeface="Arial" charset="0"/>
        <a:ea typeface="Arial" pitchFamily="-65" charset="0"/>
        <a:cs typeface="Arial" charset="0"/>
      </a:defRPr>
    </a:lvl4pPr>
    <a:lvl5pPr marL="1828800" algn="l" rtl="0" eaLnBrk="0" fontAlgn="base" hangingPunct="0">
      <a:spcBef>
        <a:spcPct val="30000"/>
      </a:spcBef>
      <a:spcAft>
        <a:spcPct val="0"/>
      </a:spcAft>
      <a:defRPr sz="1200" kern="1200">
        <a:solidFill>
          <a:schemeClr val="tx1"/>
        </a:solidFill>
        <a:latin typeface="Arial" charset="0"/>
        <a:ea typeface="Arial" pitchFamily="-65" charset="0"/>
        <a:cs typeface="Arial"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a:defRPr/>
            </a:pPr>
            <a:fld id="{1EDB437F-59FE-4A6C-A802-8DC82142699A}" type="slidenum">
              <a:rPr lang="en-US" smtClean="0"/>
              <a:pPr>
                <a:defRPr/>
              </a:pPr>
              <a:t>1</a:t>
            </a:fld>
            <a:endParaRPr lang="en-US"/>
          </a:p>
        </p:txBody>
      </p:sp>
    </p:spTree>
    <p:extLst>
      <p:ext uri="{BB962C8B-B14F-4D97-AF65-F5344CB8AC3E}">
        <p14:creationId xmlns:p14="http://schemas.microsoft.com/office/powerpoint/2010/main" val="228200019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a:defRPr/>
            </a:pPr>
            <a:fld id="{1EDB437F-59FE-4A6C-A802-8DC82142699A}" type="slidenum">
              <a:rPr lang="en-US" smtClean="0"/>
              <a:pPr>
                <a:defRPr/>
              </a:pPr>
              <a:t>2</a:t>
            </a:fld>
            <a:endParaRPr lang="en-US"/>
          </a:p>
        </p:txBody>
      </p:sp>
    </p:spTree>
    <p:extLst>
      <p:ext uri="{BB962C8B-B14F-4D97-AF65-F5344CB8AC3E}">
        <p14:creationId xmlns:p14="http://schemas.microsoft.com/office/powerpoint/2010/main" val="234356076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a:defRPr/>
            </a:pPr>
            <a:fld id="{1EDB437F-59FE-4A6C-A802-8DC82142699A}" type="slidenum">
              <a:rPr lang="en-US" smtClean="0"/>
              <a:pPr>
                <a:defRPr/>
              </a:pPr>
              <a:t>3</a:t>
            </a:fld>
            <a:endParaRPr lang="en-US"/>
          </a:p>
        </p:txBody>
      </p:sp>
    </p:spTree>
    <p:extLst>
      <p:ext uri="{BB962C8B-B14F-4D97-AF65-F5344CB8AC3E}">
        <p14:creationId xmlns:p14="http://schemas.microsoft.com/office/powerpoint/2010/main" val="332655568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a:defRPr/>
            </a:pPr>
            <a:fld id="{1EDB437F-59FE-4A6C-A802-8DC82142699A}" type="slidenum">
              <a:rPr lang="en-US" smtClean="0"/>
              <a:pPr>
                <a:defRPr/>
              </a:pPr>
              <a:t>8</a:t>
            </a:fld>
            <a:endParaRPr lang="en-US"/>
          </a:p>
        </p:txBody>
      </p:sp>
    </p:spTree>
    <p:extLst>
      <p:ext uri="{BB962C8B-B14F-4D97-AF65-F5344CB8AC3E}">
        <p14:creationId xmlns:p14="http://schemas.microsoft.com/office/powerpoint/2010/main" val="562994274"/>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5.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Start">
    <p:bg>
      <p:bgPr>
        <a:solidFill>
          <a:schemeClr val="bg1"/>
        </a:solidFill>
        <a:effectLst/>
      </p:bgPr>
    </p:bg>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7DD942E2-BAD8-FC47-AC93-B2BB6BCAFFA3}"/>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9144000" cy="5143500"/>
          </a:xfrm>
          <a:prstGeom prst="rect">
            <a:avLst/>
          </a:prstGeom>
        </p:spPr>
      </p:pic>
      <p:pic>
        <p:nvPicPr>
          <p:cNvPr id="8" name="Picture 7" descr="UniSA New Portrait white.eps"/>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3927728" y="590550"/>
            <a:ext cx="1288544" cy="1030835"/>
          </a:xfrm>
          <a:prstGeom prst="rect">
            <a:avLst/>
          </a:prstGeom>
        </p:spPr>
      </p:pic>
      <p:sp>
        <p:nvSpPr>
          <p:cNvPr id="4" name="Rectangle 8"/>
          <p:cNvSpPr>
            <a:spLocks noGrp="1" noChangeArrowheads="1"/>
          </p:cNvSpPr>
          <p:nvPr>
            <p:ph type="ctrTitle" sz="quarter" hasCustomPrompt="1"/>
          </p:nvPr>
        </p:nvSpPr>
        <p:spPr bwMode="auto">
          <a:xfrm>
            <a:off x="1358089" y="2184400"/>
            <a:ext cx="6437083" cy="843280"/>
          </a:xfrm>
          <a:prstGeom prst="rect">
            <a:avLst/>
          </a:prstGeom>
          <a:noFill/>
          <a:ln>
            <a:miter lim="800000"/>
            <a:headEnd/>
            <a:tailEnd/>
          </a:ln>
        </p:spPr>
        <p:txBody>
          <a:bodyPr vert="horz" wrap="square" lIns="91440" tIns="45720" rIns="91440" bIns="45720" numCol="1" anchor="ctr" anchorCtr="0" compatLnSpc="1">
            <a:prstTxWarp prst="textNoShape">
              <a:avLst/>
            </a:prstTxWarp>
          </a:bodyPr>
          <a:lstStyle>
            <a:lvl1pPr algn="ctr">
              <a:defRPr sz="4400" b="1">
                <a:solidFill>
                  <a:schemeClr val="bg1"/>
                </a:solidFill>
                <a:latin typeface="+mj-lt"/>
              </a:defRPr>
            </a:lvl1pPr>
          </a:lstStyle>
          <a:p>
            <a:r>
              <a:rPr lang="en-US"/>
              <a:t>Insert title here</a:t>
            </a:r>
          </a:p>
        </p:txBody>
      </p:sp>
      <p:sp>
        <p:nvSpPr>
          <p:cNvPr id="5" name="Rectangle 11"/>
          <p:cNvSpPr>
            <a:spLocks noGrp="1" noChangeArrowheads="1"/>
          </p:cNvSpPr>
          <p:nvPr>
            <p:ph type="subTitle" sz="quarter" idx="1" hasCustomPrompt="1"/>
          </p:nvPr>
        </p:nvSpPr>
        <p:spPr bwMode="auto">
          <a:xfrm>
            <a:off x="1366353" y="3332829"/>
            <a:ext cx="6428827" cy="1249331"/>
          </a:xfrm>
          <a:prstGeom prst="rect">
            <a:avLst/>
          </a:prstGeom>
          <a:noFill/>
          <a:ln>
            <a:miter lim="800000"/>
            <a:headEnd/>
            <a:tailEnd/>
          </a:ln>
        </p:spPr>
        <p:txBody>
          <a:bodyPr vert="horz" wrap="square" lIns="91440" tIns="45720" rIns="91440" bIns="45720" numCol="1" anchor="ctr" anchorCtr="0" compatLnSpc="1">
            <a:prstTxWarp prst="textNoShape">
              <a:avLst/>
            </a:prstTxWarp>
          </a:bodyPr>
          <a:lstStyle>
            <a:lvl1pPr marL="0" indent="0" algn="ctr">
              <a:buFontTx/>
              <a:buNone/>
              <a:defRPr sz="3200" baseline="0">
                <a:solidFill>
                  <a:schemeClr val="bg1"/>
                </a:solidFill>
              </a:defRPr>
            </a:lvl1pPr>
          </a:lstStyle>
          <a:p>
            <a:r>
              <a:rPr lang="en-US"/>
              <a:t>Insert text or delete if not required</a:t>
            </a:r>
          </a:p>
        </p:txBody>
      </p:sp>
    </p:spTree>
    <p:extLst>
      <p:ext uri="{BB962C8B-B14F-4D97-AF65-F5344CB8AC3E}">
        <p14:creationId xmlns:p14="http://schemas.microsoft.com/office/powerpoint/2010/main" val="1681381"/>
      </p:ext>
    </p:extLst>
  </p:cSld>
  <p:clrMapOvr>
    <a:masterClrMapping/>
  </p:clrMapOvr>
  <mc:AlternateContent xmlns:mc="http://schemas.openxmlformats.org/markup-compatibility/2006" xmlns:p14="http://schemas.microsoft.com/office/powerpoint/2010/main">
    <mc:Choice Requires="p14">
      <p:transition spd="slow" p14:dur="1500" advTm="5000">
        <p:fade/>
      </p:transition>
    </mc:Choice>
    <mc:Fallback xmlns="">
      <p:transition spd="slow" advTm="5000">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Footer:heading and text">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938CBD54-DF40-5146-A631-26A8BE439FE9}"/>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4254500"/>
            <a:ext cx="9144000" cy="889000"/>
          </a:xfrm>
          <a:prstGeom prst="rect">
            <a:avLst/>
          </a:prstGeom>
        </p:spPr>
      </p:pic>
      <p:pic>
        <p:nvPicPr>
          <p:cNvPr id="8" name="Picture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248578" y="4504556"/>
            <a:ext cx="1416826" cy="421143"/>
          </a:xfrm>
          <a:prstGeom prst="rect">
            <a:avLst/>
          </a:prstGeom>
        </p:spPr>
      </p:pic>
      <p:sp>
        <p:nvSpPr>
          <p:cNvPr id="11" name="Text Placeholder 3"/>
          <p:cNvSpPr>
            <a:spLocks noGrp="1"/>
          </p:cNvSpPr>
          <p:nvPr>
            <p:ph type="body" sz="quarter" idx="11" hasCustomPrompt="1"/>
          </p:nvPr>
        </p:nvSpPr>
        <p:spPr>
          <a:xfrm>
            <a:off x="416217" y="428627"/>
            <a:ext cx="8290903" cy="647700"/>
          </a:xfrm>
          <a:prstGeom prst="rect">
            <a:avLst/>
          </a:prstGeom>
        </p:spPr>
        <p:txBody>
          <a:bodyPr anchor="t"/>
          <a:lstStyle>
            <a:lvl1pPr marL="0" indent="0">
              <a:lnSpc>
                <a:spcPct val="90000"/>
              </a:lnSpc>
              <a:buNone/>
              <a:defRPr sz="3600" b="1" baseline="0">
                <a:solidFill>
                  <a:srgbClr val="054A89"/>
                </a:solidFill>
              </a:defRPr>
            </a:lvl1pPr>
          </a:lstStyle>
          <a:p>
            <a:pPr lvl="0"/>
            <a:r>
              <a:rPr lang="en-US"/>
              <a:t>Type heading here</a:t>
            </a:r>
            <a:endParaRPr lang="en-AU"/>
          </a:p>
        </p:txBody>
      </p:sp>
      <p:sp>
        <p:nvSpPr>
          <p:cNvPr id="12" name="Text Placeholder 3"/>
          <p:cNvSpPr>
            <a:spLocks noGrp="1"/>
          </p:cNvSpPr>
          <p:nvPr>
            <p:ph type="body" sz="quarter" idx="12" hasCustomPrompt="1"/>
          </p:nvPr>
        </p:nvSpPr>
        <p:spPr>
          <a:xfrm>
            <a:off x="416209" y="1295405"/>
            <a:ext cx="8280751" cy="2504435"/>
          </a:xfrm>
          <a:prstGeom prst="rect">
            <a:avLst/>
          </a:prstGeom>
        </p:spPr>
        <p:txBody>
          <a:bodyPr/>
          <a:lstStyle>
            <a:lvl1pPr marL="342900" indent="-342900">
              <a:lnSpc>
                <a:spcPct val="90000"/>
              </a:lnSpc>
              <a:spcBef>
                <a:spcPts val="0"/>
              </a:spcBef>
              <a:spcAft>
                <a:spcPts val="0"/>
              </a:spcAft>
              <a:buFont typeface="Arial" panose="020B0604020202020204" pitchFamily="34" charset="0"/>
              <a:buChar char="•"/>
              <a:defRPr sz="2400" b="0" baseline="0">
                <a:solidFill>
                  <a:schemeClr val="tx1"/>
                </a:solidFill>
              </a:defRPr>
            </a:lvl1pPr>
            <a:lvl2pPr>
              <a:defRPr sz="2000"/>
            </a:lvl2pPr>
            <a:lvl3pPr marL="1143000" indent="-228600">
              <a:buFont typeface="Arial" panose="020B0604020202020204" pitchFamily="34" charset="0"/>
              <a:buChar char="»"/>
              <a:defRPr sz="2000"/>
            </a:lvl3pPr>
          </a:lstStyle>
          <a:p>
            <a:pPr lvl="0"/>
            <a:r>
              <a:rPr lang="en-US"/>
              <a:t>Type text here</a:t>
            </a:r>
          </a:p>
          <a:p>
            <a:pPr lvl="1"/>
            <a:r>
              <a:rPr lang="en-US"/>
              <a:t>Second level if required</a:t>
            </a:r>
          </a:p>
          <a:p>
            <a:pPr lvl="2"/>
            <a:r>
              <a:rPr lang="en-US"/>
              <a:t>Third level if required</a:t>
            </a:r>
            <a:endParaRPr lang="en-AU"/>
          </a:p>
        </p:txBody>
      </p:sp>
    </p:spTree>
  </p:cSld>
  <p:clrMapOvr>
    <a:masterClrMapping/>
  </p:clrMapOvr>
  <mc:AlternateContent xmlns:mc="http://schemas.openxmlformats.org/markup-compatibility/2006" xmlns:p14="http://schemas.microsoft.com/office/powerpoint/2010/main">
    <mc:Choice Requires="p14">
      <p:transition spd="slow" p14:dur="1500" advTm="5000">
        <p:fade/>
      </p:transition>
    </mc:Choice>
    <mc:Fallback xmlns="">
      <p:transition spd="slow" advTm="5000">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Footer:Text left/Image right">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7C20FB18-372E-8048-B367-776BEFCD7F70}"/>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4254500"/>
            <a:ext cx="9144000" cy="889000"/>
          </a:xfrm>
          <a:prstGeom prst="rect">
            <a:avLst/>
          </a:prstGeom>
        </p:spPr>
      </p:pic>
      <p:sp>
        <p:nvSpPr>
          <p:cNvPr id="5" name="Picture Placeholder 4"/>
          <p:cNvSpPr>
            <a:spLocks noGrp="1"/>
          </p:cNvSpPr>
          <p:nvPr>
            <p:ph type="pic" sz="quarter" idx="10" hasCustomPrompt="1"/>
          </p:nvPr>
        </p:nvSpPr>
        <p:spPr>
          <a:xfrm>
            <a:off x="4570413" y="-1"/>
            <a:ext cx="4573587" cy="4276725"/>
          </a:xfrm>
          <a:prstGeom prst="rect">
            <a:avLst/>
          </a:prstGeom>
        </p:spPr>
        <p:txBody>
          <a:bodyPr anchor="ctr"/>
          <a:lstStyle>
            <a:lvl1pPr marL="0" marR="0" indent="0" algn="ctr" defTabSz="914400" rtl="0" eaLnBrk="0" fontAlgn="base" latinLnBrk="0" hangingPunct="0">
              <a:lnSpc>
                <a:spcPct val="100000"/>
              </a:lnSpc>
              <a:spcBef>
                <a:spcPct val="20000"/>
              </a:spcBef>
              <a:spcAft>
                <a:spcPct val="0"/>
              </a:spcAft>
              <a:buClrTx/>
              <a:buSzTx/>
              <a:buFontTx/>
              <a:buNone/>
              <a:tabLst/>
              <a:defRPr i="1">
                <a:solidFill>
                  <a:srgbClr val="E632C0"/>
                </a:solidFill>
              </a:defRPr>
            </a:lvl1pPr>
          </a:lstStyle>
          <a:p>
            <a:r>
              <a:rPr lang="en-US"/>
              <a:t>Drag or insert image/chart/table to placeholder. Or c</a:t>
            </a:r>
            <a:r>
              <a:rPr lang="en-AU"/>
              <a:t>lick </a:t>
            </a:r>
            <a:br>
              <a:rPr lang="en-AU"/>
            </a:br>
            <a:r>
              <a:rPr lang="en-AU"/>
              <a:t>icon to add.</a:t>
            </a:r>
          </a:p>
        </p:txBody>
      </p:sp>
      <p:pic>
        <p:nvPicPr>
          <p:cNvPr id="8" name="Picture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248578" y="4504556"/>
            <a:ext cx="1416826" cy="421143"/>
          </a:xfrm>
          <a:prstGeom prst="rect">
            <a:avLst/>
          </a:prstGeom>
        </p:spPr>
      </p:pic>
      <p:sp>
        <p:nvSpPr>
          <p:cNvPr id="12" name="Text Placeholder 3"/>
          <p:cNvSpPr>
            <a:spLocks noGrp="1"/>
          </p:cNvSpPr>
          <p:nvPr>
            <p:ph type="body" sz="quarter" idx="11" hasCustomPrompt="1"/>
          </p:nvPr>
        </p:nvSpPr>
        <p:spPr>
          <a:xfrm>
            <a:off x="416217" y="428627"/>
            <a:ext cx="3820503" cy="647700"/>
          </a:xfrm>
          <a:prstGeom prst="rect">
            <a:avLst/>
          </a:prstGeom>
        </p:spPr>
        <p:txBody>
          <a:bodyPr anchor="t"/>
          <a:lstStyle>
            <a:lvl1pPr marL="0" indent="0">
              <a:lnSpc>
                <a:spcPct val="90000"/>
              </a:lnSpc>
              <a:buNone/>
              <a:defRPr sz="3600" b="1">
                <a:solidFill>
                  <a:srgbClr val="054A89"/>
                </a:solidFill>
              </a:defRPr>
            </a:lvl1pPr>
          </a:lstStyle>
          <a:p>
            <a:pPr lvl="0"/>
            <a:r>
              <a:rPr lang="en-US"/>
              <a:t>Type heading</a:t>
            </a:r>
            <a:endParaRPr lang="en-AU"/>
          </a:p>
        </p:txBody>
      </p:sp>
      <p:sp>
        <p:nvSpPr>
          <p:cNvPr id="13" name="Text Placeholder 3"/>
          <p:cNvSpPr>
            <a:spLocks noGrp="1"/>
          </p:cNvSpPr>
          <p:nvPr>
            <p:ph type="body" sz="quarter" idx="12" hasCustomPrompt="1"/>
          </p:nvPr>
        </p:nvSpPr>
        <p:spPr>
          <a:xfrm>
            <a:off x="416209" y="1295405"/>
            <a:ext cx="3810351" cy="2514595"/>
          </a:xfrm>
          <a:prstGeom prst="rect">
            <a:avLst/>
          </a:prstGeom>
        </p:spPr>
        <p:txBody>
          <a:bodyPr/>
          <a:lstStyle>
            <a:lvl1pPr marL="342900" indent="-342900">
              <a:lnSpc>
                <a:spcPct val="90000"/>
              </a:lnSpc>
              <a:spcBef>
                <a:spcPts val="0"/>
              </a:spcBef>
              <a:spcAft>
                <a:spcPts val="1200"/>
              </a:spcAft>
              <a:buFont typeface="Arial" panose="020B0604020202020204" pitchFamily="34" charset="0"/>
              <a:buChar char="•"/>
              <a:defRPr sz="2400" b="0" baseline="0">
                <a:solidFill>
                  <a:schemeClr val="tx1"/>
                </a:solidFill>
              </a:defRPr>
            </a:lvl1pPr>
          </a:lstStyle>
          <a:p>
            <a:pPr lvl="0"/>
            <a:r>
              <a:rPr lang="en-US"/>
              <a:t>Type text here</a:t>
            </a:r>
            <a:endParaRPr lang="en-AU"/>
          </a:p>
        </p:txBody>
      </p:sp>
    </p:spTree>
  </p:cSld>
  <p:clrMapOvr>
    <a:masterClrMapping/>
  </p:clrMapOvr>
  <mc:AlternateContent xmlns:mc="http://schemas.openxmlformats.org/markup-compatibility/2006" xmlns:p14="http://schemas.microsoft.com/office/powerpoint/2010/main">
    <mc:Choice Requires="p14">
      <p:transition spd="slow" p14:dur="1500" advTm="5000">
        <p:fade/>
      </p:transition>
    </mc:Choice>
    <mc:Fallback xmlns="">
      <p:transition spd="slow" advTm="5000">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Footer:Text right/Image left">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89D5B3DD-81C4-9F4B-B660-B393B3F433D9}"/>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4254500"/>
            <a:ext cx="9144000" cy="889000"/>
          </a:xfrm>
          <a:prstGeom prst="rect">
            <a:avLst/>
          </a:prstGeom>
        </p:spPr>
      </p:pic>
      <p:pic>
        <p:nvPicPr>
          <p:cNvPr id="8" name="Picture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248578" y="4504556"/>
            <a:ext cx="1416826" cy="421143"/>
          </a:xfrm>
          <a:prstGeom prst="rect">
            <a:avLst/>
          </a:prstGeom>
        </p:spPr>
      </p:pic>
      <p:sp>
        <p:nvSpPr>
          <p:cNvPr id="5" name="Picture Placeholder 4"/>
          <p:cNvSpPr>
            <a:spLocks noGrp="1"/>
          </p:cNvSpPr>
          <p:nvPr>
            <p:ph type="pic" sz="quarter" idx="10" hasCustomPrompt="1"/>
          </p:nvPr>
        </p:nvSpPr>
        <p:spPr>
          <a:xfrm>
            <a:off x="0" y="1"/>
            <a:ext cx="4572000" cy="4273550"/>
          </a:xfrm>
          <a:prstGeom prst="rect">
            <a:avLst/>
          </a:prstGeom>
        </p:spPr>
        <p:txBody>
          <a:bodyPr anchor="ctr"/>
          <a:lstStyle>
            <a:lvl1pPr marL="0" marR="0" indent="0" algn="ctr" defTabSz="914400" rtl="0" eaLnBrk="0" fontAlgn="base" latinLnBrk="0" hangingPunct="0">
              <a:lnSpc>
                <a:spcPct val="100000"/>
              </a:lnSpc>
              <a:spcBef>
                <a:spcPct val="20000"/>
              </a:spcBef>
              <a:spcAft>
                <a:spcPct val="0"/>
              </a:spcAft>
              <a:buClrTx/>
              <a:buSzTx/>
              <a:buFontTx/>
              <a:buNone/>
              <a:tabLst/>
              <a:defRPr i="1">
                <a:solidFill>
                  <a:srgbClr val="E632C0"/>
                </a:solidFill>
              </a:defRPr>
            </a:lvl1pPr>
          </a:lstStyle>
          <a:p>
            <a:r>
              <a:rPr lang="en-US"/>
              <a:t>Drag or insert image/chart/table to placeholder. Or c</a:t>
            </a:r>
            <a:r>
              <a:rPr lang="en-AU"/>
              <a:t>lick </a:t>
            </a:r>
            <a:br>
              <a:rPr lang="en-AU"/>
            </a:br>
            <a:r>
              <a:rPr lang="en-AU"/>
              <a:t>icon to add.</a:t>
            </a:r>
          </a:p>
        </p:txBody>
      </p:sp>
      <p:sp>
        <p:nvSpPr>
          <p:cNvPr id="12" name="Text Placeholder 3"/>
          <p:cNvSpPr>
            <a:spLocks noGrp="1"/>
          </p:cNvSpPr>
          <p:nvPr>
            <p:ph type="body" sz="quarter" idx="11" hasCustomPrompt="1"/>
          </p:nvPr>
        </p:nvSpPr>
        <p:spPr>
          <a:xfrm>
            <a:off x="4947577" y="428627"/>
            <a:ext cx="3820503" cy="647700"/>
          </a:xfrm>
          <a:prstGeom prst="rect">
            <a:avLst/>
          </a:prstGeom>
        </p:spPr>
        <p:txBody>
          <a:bodyPr anchor="t"/>
          <a:lstStyle>
            <a:lvl1pPr marL="0" indent="0">
              <a:lnSpc>
                <a:spcPct val="90000"/>
              </a:lnSpc>
              <a:buNone/>
              <a:defRPr sz="3600" b="1">
                <a:solidFill>
                  <a:srgbClr val="054A89"/>
                </a:solidFill>
              </a:defRPr>
            </a:lvl1pPr>
          </a:lstStyle>
          <a:p>
            <a:pPr lvl="0"/>
            <a:r>
              <a:rPr lang="en-US"/>
              <a:t>Type heading</a:t>
            </a:r>
            <a:endParaRPr lang="en-AU"/>
          </a:p>
        </p:txBody>
      </p:sp>
      <p:sp>
        <p:nvSpPr>
          <p:cNvPr id="13" name="Text Placeholder 3"/>
          <p:cNvSpPr>
            <a:spLocks noGrp="1"/>
          </p:cNvSpPr>
          <p:nvPr>
            <p:ph type="body" sz="quarter" idx="12" hasCustomPrompt="1"/>
          </p:nvPr>
        </p:nvSpPr>
        <p:spPr>
          <a:xfrm>
            <a:off x="4947569" y="1295405"/>
            <a:ext cx="3810351" cy="2514595"/>
          </a:xfrm>
          <a:prstGeom prst="rect">
            <a:avLst/>
          </a:prstGeom>
        </p:spPr>
        <p:txBody>
          <a:bodyPr/>
          <a:lstStyle>
            <a:lvl1pPr marL="342900" indent="-342900">
              <a:lnSpc>
                <a:spcPct val="90000"/>
              </a:lnSpc>
              <a:spcBef>
                <a:spcPts val="0"/>
              </a:spcBef>
              <a:spcAft>
                <a:spcPts val="1200"/>
              </a:spcAft>
              <a:buFont typeface="Arial" panose="020B0604020202020204" pitchFamily="34" charset="0"/>
              <a:buChar char="•"/>
              <a:defRPr sz="2400" b="0" baseline="0">
                <a:solidFill>
                  <a:schemeClr val="tx1"/>
                </a:solidFill>
              </a:defRPr>
            </a:lvl1pPr>
          </a:lstStyle>
          <a:p>
            <a:pPr lvl="0"/>
            <a:r>
              <a:rPr lang="en-US"/>
              <a:t>Type text here</a:t>
            </a:r>
            <a:endParaRPr lang="en-AU"/>
          </a:p>
        </p:txBody>
      </p:sp>
    </p:spTree>
    <p:extLst>
      <p:ext uri="{BB962C8B-B14F-4D97-AF65-F5344CB8AC3E}">
        <p14:creationId xmlns:p14="http://schemas.microsoft.com/office/powerpoint/2010/main" val="1903362708"/>
      </p:ext>
    </p:extLst>
  </p:cSld>
  <p:clrMapOvr>
    <a:masterClrMapping/>
  </p:clrMapOvr>
  <mc:AlternateContent xmlns:mc="http://schemas.openxmlformats.org/markup-compatibility/2006" xmlns:p14="http://schemas.microsoft.com/office/powerpoint/2010/main">
    <mc:Choice Requires="p14">
      <p:transition spd="slow" p14:dur="1500" advTm="5000">
        <p:fade/>
      </p:transition>
    </mc:Choice>
    <mc:Fallback xmlns="">
      <p:transition spd="slow" advTm="5000">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Footer:Full screen image">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FCC448AA-A810-3541-838F-89503E9EE51F}"/>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4254500"/>
            <a:ext cx="9144000" cy="889000"/>
          </a:xfrm>
          <a:prstGeom prst="rect">
            <a:avLst/>
          </a:prstGeom>
        </p:spPr>
      </p:pic>
      <p:sp>
        <p:nvSpPr>
          <p:cNvPr id="3" name="Picture Placeholder 2"/>
          <p:cNvSpPr>
            <a:spLocks noGrp="1"/>
          </p:cNvSpPr>
          <p:nvPr>
            <p:ph type="pic" sz="quarter" idx="11" hasCustomPrompt="1"/>
          </p:nvPr>
        </p:nvSpPr>
        <p:spPr>
          <a:xfrm>
            <a:off x="0" y="1"/>
            <a:ext cx="9144000" cy="4264818"/>
          </a:xfrm>
          <a:prstGeom prst="rect">
            <a:avLst/>
          </a:prstGeom>
        </p:spPr>
        <p:txBody>
          <a:bodyPr vert="horz" anchor="ctr"/>
          <a:lstStyle>
            <a:lvl1pPr marL="0" indent="0" algn="ctr">
              <a:buNone/>
              <a:defRPr i="1" baseline="0">
                <a:solidFill>
                  <a:srgbClr val="E632C0"/>
                </a:solidFill>
              </a:defRPr>
            </a:lvl1pPr>
          </a:lstStyle>
          <a:p>
            <a:r>
              <a:rPr lang="en-US"/>
              <a:t>Drag or insert image/chart/table </a:t>
            </a:r>
          </a:p>
          <a:p>
            <a:r>
              <a:rPr lang="en-US"/>
              <a:t>to placeholder. </a:t>
            </a:r>
          </a:p>
          <a:p>
            <a:r>
              <a:rPr lang="en-US"/>
              <a:t>Or c</a:t>
            </a:r>
            <a:r>
              <a:rPr lang="en-AU"/>
              <a:t>lick icon to add.</a:t>
            </a:r>
          </a:p>
        </p:txBody>
      </p:sp>
      <p:pic>
        <p:nvPicPr>
          <p:cNvPr id="7" name="Picture 6"/>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248578" y="4504556"/>
            <a:ext cx="1416826" cy="421143"/>
          </a:xfrm>
          <a:prstGeom prst="rect">
            <a:avLst/>
          </a:prstGeom>
        </p:spPr>
      </p:pic>
    </p:spTree>
    <p:extLst>
      <p:ext uri="{BB962C8B-B14F-4D97-AF65-F5344CB8AC3E}">
        <p14:creationId xmlns:p14="http://schemas.microsoft.com/office/powerpoint/2010/main" val="768241564"/>
      </p:ext>
    </p:extLst>
  </p:cSld>
  <p:clrMapOvr>
    <a:masterClrMapping/>
  </p:clrMapOvr>
  <mc:AlternateContent xmlns:mc="http://schemas.openxmlformats.org/markup-compatibility/2006" xmlns:p14="http://schemas.microsoft.com/office/powerpoint/2010/main">
    <mc:Choice Requires="p14">
      <p:transition spd="slow" p14:dur="1500" advTm="5000">
        <p:fade/>
      </p:transition>
    </mc:Choice>
    <mc:Fallback xmlns="">
      <p:transition spd="slow" advTm="5000">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Footer: heading and full screen image">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F51B5293-C01E-AE4B-B09A-72C45EC0AC52}"/>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4254500"/>
            <a:ext cx="9144000" cy="889000"/>
          </a:xfrm>
          <a:prstGeom prst="rect">
            <a:avLst/>
          </a:prstGeom>
        </p:spPr>
      </p:pic>
      <p:sp>
        <p:nvSpPr>
          <p:cNvPr id="3" name="Picture Placeholder 2"/>
          <p:cNvSpPr>
            <a:spLocks noGrp="1"/>
          </p:cNvSpPr>
          <p:nvPr>
            <p:ph type="pic" sz="quarter" idx="11" hasCustomPrompt="1"/>
          </p:nvPr>
        </p:nvSpPr>
        <p:spPr>
          <a:xfrm>
            <a:off x="0" y="1247587"/>
            <a:ext cx="9144000" cy="3017231"/>
          </a:xfrm>
          <a:prstGeom prst="rect">
            <a:avLst/>
          </a:prstGeom>
        </p:spPr>
        <p:txBody>
          <a:bodyPr vert="horz" anchor="ctr"/>
          <a:lstStyle>
            <a:lvl1pPr marL="0" indent="0" algn="ctr">
              <a:buNone/>
              <a:defRPr i="1" baseline="0">
                <a:solidFill>
                  <a:srgbClr val="E632C0"/>
                </a:solidFill>
              </a:defRPr>
            </a:lvl1pPr>
          </a:lstStyle>
          <a:p>
            <a:r>
              <a:rPr lang="en-US"/>
              <a:t>Drag or insert image/chart/table </a:t>
            </a:r>
          </a:p>
          <a:p>
            <a:r>
              <a:rPr lang="en-US"/>
              <a:t>to placeholder. </a:t>
            </a:r>
          </a:p>
          <a:p>
            <a:r>
              <a:rPr lang="en-US"/>
              <a:t>Or c</a:t>
            </a:r>
            <a:r>
              <a:rPr lang="en-AU"/>
              <a:t>lick icon to add.</a:t>
            </a:r>
          </a:p>
        </p:txBody>
      </p:sp>
      <p:sp>
        <p:nvSpPr>
          <p:cNvPr id="5" name="Text Placeholder 3"/>
          <p:cNvSpPr>
            <a:spLocks noGrp="1"/>
          </p:cNvSpPr>
          <p:nvPr>
            <p:ph type="body" sz="quarter" idx="11" hasCustomPrompt="1"/>
          </p:nvPr>
        </p:nvSpPr>
        <p:spPr>
          <a:xfrm>
            <a:off x="416217" y="428627"/>
            <a:ext cx="8290903" cy="647700"/>
          </a:xfrm>
          <a:prstGeom prst="rect">
            <a:avLst/>
          </a:prstGeom>
        </p:spPr>
        <p:txBody>
          <a:bodyPr anchor="t"/>
          <a:lstStyle>
            <a:lvl1pPr marL="0" indent="0">
              <a:lnSpc>
                <a:spcPct val="90000"/>
              </a:lnSpc>
              <a:buNone/>
              <a:defRPr sz="3600" b="1" baseline="0">
                <a:solidFill>
                  <a:srgbClr val="054A89"/>
                </a:solidFill>
                <a:latin typeface="Altis UniSA" panose="020B0603030000000003" pitchFamily="34" charset="77"/>
              </a:defRPr>
            </a:lvl1pPr>
          </a:lstStyle>
          <a:p>
            <a:pPr lvl="0"/>
            <a:r>
              <a:rPr lang="en-US"/>
              <a:t>Type heading here</a:t>
            </a:r>
            <a:endParaRPr lang="en-AU"/>
          </a:p>
        </p:txBody>
      </p:sp>
      <p:pic>
        <p:nvPicPr>
          <p:cNvPr id="6" name="Picture 5"/>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248578" y="4504556"/>
            <a:ext cx="1416826" cy="421143"/>
          </a:xfrm>
          <a:prstGeom prst="rect">
            <a:avLst/>
          </a:prstGeom>
        </p:spPr>
      </p:pic>
    </p:spTree>
    <p:extLst>
      <p:ext uri="{BB962C8B-B14F-4D97-AF65-F5344CB8AC3E}">
        <p14:creationId xmlns:p14="http://schemas.microsoft.com/office/powerpoint/2010/main" val="506107145"/>
      </p:ext>
    </p:extLst>
  </p:cSld>
  <p:clrMapOvr>
    <a:masterClrMapping/>
  </p:clrMapOvr>
  <mc:AlternateContent xmlns:mc="http://schemas.openxmlformats.org/markup-compatibility/2006" xmlns:p14="http://schemas.microsoft.com/office/powerpoint/2010/main">
    <mc:Choice Requires="p14">
      <p:transition spd="slow" p14:dur="1500" advTm="5000">
        <p:fade/>
      </p:transition>
    </mc:Choice>
    <mc:Fallback xmlns="">
      <p:transition spd="slow" advTm="5000">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preserve="1" userDrawn="1">
  <p:cSld name="End">
    <p:bg>
      <p:bgPr>
        <a:solidFill>
          <a:schemeClr val="bg1"/>
        </a:solidFill>
        <a:effectLst/>
      </p:bgPr>
    </p:bg>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188EBF3C-6C79-414F-B2F0-C45AE2BA79D9}"/>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9144000" cy="5143500"/>
          </a:xfrm>
          <a:prstGeom prst="rect">
            <a:avLst/>
          </a:prstGeom>
        </p:spPr>
      </p:pic>
      <p:pic>
        <p:nvPicPr>
          <p:cNvPr id="4" name="Picture 3" descr="UniSA New Portrait white.eps"/>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3529784" y="904205"/>
            <a:ext cx="2084432" cy="1667545"/>
          </a:xfrm>
          <a:prstGeom prst="rect">
            <a:avLst/>
          </a:prstGeom>
        </p:spPr>
      </p:pic>
      <p:pic>
        <p:nvPicPr>
          <p:cNvPr id="6" name="Picture 5" descr="UniSA New Portrait white.eps"/>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3529784" y="904205"/>
            <a:ext cx="2084432" cy="1667545"/>
          </a:xfrm>
          <a:prstGeom prst="rect">
            <a:avLst/>
          </a:prstGeom>
        </p:spPr>
      </p:pic>
      <p:sp>
        <p:nvSpPr>
          <p:cNvPr id="9" name="Rectangle 11"/>
          <p:cNvSpPr>
            <a:spLocks noGrp="1" noChangeArrowheads="1"/>
          </p:cNvSpPr>
          <p:nvPr>
            <p:ph type="subTitle" sz="quarter" idx="1" hasCustomPrompt="1"/>
          </p:nvPr>
        </p:nvSpPr>
        <p:spPr bwMode="auto">
          <a:xfrm>
            <a:off x="0" y="3332829"/>
            <a:ext cx="9143999" cy="1249331"/>
          </a:xfrm>
          <a:prstGeom prst="rect">
            <a:avLst/>
          </a:prstGeom>
          <a:noFill/>
          <a:ln>
            <a:miter lim="800000"/>
            <a:headEnd/>
            <a:tailEnd/>
          </a:ln>
        </p:spPr>
        <p:txBody>
          <a:bodyPr vert="horz" wrap="square" lIns="91440" tIns="45720" rIns="91440" bIns="45720" numCol="1" anchor="ctr" anchorCtr="0" compatLnSpc="1">
            <a:prstTxWarp prst="textNoShape">
              <a:avLst/>
            </a:prstTxWarp>
          </a:bodyPr>
          <a:lstStyle>
            <a:lvl1pPr marL="0" indent="0" algn="ctr">
              <a:buFontTx/>
              <a:buNone/>
              <a:defRPr sz="3200" baseline="0">
                <a:solidFill>
                  <a:schemeClr val="bg1"/>
                </a:solidFill>
                <a:latin typeface="Altis UniSA" panose="020B0603030000000003" pitchFamily="34" charset="77"/>
              </a:defRPr>
            </a:lvl1pPr>
          </a:lstStyle>
          <a:p>
            <a:r>
              <a:rPr lang="en-US"/>
              <a:t>Insert text or delete if not required</a:t>
            </a:r>
          </a:p>
        </p:txBody>
      </p:sp>
    </p:spTree>
  </p:cSld>
  <p:clrMapOvr>
    <a:masterClrMapping/>
  </p:clrMapOvr>
  <mc:AlternateContent xmlns:mc="http://schemas.openxmlformats.org/markup-compatibility/2006" xmlns:p14="http://schemas.microsoft.com/office/powerpoint/2010/main">
    <mc:Choice Requires="p14">
      <p:transition spd="slow" p14:dur="1500" advTm="5000">
        <p:fade/>
      </p:transition>
    </mc:Choice>
    <mc:Fallback xmlns="">
      <p:transition spd="slow" advTm="5000">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userDrawn="1">
  <p:cSld name="1_Title and Content">
    <p:spTree>
      <p:nvGrpSpPr>
        <p:cNvPr id="1" name=""/>
        <p:cNvGrpSpPr/>
        <p:nvPr/>
      </p:nvGrpSpPr>
      <p:grpSpPr>
        <a:xfrm>
          <a:off x="0" y="0"/>
          <a:ext cx="0" cy="0"/>
          <a:chOff x="0" y="0"/>
          <a:chExt cx="0" cy="0"/>
        </a:xfrm>
      </p:grpSpPr>
      <p:pic>
        <p:nvPicPr>
          <p:cNvPr id="3074" name="Picture 2"/>
          <p:cNvPicPr>
            <a:picLocks noChangeAspect="1" noChangeArrowheads="1"/>
          </p:cNvPicPr>
          <p:nvPr userDrawn="1"/>
        </p:nvPicPr>
        <p:blipFill>
          <a:blip r:embed="rId2">
            <a:extLst>
              <a:ext uri="{28A0092B-C50C-407E-A947-70E740481C1C}">
                <a14:useLocalDpi xmlns:a14="http://schemas.microsoft.com/office/drawing/2010/main" val="0"/>
              </a:ext>
            </a:extLst>
          </a:blip>
          <a:stretch>
            <a:fillRect/>
          </a:stretch>
        </p:blipFill>
        <p:spPr bwMode="auto">
          <a:xfrm>
            <a:off x="0" y="3848056"/>
            <a:ext cx="9144000" cy="1295400"/>
          </a:xfrm>
          <a:prstGeom prst="rect">
            <a:avLst/>
          </a:prstGeom>
          <a:noFill/>
          <a:extLst>
            <a:ext uri="{909E8E84-426E-40dd-AFC4-6F175D3DCCD1}">
              <a14:hiddenFill xmlns="" xmlns:a14="http://schemas.microsoft.com/office/drawing/2010/main">
                <a:solidFill>
                  <a:srgbClr val="FFFFFF"/>
                </a:solidFill>
              </a14:hiddenFill>
            </a:ext>
          </a:extLst>
        </p:spPr>
      </p:pic>
      <p:pic>
        <p:nvPicPr>
          <p:cNvPr id="2" name="Picture 1"/>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356745" y="4297442"/>
            <a:ext cx="1462531" cy="434729"/>
          </a:xfrm>
          <a:prstGeom prst="rect">
            <a:avLst/>
          </a:prstGeom>
        </p:spPr>
      </p:pic>
      <p:sp>
        <p:nvSpPr>
          <p:cNvPr id="4" name="Text Placeholder 3"/>
          <p:cNvSpPr>
            <a:spLocks noGrp="1"/>
          </p:cNvSpPr>
          <p:nvPr>
            <p:ph type="body" sz="quarter" idx="10" hasCustomPrompt="1"/>
          </p:nvPr>
        </p:nvSpPr>
        <p:spPr>
          <a:xfrm>
            <a:off x="409577" y="321470"/>
            <a:ext cx="8258175" cy="485775"/>
          </a:xfrm>
          <a:prstGeom prst="rect">
            <a:avLst/>
          </a:prstGeom>
        </p:spPr>
        <p:txBody>
          <a:bodyPr/>
          <a:lstStyle>
            <a:lvl1pPr marL="0" indent="0">
              <a:buNone/>
              <a:defRPr b="1">
                <a:solidFill>
                  <a:srgbClr val="0000C8"/>
                </a:solidFill>
              </a:defRPr>
            </a:lvl1pPr>
          </a:lstStyle>
          <a:p>
            <a:pPr lvl="0"/>
            <a:r>
              <a:rPr lang="en-US"/>
              <a:t>Title</a:t>
            </a:r>
            <a:endParaRPr lang="en-AU"/>
          </a:p>
        </p:txBody>
      </p:sp>
      <p:sp>
        <p:nvSpPr>
          <p:cNvPr id="6" name="Text Placeholder 3"/>
          <p:cNvSpPr>
            <a:spLocks noGrp="1"/>
          </p:cNvSpPr>
          <p:nvPr>
            <p:ph type="body" sz="quarter" idx="11" hasCustomPrompt="1"/>
          </p:nvPr>
        </p:nvSpPr>
        <p:spPr>
          <a:xfrm>
            <a:off x="414338" y="971551"/>
            <a:ext cx="8258175" cy="485775"/>
          </a:xfrm>
          <a:prstGeom prst="rect">
            <a:avLst/>
          </a:prstGeom>
        </p:spPr>
        <p:txBody>
          <a:bodyPr/>
          <a:lstStyle>
            <a:lvl1pPr marL="0" indent="0">
              <a:buNone/>
              <a:defRPr sz="2000" b="1">
                <a:solidFill>
                  <a:schemeClr val="tx1"/>
                </a:solidFill>
              </a:defRPr>
            </a:lvl1pPr>
          </a:lstStyle>
          <a:p>
            <a:pPr lvl="0"/>
            <a:r>
              <a:rPr lang="en-US"/>
              <a:t>Text</a:t>
            </a:r>
          </a:p>
          <a:p>
            <a:pPr lvl="0"/>
            <a:endParaRPr lang="en-AU"/>
          </a:p>
        </p:txBody>
      </p:sp>
    </p:spTree>
    <p:extLst>
      <p:ext uri="{BB962C8B-B14F-4D97-AF65-F5344CB8AC3E}">
        <p14:creationId xmlns:p14="http://schemas.microsoft.com/office/powerpoint/2010/main" val="3044184099"/>
      </p:ext>
    </p:extLst>
  </p:cSld>
  <p:clrMapOvr>
    <a:masterClrMapping/>
  </p:clrMapOvr>
  <mc:AlternateContent xmlns:mc="http://schemas.openxmlformats.org/markup-compatibility/2006" xmlns:p14="http://schemas.microsoft.com/office/powerpoint/2010/main">
    <mc:Choice Requires="p14">
      <p:transition spd="slow" p14:dur="1500" advTm="5000">
        <p:fade/>
      </p:transition>
    </mc:Choice>
    <mc:Fallback xmlns="">
      <p:transition spd="slow" advTm="5000">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41" name="Text Box 17"/>
          <p:cNvSpPr txBox="1">
            <a:spLocks noChangeArrowheads="1"/>
          </p:cNvSpPr>
          <p:nvPr/>
        </p:nvSpPr>
        <p:spPr bwMode="auto">
          <a:xfrm>
            <a:off x="2971800" y="290514"/>
            <a:ext cx="3200400" cy="461665"/>
          </a:xfrm>
          <a:prstGeom prst="rect">
            <a:avLst/>
          </a:prstGeom>
          <a:noFill/>
          <a:ln w="9525">
            <a:noFill/>
            <a:miter lim="800000"/>
            <a:headEnd/>
            <a:tailEnd/>
          </a:ln>
        </p:spPr>
        <p:txBody>
          <a:bodyPr>
            <a:spAutoFit/>
          </a:bodyPr>
          <a:lstStyle/>
          <a:p>
            <a:pPr algn="ctr">
              <a:spcBef>
                <a:spcPct val="50000"/>
              </a:spcBef>
              <a:defRPr/>
            </a:pPr>
            <a:endParaRPr lang="en-US">
              <a:solidFill>
                <a:schemeClr val="bg1"/>
              </a:solidFill>
            </a:endParaRPr>
          </a:p>
        </p:txBody>
      </p:sp>
    </p:spTree>
  </p:cSld>
  <p:clrMap bg1="lt1" tx1="dk1" bg2="lt2" tx2="dk2" accent1="accent1" accent2="accent2" accent3="accent3" accent4="accent4" accent5="accent5" accent6="accent6" hlink="hlink" folHlink="folHlink"/>
  <p:sldLayoutIdLst>
    <p:sldLayoutId id="2147483658" r:id="rId1"/>
    <p:sldLayoutId id="2147483650" r:id="rId2"/>
    <p:sldLayoutId id="2147483651" r:id="rId3"/>
    <p:sldLayoutId id="2147483654" r:id="rId4"/>
    <p:sldLayoutId id="2147483659" r:id="rId5"/>
    <p:sldLayoutId id="2147483660" r:id="rId6"/>
    <p:sldLayoutId id="2147483649" r:id="rId7"/>
    <p:sldLayoutId id="2147483662" r:id="rId8"/>
  </p:sldLayoutIdLst>
  <mc:AlternateContent xmlns:mc="http://schemas.openxmlformats.org/markup-compatibility/2006" xmlns:p14="http://schemas.microsoft.com/office/powerpoint/2010/main">
    <mc:Choice Requires="p14">
      <p:transition spd="slow" p14:dur="1500" advTm="5000">
        <p:fade/>
      </p:transition>
    </mc:Choice>
    <mc:Fallback xmlns="">
      <p:transition spd="slow" advTm="5000">
        <p:fade/>
      </p:transition>
    </mc:Fallback>
  </mc:AlternateContent>
  <p:txStyles>
    <p:titleStyle>
      <a:lvl1pPr algn="ctr" rtl="0" eaLnBrk="1" fontAlgn="base" hangingPunct="1">
        <a:spcBef>
          <a:spcPct val="0"/>
        </a:spcBef>
        <a:spcAft>
          <a:spcPct val="0"/>
        </a:spcAft>
        <a:defRPr sz="4400">
          <a:solidFill>
            <a:schemeClr val="tx2"/>
          </a:solidFill>
          <a:latin typeface="+mj-lt"/>
          <a:ea typeface="Arial" pitchFamily="-65" charset="0"/>
          <a:cs typeface="+mj-cs"/>
        </a:defRPr>
      </a:lvl1pPr>
      <a:lvl2pPr algn="ctr" rtl="0" eaLnBrk="1" fontAlgn="base" hangingPunct="1">
        <a:spcBef>
          <a:spcPct val="0"/>
        </a:spcBef>
        <a:spcAft>
          <a:spcPct val="0"/>
        </a:spcAft>
        <a:defRPr sz="4400">
          <a:solidFill>
            <a:schemeClr val="tx2"/>
          </a:solidFill>
          <a:latin typeface="Arial" charset="0"/>
          <a:ea typeface="Arial" pitchFamily="-65" charset="0"/>
          <a:cs typeface="Arial" charset="0"/>
        </a:defRPr>
      </a:lvl2pPr>
      <a:lvl3pPr algn="ctr" rtl="0" eaLnBrk="1" fontAlgn="base" hangingPunct="1">
        <a:spcBef>
          <a:spcPct val="0"/>
        </a:spcBef>
        <a:spcAft>
          <a:spcPct val="0"/>
        </a:spcAft>
        <a:defRPr sz="4400">
          <a:solidFill>
            <a:schemeClr val="tx2"/>
          </a:solidFill>
          <a:latin typeface="Arial" charset="0"/>
          <a:ea typeface="Arial" pitchFamily="-65" charset="0"/>
          <a:cs typeface="Arial" charset="0"/>
        </a:defRPr>
      </a:lvl3pPr>
      <a:lvl4pPr algn="ctr" rtl="0" eaLnBrk="1" fontAlgn="base" hangingPunct="1">
        <a:spcBef>
          <a:spcPct val="0"/>
        </a:spcBef>
        <a:spcAft>
          <a:spcPct val="0"/>
        </a:spcAft>
        <a:defRPr sz="4400">
          <a:solidFill>
            <a:schemeClr val="tx2"/>
          </a:solidFill>
          <a:latin typeface="Arial" charset="0"/>
          <a:ea typeface="Arial" pitchFamily="-65" charset="0"/>
          <a:cs typeface="Arial" charset="0"/>
        </a:defRPr>
      </a:lvl4pPr>
      <a:lvl5pPr algn="ctr" rtl="0" eaLnBrk="1" fontAlgn="base" hangingPunct="1">
        <a:spcBef>
          <a:spcPct val="0"/>
        </a:spcBef>
        <a:spcAft>
          <a:spcPct val="0"/>
        </a:spcAft>
        <a:defRPr sz="4400">
          <a:solidFill>
            <a:schemeClr val="tx2"/>
          </a:solidFill>
          <a:latin typeface="Arial" charset="0"/>
          <a:ea typeface="Arial" pitchFamily="-65" charset="0"/>
          <a:cs typeface="Arial" charset="0"/>
        </a:defRPr>
      </a:lvl5pPr>
      <a:lvl6pPr marL="457200" algn="ctr" rtl="0" eaLnBrk="1" fontAlgn="base" hangingPunct="1">
        <a:spcBef>
          <a:spcPct val="0"/>
        </a:spcBef>
        <a:spcAft>
          <a:spcPct val="0"/>
        </a:spcAft>
        <a:defRPr sz="4400">
          <a:solidFill>
            <a:schemeClr val="tx2"/>
          </a:solidFill>
          <a:latin typeface="Arial" charset="0"/>
          <a:cs typeface="Arial" charset="0"/>
        </a:defRPr>
      </a:lvl6pPr>
      <a:lvl7pPr marL="914400" algn="ctr" rtl="0" eaLnBrk="1" fontAlgn="base" hangingPunct="1">
        <a:spcBef>
          <a:spcPct val="0"/>
        </a:spcBef>
        <a:spcAft>
          <a:spcPct val="0"/>
        </a:spcAft>
        <a:defRPr sz="4400">
          <a:solidFill>
            <a:schemeClr val="tx2"/>
          </a:solidFill>
          <a:latin typeface="Arial" charset="0"/>
          <a:cs typeface="Arial" charset="0"/>
        </a:defRPr>
      </a:lvl7pPr>
      <a:lvl8pPr marL="1371600" algn="ctr" rtl="0" eaLnBrk="1" fontAlgn="base" hangingPunct="1">
        <a:spcBef>
          <a:spcPct val="0"/>
        </a:spcBef>
        <a:spcAft>
          <a:spcPct val="0"/>
        </a:spcAft>
        <a:defRPr sz="4400">
          <a:solidFill>
            <a:schemeClr val="tx2"/>
          </a:solidFill>
          <a:latin typeface="Arial" charset="0"/>
          <a:cs typeface="Arial" charset="0"/>
        </a:defRPr>
      </a:lvl8pPr>
      <a:lvl9pPr marL="1828800" algn="ctr" rtl="0" eaLnBrk="1" fontAlgn="base" hangingPunct="1">
        <a:spcBef>
          <a:spcPct val="0"/>
        </a:spcBef>
        <a:spcAft>
          <a:spcPct val="0"/>
        </a:spcAft>
        <a:defRPr sz="4400">
          <a:solidFill>
            <a:schemeClr val="tx2"/>
          </a:solidFill>
          <a:latin typeface="Arial" charset="0"/>
          <a:cs typeface="Arial" charset="0"/>
        </a:defRPr>
      </a:lvl9pPr>
    </p:titleStyle>
    <p:bodyStyle>
      <a:lvl1pPr marL="342900" indent="-342900" algn="l" rtl="0" eaLnBrk="1" fontAlgn="base" hangingPunct="1">
        <a:spcBef>
          <a:spcPct val="20000"/>
        </a:spcBef>
        <a:spcAft>
          <a:spcPct val="0"/>
        </a:spcAft>
        <a:buChar char="•"/>
        <a:defRPr sz="3200">
          <a:solidFill>
            <a:schemeClr val="tx1"/>
          </a:solidFill>
          <a:latin typeface="+mn-lt"/>
          <a:ea typeface="Arial" pitchFamily="-65" charset="0"/>
          <a:cs typeface="+mn-cs"/>
        </a:defRPr>
      </a:lvl1pPr>
      <a:lvl2pPr marL="742950" indent="-285750" algn="l" rtl="0" eaLnBrk="1" fontAlgn="base" hangingPunct="1">
        <a:spcBef>
          <a:spcPct val="20000"/>
        </a:spcBef>
        <a:spcAft>
          <a:spcPct val="0"/>
        </a:spcAft>
        <a:buChar char="–"/>
        <a:defRPr sz="2800">
          <a:solidFill>
            <a:schemeClr val="tx1"/>
          </a:solidFill>
          <a:latin typeface="+mn-lt"/>
          <a:ea typeface="Arial" pitchFamily="-65" charset="0"/>
          <a:cs typeface="+mn-cs"/>
        </a:defRPr>
      </a:lvl2pPr>
      <a:lvl3pPr marL="1143000" indent="-228600" algn="l" rtl="0" eaLnBrk="1" fontAlgn="base" hangingPunct="1">
        <a:spcBef>
          <a:spcPct val="20000"/>
        </a:spcBef>
        <a:spcAft>
          <a:spcPct val="0"/>
        </a:spcAft>
        <a:buChar char="•"/>
        <a:defRPr sz="2400">
          <a:solidFill>
            <a:schemeClr val="tx1"/>
          </a:solidFill>
          <a:latin typeface="+mn-lt"/>
          <a:ea typeface="Arial" pitchFamily="-65" charset="0"/>
          <a:cs typeface="+mn-cs"/>
        </a:defRPr>
      </a:lvl3pPr>
      <a:lvl4pPr marL="1600200" indent="-228600" algn="l" rtl="0" eaLnBrk="1" fontAlgn="base" hangingPunct="1">
        <a:spcBef>
          <a:spcPct val="20000"/>
        </a:spcBef>
        <a:spcAft>
          <a:spcPct val="0"/>
        </a:spcAft>
        <a:buChar char="–"/>
        <a:defRPr sz="2000">
          <a:solidFill>
            <a:schemeClr val="tx1"/>
          </a:solidFill>
          <a:latin typeface="+mn-lt"/>
          <a:ea typeface="Arial" pitchFamily="-65" charset="0"/>
          <a:cs typeface="+mn-cs"/>
        </a:defRPr>
      </a:lvl4pPr>
      <a:lvl5pPr marL="2057400" indent="-228600" algn="l" rtl="0" eaLnBrk="1" fontAlgn="base" hangingPunct="1">
        <a:spcBef>
          <a:spcPct val="20000"/>
        </a:spcBef>
        <a:spcAft>
          <a:spcPct val="0"/>
        </a:spcAft>
        <a:buChar char="»"/>
        <a:defRPr sz="2000">
          <a:solidFill>
            <a:schemeClr val="tx1"/>
          </a:solidFill>
          <a:latin typeface="+mn-lt"/>
          <a:ea typeface="Arial" pitchFamily="-65" charset="0"/>
          <a:cs typeface="+mn-cs"/>
        </a:defRPr>
      </a:lvl5pPr>
      <a:lvl6pPr marL="2514600" indent="-228600" algn="l" rtl="0" eaLnBrk="1" fontAlgn="base" hangingPunct="1">
        <a:spcBef>
          <a:spcPct val="20000"/>
        </a:spcBef>
        <a:spcAft>
          <a:spcPct val="0"/>
        </a:spcAft>
        <a:buChar char="»"/>
        <a:defRPr sz="2000">
          <a:solidFill>
            <a:schemeClr val="tx1"/>
          </a:solidFill>
          <a:latin typeface="+mn-lt"/>
          <a:cs typeface="+mn-cs"/>
        </a:defRPr>
      </a:lvl6pPr>
      <a:lvl7pPr marL="2971800" indent="-228600" algn="l" rtl="0" eaLnBrk="1" fontAlgn="base" hangingPunct="1">
        <a:spcBef>
          <a:spcPct val="20000"/>
        </a:spcBef>
        <a:spcAft>
          <a:spcPct val="0"/>
        </a:spcAft>
        <a:buChar char="»"/>
        <a:defRPr sz="2000">
          <a:solidFill>
            <a:schemeClr val="tx1"/>
          </a:solidFill>
          <a:latin typeface="+mn-lt"/>
          <a:cs typeface="+mn-cs"/>
        </a:defRPr>
      </a:lvl7pPr>
      <a:lvl8pPr marL="3429000" indent="-228600" algn="l" rtl="0" eaLnBrk="1" fontAlgn="base" hangingPunct="1">
        <a:spcBef>
          <a:spcPct val="20000"/>
        </a:spcBef>
        <a:spcAft>
          <a:spcPct val="0"/>
        </a:spcAft>
        <a:buChar char="»"/>
        <a:defRPr sz="2000">
          <a:solidFill>
            <a:schemeClr val="tx1"/>
          </a:solidFill>
          <a:latin typeface="+mn-lt"/>
          <a:cs typeface="+mn-cs"/>
        </a:defRPr>
      </a:lvl8pPr>
      <a:lvl9pPr marL="3886200" indent="-228600" algn="l" rtl="0" eaLnBrk="1" fontAlgn="base" hangingPunct="1">
        <a:spcBef>
          <a:spcPct val="20000"/>
        </a:spcBef>
        <a:spcAft>
          <a:spcPct val="0"/>
        </a:spcAft>
        <a:buChar char="»"/>
        <a:defRPr sz="20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ctrTitle" sz="quarter"/>
          </p:nvPr>
        </p:nvSpPr>
        <p:spPr>
          <a:xfrm>
            <a:off x="1447007" y="1904314"/>
            <a:ext cx="6437083" cy="843280"/>
          </a:xfrm>
        </p:spPr>
        <p:txBody>
          <a:bodyPr/>
          <a:lstStyle/>
          <a:p>
            <a:r>
              <a:rPr lang="en-US" sz="2000" dirty="0"/>
              <a:t>Researching While Teaching Series </a:t>
            </a:r>
            <a:br>
              <a:rPr lang="en-US" sz="2000" dirty="0"/>
            </a:br>
            <a:r>
              <a:rPr lang="en-US" sz="2000" dirty="0"/>
              <a:t>Workshop #5</a:t>
            </a:r>
            <a:br>
              <a:rPr lang="en-US" sz="2000" dirty="0"/>
            </a:br>
            <a:r>
              <a:rPr lang="en-US" sz="2000" dirty="0"/>
              <a:t>Re-design Pedagogy </a:t>
            </a:r>
            <a:br>
              <a:rPr lang="en-US" sz="2000" dirty="0"/>
            </a:br>
            <a:r>
              <a:rPr lang="en-US" sz="2000" dirty="0"/>
              <a:t>Doing the Action Research </a:t>
            </a:r>
            <a:endParaRPr lang="en-US" sz="2800" dirty="0"/>
          </a:p>
        </p:txBody>
      </p:sp>
      <p:sp>
        <p:nvSpPr>
          <p:cNvPr id="10" name="Subtitle 9"/>
          <p:cNvSpPr>
            <a:spLocks noGrp="1"/>
          </p:cNvSpPr>
          <p:nvPr>
            <p:ph type="subTitle" sz="quarter" idx="1"/>
          </p:nvPr>
        </p:nvSpPr>
        <p:spPr>
          <a:xfrm>
            <a:off x="1360071" y="3522300"/>
            <a:ext cx="6610953" cy="1249331"/>
          </a:xfrm>
        </p:spPr>
        <p:txBody>
          <a:bodyPr/>
          <a:lstStyle/>
          <a:p>
            <a:r>
              <a:rPr lang="en-AU" sz="1600" dirty="0"/>
              <a:t>Convenors</a:t>
            </a:r>
          </a:p>
          <a:p>
            <a:r>
              <a:rPr lang="en-AU" sz="1600" dirty="0"/>
              <a:t>Dr Sarah Hattam</a:t>
            </a:r>
          </a:p>
          <a:p>
            <a:r>
              <a:rPr lang="en-AU" sz="1600" dirty="0"/>
              <a:t>Associate Professor Anna Bennett </a:t>
            </a:r>
          </a:p>
          <a:p>
            <a:r>
              <a:rPr lang="en-AU" sz="1600" dirty="0"/>
              <a:t>Dr Jo Hanley </a:t>
            </a:r>
          </a:p>
          <a:p>
            <a:endParaRPr lang="en-AU" sz="1600" dirty="0"/>
          </a:p>
          <a:p>
            <a:r>
              <a:rPr lang="en-AU" sz="1600" dirty="0"/>
              <a:t>Guest Presenter: Dr Natasha Wilson (Program Director Education Futures) </a:t>
            </a:r>
          </a:p>
          <a:p>
            <a:endParaRPr lang="en-AU" sz="2000" dirty="0"/>
          </a:p>
        </p:txBody>
      </p:sp>
      <p:pic>
        <p:nvPicPr>
          <p:cNvPr id="2" name="Picture 1">
            <a:extLst>
              <a:ext uri="{FF2B5EF4-FFF2-40B4-BE49-F238E27FC236}">
                <a16:creationId xmlns:a16="http://schemas.microsoft.com/office/drawing/2014/main" id="{EE22AC4F-96FF-4A85-B6AA-74AF2216811C}"/>
              </a:ext>
            </a:extLst>
          </p:cNvPr>
          <p:cNvPicPr>
            <a:picLocks noChangeAspect="1"/>
          </p:cNvPicPr>
          <p:nvPr/>
        </p:nvPicPr>
        <p:blipFill>
          <a:blip r:embed="rId3"/>
          <a:stretch>
            <a:fillRect/>
          </a:stretch>
        </p:blipFill>
        <p:spPr>
          <a:xfrm>
            <a:off x="5458661" y="539924"/>
            <a:ext cx="1390008" cy="1048603"/>
          </a:xfrm>
          <a:prstGeom prst="rect">
            <a:avLst/>
          </a:prstGeom>
        </p:spPr>
      </p:pic>
    </p:spTree>
    <p:extLst>
      <p:ext uri="{BB962C8B-B14F-4D97-AF65-F5344CB8AC3E}">
        <p14:creationId xmlns:p14="http://schemas.microsoft.com/office/powerpoint/2010/main" val="4206137069"/>
      </p:ext>
    </p:extLst>
  </p:cSld>
  <p:clrMapOvr>
    <a:masterClrMapping/>
  </p:clrMapOvr>
  <mc:AlternateContent xmlns:mc="http://schemas.openxmlformats.org/markup-compatibility/2006" xmlns:p14="http://schemas.microsoft.com/office/powerpoint/2010/main">
    <mc:Choice Requires="p14">
      <p:transition p14:dur="0" advClick="0"/>
    </mc:Choice>
    <mc:Fallback xmlns="">
      <p:transition advClick="0"/>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77A6D350-364F-6546-B92C-939E6F64AE5B}"/>
              </a:ext>
            </a:extLst>
          </p:cNvPr>
          <p:cNvSpPr>
            <a:spLocks noGrp="1"/>
          </p:cNvSpPr>
          <p:nvPr>
            <p:ph type="body" sz="quarter" idx="11"/>
          </p:nvPr>
        </p:nvSpPr>
        <p:spPr>
          <a:xfrm>
            <a:off x="322088" y="104777"/>
            <a:ext cx="8290903" cy="647700"/>
          </a:xfrm>
        </p:spPr>
        <p:txBody>
          <a:bodyPr/>
          <a:lstStyle/>
          <a:p>
            <a:r>
              <a:rPr lang="en-AU" dirty="0"/>
              <a:t>Plan for Workshop </a:t>
            </a:r>
            <a:endParaRPr lang="en-US" dirty="0"/>
          </a:p>
        </p:txBody>
      </p:sp>
      <p:sp>
        <p:nvSpPr>
          <p:cNvPr id="3" name="Text Placeholder 2">
            <a:extLst>
              <a:ext uri="{FF2B5EF4-FFF2-40B4-BE49-F238E27FC236}">
                <a16:creationId xmlns:a16="http://schemas.microsoft.com/office/drawing/2014/main" id="{E3020739-28A8-6F44-B241-FC6C9E53C306}"/>
              </a:ext>
            </a:extLst>
          </p:cNvPr>
          <p:cNvSpPr>
            <a:spLocks noGrp="1"/>
          </p:cNvSpPr>
          <p:nvPr>
            <p:ph type="body" sz="quarter" idx="12"/>
          </p:nvPr>
        </p:nvSpPr>
        <p:spPr>
          <a:xfrm>
            <a:off x="281098" y="752477"/>
            <a:ext cx="7903932" cy="3811431"/>
          </a:xfrm>
        </p:spPr>
        <p:txBody>
          <a:bodyPr anchor="t"/>
          <a:lstStyle/>
          <a:p>
            <a:pPr marL="0" indent="0">
              <a:buNone/>
            </a:pPr>
            <a:r>
              <a:rPr lang="en-AU" sz="1200" dirty="0">
                <a:effectLst/>
                <a:latin typeface="Calibri" panose="020F0502020204030204" pitchFamily="34" charset="0"/>
                <a:ea typeface="Calibri" panose="020F0502020204030204" pitchFamily="34" charset="0"/>
                <a:cs typeface="Times New Roman" panose="02020603050405020304" pitchFamily="18" charset="0"/>
              </a:rPr>
              <a:t>10.00 Acknowledgment of Country &amp; Welcome</a:t>
            </a:r>
          </a:p>
          <a:p>
            <a:pPr marL="0" indent="0">
              <a:buNone/>
            </a:pPr>
            <a:r>
              <a:rPr lang="en-AU" sz="1200" dirty="0">
                <a:effectLst/>
                <a:latin typeface="Calibri" panose="020F0502020204030204" pitchFamily="34" charset="0"/>
                <a:ea typeface="Calibri" panose="020F0502020204030204" pitchFamily="34" charset="0"/>
                <a:cs typeface="Times New Roman" panose="02020603050405020304" pitchFamily="18" charset="0"/>
              </a:rPr>
              <a:t> </a:t>
            </a:r>
          </a:p>
          <a:p>
            <a:pPr marL="0" indent="0">
              <a:buNone/>
            </a:pPr>
            <a:r>
              <a:rPr lang="en-AU" sz="1200" dirty="0">
                <a:effectLst/>
                <a:latin typeface="Calibri" panose="020F0502020204030204" pitchFamily="34" charset="0"/>
                <a:ea typeface="Calibri" panose="020F0502020204030204" pitchFamily="34" charset="0"/>
                <a:cs typeface="Times New Roman" panose="02020603050405020304" pitchFamily="18" charset="0"/>
              </a:rPr>
              <a:t> </a:t>
            </a:r>
          </a:p>
          <a:p>
            <a:pPr marL="0" indent="0">
              <a:buNone/>
            </a:pPr>
            <a:r>
              <a:rPr lang="en-AU" sz="1200" dirty="0">
                <a:effectLst/>
                <a:latin typeface="Calibri" panose="020F0502020204030204" pitchFamily="34" charset="0"/>
                <a:ea typeface="Calibri" panose="020F0502020204030204" pitchFamily="34" charset="0"/>
                <a:cs typeface="Times New Roman" panose="02020603050405020304" pitchFamily="18" charset="0"/>
              </a:rPr>
              <a:t>10:10 Group Discussion – Reporting back on your re-design, ethics applications, reading of pedagogy or assessment/curriculum re-design</a:t>
            </a:r>
          </a:p>
          <a:p>
            <a:pPr marL="0" indent="0">
              <a:buNone/>
            </a:pPr>
            <a:endParaRPr lang="en-AU" sz="1200" dirty="0">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en-AU" sz="12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r>
              <a:rPr lang="en-AU" sz="1200" dirty="0">
                <a:effectLst/>
                <a:latin typeface="Calibri" panose="020F0502020204030204" pitchFamily="34" charset="0"/>
                <a:ea typeface="Calibri" panose="020F0502020204030204" pitchFamily="34" charset="0"/>
                <a:cs typeface="Times New Roman" panose="02020603050405020304" pitchFamily="18" charset="0"/>
              </a:rPr>
              <a:t>10:50 Morning tea </a:t>
            </a:r>
          </a:p>
          <a:p>
            <a:pPr marL="0" indent="0">
              <a:buNone/>
            </a:pPr>
            <a:endParaRPr lang="en-AU" sz="12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en-AU" sz="12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r>
              <a:rPr lang="en-AU" sz="1200" dirty="0">
                <a:effectLst/>
                <a:latin typeface="Calibri" panose="020F0502020204030204" pitchFamily="34" charset="0"/>
                <a:ea typeface="Calibri" panose="020F0502020204030204" pitchFamily="34" charset="0"/>
                <a:cs typeface="Times New Roman" panose="02020603050405020304" pitchFamily="18" charset="0"/>
              </a:rPr>
              <a:t>11:00 Presentation &amp; Discussion: Dr Natasha Wilson (Program Director Education Futures) </a:t>
            </a:r>
          </a:p>
          <a:p>
            <a:pPr marL="0" indent="0">
              <a:buNone/>
            </a:pPr>
            <a:r>
              <a:rPr lang="en-AU" sz="1200" dirty="0">
                <a:effectLst/>
                <a:latin typeface="Calibri" panose="020F0502020204030204" pitchFamily="34" charset="0"/>
                <a:ea typeface="Calibri" panose="020F0502020204030204" pitchFamily="34" charset="0"/>
                <a:cs typeface="Times New Roman" panose="02020603050405020304" pitchFamily="18" charset="0"/>
              </a:rPr>
              <a:t>Title: </a:t>
            </a:r>
            <a:r>
              <a:rPr lang="en-AU" sz="1200" i="1" dirty="0">
                <a:effectLst/>
                <a:latin typeface="Calibri" panose="020F0502020204030204" pitchFamily="34" charset="0"/>
                <a:ea typeface="Calibri" panose="020F0502020204030204" pitchFamily="34" charset="0"/>
                <a:cs typeface="Times New Roman" panose="02020603050405020304" pitchFamily="18" charset="0"/>
              </a:rPr>
              <a:t>Shaking up lectures to support learners in anatomy and physiology</a:t>
            </a:r>
          </a:p>
          <a:p>
            <a:pPr marL="0" indent="0">
              <a:buNone/>
            </a:pPr>
            <a:endParaRPr lang="en-AU" sz="12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en-AU" sz="12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r>
              <a:rPr lang="en-AU" sz="1200" dirty="0">
                <a:effectLst/>
                <a:latin typeface="Calibri" panose="020F0502020204030204" pitchFamily="34" charset="0"/>
                <a:ea typeface="Calibri" panose="020F0502020204030204" pitchFamily="34" charset="0"/>
                <a:cs typeface="Times New Roman" panose="02020603050405020304" pitchFamily="18" charset="0"/>
              </a:rPr>
              <a:t>12:00 Next steps and close</a:t>
            </a:r>
          </a:p>
          <a:p>
            <a:pPr marL="0" indent="0">
              <a:buNone/>
            </a:pPr>
            <a:endParaRPr lang="en-AU" sz="12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en-AU" sz="12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en-AU" sz="12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en-US" sz="1200" dirty="0">
              <a:effectLst/>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001730825"/>
      </p:ext>
    </p:extLst>
  </p:cSld>
  <p:clrMapOvr>
    <a:masterClrMapping/>
  </p:clrMapOvr>
  <mc:AlternateContent xmlns:mc="http://schemas.openxmlformats.org/markup-compatibility/2006" xmlns:p14="http://schemas.microsoft.com/office/powerpoint/2010/main">
    <mc:Choice Requires="p14">
      <p:transition p14:dur="0" advClick="0"/>
    </mc:Choice>
    <mc:Fallback xmlns="">
      <p:transition advClick="0"/>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077318D1-BCDC-47E7-BB82-0565076E15B1}"/>
              </a:ext>
            </a:extLst>
          </p:cNvPr>
          <p:cNvSpPr>
            <a:spLocks noGrp="1"/>
          </p:cNvSpPr>
          <p:nvPr>
            <p:ph type="body" sz="quarter" idx="10"/>
          </p:nvPr>
        </p:nvSpPr>
        <p:spPr>
          <a:xfrm>
            <a:off x="1319991" y="286862"/>
            <a:ext cx="6193631" cy="364331"/>
          </a:xfrm>
        </p:spPr>
        <p:txBody>
          <a:bodyPr>
            <a:noAutofit/>
          </a:bodyPr>
          <a:lstStyle/>
          <a:p>
            <a:pPr algn="ctr"/>
            <a:r>
              <a:rPr lang="en-AU" sz="2475" dirty="0"/>
              <a:t>Acknowledgement of Country </a:t>
            </a:r>
            <a:endParaRPr lang="en-US" sz="2475" dirty="0"/>
          </a:p>
        </p:txBody>
      </p:sp>
      <p:sp>
        <p:nvSpPr>
          <p:cNvPr id="3" name="Text Placeholder 2">
            <a:extLst>
              <a:ext uri="{FF2B5EF4-FFF2-40B4-BE49-F238E27FC236}">
                <a16:creationId xmlns:a16="http://schemas.microsoft.com/office/drawing/2014/main" id="{004BA638-4E8D-4AFB-9965-69AB59A06B7A}"/>
              </a:ext>
            </a:extLst>
          </p:cNvPr>
          <p:cNvSpPr>
            <a:spLocks noGrp="1"/>
          </p:cNvSpPr>
          <p:nvPr>
            <p:ph type="body" sz="quarter" idx="11"/>
          </p:nvPr>
        </p:nvSpPr>
        <p:spPr>
          <a:xfrm>
            <a:off x="439412" y="1210962"/>
            <a:ext cx="8083943" cy="2388973"/>
          </a:xfrm>
        </p:spPr>
        <p:txBody>
          <a:bodyPr>
            <a:normAutofit fontScale="77500" lnSpcReduction="20000"/>
          </a:bodyPr>
          <a:lstStyle/>
          <a:p>
            <a:pPr algn="just"/>
            <a:r>
              <a:rPr lang="en-US" dirty="0"/>
              <a:t> </a:t>
            </a:r>
          </a:p>
          <a:p>
            <a:pPr algn="ctr"/>
            <a:r>
              <a:rPr lang="en-US" dirty="0"/>
              <a:t>South Australia </a:t>
            </a:r>
          </a:p>
          <a:p>
            <a:pPr algn="just"/>
            <a:r>
              <a:rPr lang="en-US" sz="1800" b="0" dirty="0"/>
              <a:t>We respectfully acknowledge the Kaurna, </a:t>
            </a:r>
            <a:r>
              <a:rPr lang="en-US" sz="1800" b="0" dirty="0" err="1"/>
              <a:t>Boandik</a:t>
            </a:r>
            <a:r>
              <a:rPr lang="en-US" sz="1800" b="0" dirty="0"/>
              <a:t> and </a:t>
            </a:r>
            <a:r>
              <a:rPr lang="en-US" sz="1800" b="0" dirty="0" err="1"/>
              <a:t>Barngarla</a:t>
            </a:r>
            <a:r>
              <a:rPr lang="en-US" sz="1800" b="0" dirty="0"/>
              <a:t> First Nations Peoples and their Elders past and present, who are the First Nations’ traditional owners of the land that are now home to the University of South Australia’s campuses in Adelaide, Mount Gambier and Whyalla.</a:t>
            </a:r>
          </a:p>
          <a:p>
            <a:pPr algn="just"/>
            <a:endParaRPr lang="en-US" sz="1800" b="0" dirty="0"/>
          </a:p>
          <a:p>
            <a:pPr algn="ctr"/>
            <a:r>
              <a:rPr lang="en-AU" sz="2100" dirty="0"/>
              <a:t>Newcastle </a:t>
            </a:r>
          </a:p>
          <a:p>
            <a:pPr algn="just"/>
            <a:r>
              <a:rPr lang="en-AU" sz="1800" b="0" dirty="0"/>
              <a:t>The University of Newcastle acknowledges the traditional custodians of the lands within our footprint areas: Awabakal, Darkinjung, </a:t>
            </a:r>
            <a:r>
              <a:rPr lang="en-AU" sz="1800" b="0" dirty="0" err="1"/>
              <a:t>Biripai</a:t>
            </a:r>
            <a:r>
              <a:rPr lang="en-AU" sz="1800" b="0" dirty="0"/>
              <a:t>, </a:t>
            </a:r>
            <a:r>
              <a:rPr lang="en-AU" sz="1800" b="0" dirty="0" err="1"/>
              <a:t>Worimi</a:t>
            </a:r>
            <a:r>
              <a:rPr lang="en-AU" sz="1800" b="0" dirty="0"/>
              <a:t>, </a:t>
            </a:r>
            <a:r>
              <a:rPr lang="en-AU" sz="1800" b="0" dirty="0" err="1"/>
              <a:t>Wonnarua</a:t>
            </a:r>
            <a:r>
              <a:rPr lang="en-AU" sz="1800" b="0" dirty="0"/>
              <a:t>, and Eora Nations. We also pay respect to the wisdom of our Elders past and present</a:t>
            </a:r>
            <a:endParaRPr lang="en-US" sz="1800" b="0" dirty="0"/>
          </a:p>
          <a:p>
            <a:pPr algn="just"/>
            <a:endParaRPr lang="en-US" sz="1800" b="0" dirty="0"/>
          </a:p>
          <a:p>
            <a:pPr algn="just"/>
            <a:endParaRPr lang="en-US" sz="1800" b="0" dirty="0"/>
          </a:p>
          <a:p>
            <a:pPr algn="just"/>
            <a:endParaRPr lang="en-US" dirty="0"/>
          </a:p>
        </p:txBody>
      </p:sp>
    </p:spTree>
    <p:extLst>
      <p:ext uri="{BB962C8B-B14F-4D97-AF65-F5344CB8AC3E}">
        <p14:creationId xmlns:p14="http://schemas.microsoft.com/office/powerpoint/2010/main" val="385488732"/>
      </p:ext>
    </p:extLst>
  </p:cSld>
  <p:clrMapOvr>
    <a:masterClrMapping/>
  </p:clrMapOvr>
  <mc:AlternateContent xmlns:mc="http://schemas.openxmlformats.org/markup-compatibility/2006" xmlns:p14="http://schemas.microsoft.com/office/powerpoint/2010/main">
    <mc:Choice Requires="p14">
      <p:transition p14:dur="10" advClick="0"/>
    </mc:Choice>
    <mc:Fallback xmlns="">
      <p:transition advClick="0"/>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88E3124E-ACAC-477F-B956-CFF7D3A129E5}"/>
              </a:ext>
            </a:extLst>
          </p:cNvPr>
          <p:cNvSpPr>
            <a:spLocks noGrp="1"/>
          </p:cNvSpPr>
          <p:nvPr>
            <p:ph type="body" sz="quarter" idx="11"/>
          </p:nvPr>
        </p:nvSpPr>
        <p:spPr/>
        <p:txBody>
          <a:bodyPr/>
          <a:lstStyle/>
          <a:p>
            <a:endParaRPr lang="en-US"/>
          </a:p>
        </p:txBody>
      </p:sp>
      <p:sp>
        <p:nvSpPr>
          <p:cNvPr id="3" name="Text Placeholder 2">
            <a:extLst>
              <a:ext uri="{FF2B5EF4-FFF2-40B4-BE49-F238E27FC236}">
                <a16:creationId xmlns:a16="http://schemas.microsoft.com/office/drawing/2014/main" id="{8B21F80F-B4E7-4FEC-8D90-74634CCEC00C}"/>
              </a:ext>
            </a:extLst>
          </p:cNvPr>
          <p:cNvSpPr>
            <a:spLocks noGrp="1"/>
          </p:cNvSpPr>
          <p:nvPr>
            <p:ph type="body" sz="quarter" idx="12"/>
          </p:nvPr>
        </p:nvSpPr>
        <p:spPr/>
        <p:txBody>
          <a:bodyPr/>
          <a:lstStyle/>
          <a:p>
            <a:pPr marL="0" indent="0">
              <a:buNone/>
            </a:pPr>
            <a:r>
              <a:rPr lang="en-AU" sz="2400" dirty="0">
                <a:effectLst/>
                <a:latin typeface="Calibri" panose="020F0502020204030204" pitchFamily="34" charset="0"/>
                <a:ea typeface="Calibri" panose="020F0502020204030204" pitchFamily="34" charset="0"/>
                <a:cs typeface="Times New Roman" panose="02020603050405020304" pitchFamily="18" charset="0"/>
              </a:rPr>
              <a:t>10:10 Group Discussion – Reporting back on your re-design, ethics applications, reading of pedagogy or assessment/curriculum re-design</a:t>
            </a:r>
          </a:p>
          <a:p>
            <a:pPr marL="0" indent="0">
              <a:buNone/>
            </a:pPr>
            <a:endParaRPr lang="en-AU" dirty="0">
              <a:latin typeface="Calibri" panose="020F0502020204030204" pitchFamily="34" charset="0"/>
              <a:ea typeface="Calibri" panose="020F0502020204030204" pitchFamily="34" charset="0"/>
              <a:cs typeface="Times New Roman" panose="02020603050405020304" pitchFamily="18" charset="0"/>
            </a:endParaRPr>
          </a:p>
          <a:p>
            <a:pPr marL="0" indent="0">
              <a:buNone/>
            </a:pPr>
            <a:r>
              <a:rPr lang="en-AU" sz="2400" dirty="0">
                <a:effectLst/>
                <a:latin typeface="Calibri" panose="020F0502020204030204" pitchFamily="34" charset="0"/>
                <a:ea typeface="Calibri" panose="020F0502020204030204" pitchFamily="34" charset="0"/>
                <a:cs typeface="Times New Roman" panose="02020603050405020304" pitchFamily="18" charset="0"/>
              </a:rPr>
              <a:t>What’s emerging? </a:t>
            </a:r>
          </a:p>
          <a:p>
            <a:pPr marL="0" indent="0">
              <a:buNone/>
            </a:pPr>
            <a:endParaRPr lang="en-AU" sz="24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Tree>
    <p:extLst>
      <p:ext uri="{BB962C8B-B14F-4D97-AF65-F5344CB8AC3E}">
        <p14:creationId xmlns:p14="http://schemas.microsoft.com/office/powerpoint/2010/main" val="662704280"/>
      </p:ext>
    </p:extLst>
  </p:cSld>
  <p:clrMapOvr>
    <a:masterClrMapping/>
  </p:clrMapOvr>
  <mc:AlternateContent xmlns:mc="http://schemas.openxmlformats.org/markup-compatibility/2006" xmlns:p14="http://schemas.microsoft.com/office/powerpoint/2010/main">
    <mc:Choice Requires="p14">
      <p:transition spd="slow" p14:dur="1500" advTm="5000">
        <p:fade/>
      </p:transition>
    </mc:Choice>
    <mc:Fallback xmlns="">
      <p:transition spd="slow" advTm="5000">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E5959D78-F669-4C7A-9C25-AAF030BED8C3}"/>
              </a:ext>
            </a:extLst>
          </p:cNvPr>
          <p:cNvSpPr>
            <a:spLocks noGrp="1"/>
          </p:cNvSpPr>
          <p:nvPr>
            <p:ph type="body" sz="quarter" idx="11"/>
          </p:nvPr>
        </p:nvSpPr>
        <p:spPr/>
        <p:txBody>
          <a:bodyPr/>
          <a:lstStyle/>
          <a:p>
            <a:r>
              <a:rPr lang="en-AU" dirty="0"/>
              <a:t>Research Questions </a:t>
            </a:r>
            <a:endParaRPr lang="en-US" dirty="0"/>
          </a:p>
        </p:txBody>
      </p:sp>
      <p:sp>
        <p:nvSpPr>
          <p:cNvPr id="3" name="Text Placeholder 2">
            <a:extLst>
              <a:ext uri="{FF2B5EF4-FFF2-40B4-BE49-F238E27FC236}">
                <a16:creationId xmlns:a16="http://schemas.microsoft.com/office/drawing/2014/main" id="{FF1602AF-97C5-4E9B-B7EC-A5D04AD9B8C6}"/>
              </a:ext>
            </a:extLst>
          </p:cNvPr>
          <p:cNvSpPr>
            <a:spLocks noGrp="1"/>
          </p:cNvSpPr>
          <p:nvPr>
            <p:ph type="body" sz="quarter" idx="12"/>
          </p:nvPr>
        </p:nvSpPr>
        <p:spPr>
          <a:xfrm>
            <a:off x="325593" y="1076327"/>
            <a:ext cx="8280751" cy="2504435"/>
          </a:xfrm>
        </p:spPr>
        <p:txBody>
          <a:bodyPr/>
          <a:lstStyle/>
          <a:p>
            <a:r>
              <a:rPr lang="en-AU" sz="1200" dirty="0"/>
              <a:t>Can utilising a more explicitly scaffolded approach (pre-assigned group work and weekly group/class discussions) to the assigned weekly readings in EPHUMA173 lead to an increase in student engagement with the readings? (Ryan) </a:t>
            </a:r>
          </a:p>
          <a:p>
            <a:pPr marL="0" indent="0">
              <a:buNone/>
            </a:pPr>
            <a:endParaRPr lang="en-AU" sz="1200" dirty="0"/>
          </a:p>
          <a:p>
            <a:r>
              <a:rPr lang="en-AU" sz="1200" dirty="0"/>
              <a:t>Does the use of digital tools during synchronous learning activities encourage dialogical learning, inform teaching practice and improve student experience and success (Jenny) </a:t>
            </a:r>
          </a:p>
          <a:p>
            <a:pPr marL="0" indent="0">
              <a:buNone/>
            </a:pPr>
            <a:endParaRPr lang="en-AU" sz="1200" dirty="0"/>
          </a:p>
          <a:p>
            <a:r>
              <a:rPr lang="en-AU" sz="1200" dirty="0"/>
              <a:t>How can a dialogical approach and pedagogy of care improve student engagement and outcomes? Do teaching techniques such as providing questions on course readings, study planning techniques, use of in-class polling and reflection improve discussion in class and assignment quality (Vanessa) </a:t>
            </a:r>
          </a:p>
          <a:p>
            <a:pPr marL="0" indent="0">
              <a:buNone/>
            </a:pPr>
            <a:endParaRPr lang="en-AU" sz="1200" dirty="0"/>
          </a:p>
          <a:p>
            <a:r>
              <a:rPr lang="en-AU" sz="1200" dirty="0"/>
              <a:t>Does explicitly addressing students about their study approaches one-on-one result in improved learning outcomes over time? (Heath) </a:t>
            </a:r>
          </a:p>
          <a:p>
            <a:pPr marL="0" indent="0">
              <a:buNone/>
            </a:pPr>
            <a:endParaRPr lang="en-AU" sz="1200" dirty="0"/>
          </a:p>
          <a:p>
            <a:r>
              <a:rPr lang="en-AU" sz="1200" dirty="0"/>
              <a:t>When considering how students feel, does using a care pedagogy and encouraging mathematics students to work in groups allow students to feel more comfortable making mistakes when solving mathematics problems, as the anonymity of the group removes their fear of verbalising a mistake to the whole class, thereby resulting in more animated tutorial discussions? (Peter) </a:t>
            </a:r>
          </a:p>
          <a:p>
            <a:endParaRPr lang="en-US" dirty="0"/>
          </a:p>
        </p:txBody>
      </p:sp>
    </p:spTree>
    <p:extLst>
      <p:ext uri="{BB962C8B-B14F-4D97-AF65-F5344CB8AC3E}">
        <p14:creationId xmlns:p14="http://schemas.microsoft.com/office/powerpoint/2010/main" val="2586305293"/>
      </p:ext>
    </p:extLst>
  </p:cSld>
  <p:clrMapOvr>
    <a:masterClrMapping/>
  </p:clrMapOvr>
  <mc:AlternateContent xmlns:mc="http://schemas.openxmlformats.org/markup-compatibility/2006" xmlns:p14="http://schemas.microsoft.com/office/powerpoint/2010/main">
    <mc:Choice Requires="p14">
      <p:transition spd="slow" p14:dur="1500" advTm="5000">
        <p:fade/>
      </p:transition>
    </mc:Choice>
    <mc:Fallback xmlns="">
      <p:transition spd="slow" advTm="5000">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20FF6544-F7AE-4E8F-B9B0-9ADA9CA46A52}"/>
              </a:ext>
            </a:extLst>
          </p:cNvPr>
          <p:cNvSpPr>
            <a:spLocks noGrp="1"/>
          </p:cNvSpPr>
          <p:nvPr>
            <p:ph type="body" sz="quarter" idx="11"/>
          </p:nvPr>
        </p:nvSpPr>
        <p:spPr/>
        <p:txBody>
          <a:bodyPr/>
          <a:lstStyle/>
          <a:p>
            <a:endParaRPr lang="en-US"/>
          </a:p>
        </p:txBody>
      </p:sp>
      <p:sp>
        <p:nvSpPr>
          <p:cNvPr id="3" name="Text Placeholder 2">
            <a:extLst>
              <a:ext uri="{FF2B5EF4-FFF2-40B4-BE49-F238E27FC236}">
                <a16:creationId xmlns:a16="http://schemas.microsoft.com/office/drawing/2014/main" id="{11606552-A4E9-496C-939E-904E8E18347B}"/>
              </a:ext>
            </a:extLst>
          </p:cNvPr>
          <p:cNvSpPr>
            <a:spLocks noGrp="1"/>
          </p:cNvSpPr>
          <p:nvPr>
            <p:ph type="body" sz="quarter" idx="12"/>
          </p:nvPr>
        </p:nvSpPr>
        <p:spPr/>
        <p:txBody>
          <a:bodyPr/>
          <a:lstStyle/>
          <a:p>
            <a:pPr marL="0" indent="0">
              <a:buNone/>
            </a:pPr>
            <a:r>
              <a:rPr lang="en-AU" sz="2400" dirty="0">
                <a:effectLst/>
                <a:latin typeface="Calibri" panose="020F0502020204030204" pitchFamily="34" charset="0"/>
                <a:ea typeface="Calibri" panose="020F0502020204030204" pitchFamily="34" charset="0"/>
                <a:cs typeface="Times New Roman" panose="02020603050405020304" pitchFamily="18" charset="0"/>
              </a:rPr>
              <a:t>11:00 Presentation &amp; Discussion: Dr Natasha Wilson (Program Director Education Futures) </a:t>
            </a:r>
          </a:p>
          <a:p>
            <a:pPr marL="0" indent="0">
              <a:buNone/>
            </a:pPr>
            <a:r>
              <a:rPr lang="en-AU" sz="2400">
                <a:effectLst/>
                <a:latin typeface="Calibri" panose="020F0502020204030204" pitchFamily="34" charset="0"/>
                <a:ea typeface="Calibri" panose="020F0502020204030204" pitchFamily="34" charset="0"/>
                <a:cs typeface="Times New Roman" panose="02020603050405020304" pitchFamily="18" charset="0"/>
              </a:rPr>
              <a:t>Title: </a:t>
            </a:r>
            <a:r>
              <a:rPr lang="en-AU" sz="2400" i="1">
                <a:effectLst/>
                <a:latin typeface="Calibri" panose="020F0502020204030204" pitchFamily="34" charset="0"/>
                <a:ea typeface="Calibri" panose="020F0502020204030204" pitchFamily="34" charset="0"/>
                <a:cs typeface="Times New Roman" panose="02020603050405020304" pitchFamily="18" charset="0"/>
              </a:rPr>
              <a:t>Shaking up lectures to support learners in anatomy and physiology</a:t>
            </a:r>
          </a:p>
          <a:p>
            <a:pPr marL="0" indent="0">
              <a:buNone/>
            </a:pPr>
            <a:endParaRPr lang="en-US"/>
          </a:p>
        </p:txBody>
      </p:sp>
    </p:spTree>
    <p:extLst>
      <p:ext uri="{BB962C8B-B14F-4D97-AF65-F5344CB8AC3E}">
        <p14:creationId xmlns:p14="http://schemas.microsoft.com/office/powerpoint/2010/main" val="1350097726"/>
      </p:ext>
    </p:extLst>
  </p:cSld>
  <p:clrMapOvr>
    <a:masterClrMapping/>
  </p:clrMapOvr>
  <mc:AlternateContent xmlns:mc="http://schemas.openxmlformats.org/markup-compatibility/2006" xmlns:p14="http://schemas.microsoft.com/office/powerpoint/2010/main">
    <mc:Choice Requires="p14">
      <p:transition spd="slow" p14:dur="1500" advTm="5000">
        <p:fade/>
      </p:transition>
    </mc:Choice>
    <mc:Fallback xmlns="">
      <p:transition spd="slow" advTm="5000">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8C7B77B6-1AC1-46A1-AE4D-3176E65C429A}"/>
              </a:ext>
            </a:extLst>
          </p:cNvPr>
          <p:cNvSpPr>
            <a:spLocks noGrp="1"/>
          </p:cNvSpPr>
          <p:nvPr>
            <p:ph type="body" sz="quarter" idx="11"/>
          </p:nvPr>
        </p:nvSpPr>
        <p:spPr>
          <a:xfrm>
            <a:off x="406057" y="2092670"/>
            <a:ext cx="8290903" cy="647700"/>
          </a:xfrm>
        </p:spPr>
        <p:txBody>
          <a:bodyPr/>
          <a:lstStyle/>
          <a:p>
            <a:r>
              <a:rPr lang="en-AU" sz="3600" dirty="0">
                <a:effectLst/>
                <a:latin typeface="Calibri" panose="020F0502020204030204" pitchFamily="34" charset="0"/>
                <a:ea typeface="Calibri" panose="020F0502020204030204" pitchFamily="34" charset="0"/>
                <a:cs typeface="Times New Roman" panose="02020603050405020304" pitchFamily="18" charset="0"/>
              </a:rPr>
              <a:t>12:00 Next steps and close</a:t>
            </a:r>
          </a:p>
          <a:p>
            <a:endParaRPr lang="en-US" dirty="0"/>
          </a:p>
        </p:txBody>
      </p:sp>
      <p:sp>
        <p:nvSpPr>
          <p:cNvPr id="3" name="Text Placeholder 2">
            <a:extLst>
              <a:ext uri="{FF2B5EF4-FFF2-40B4-BE49-F238E27FC236}">
                <a16:creationId xmlns:a16="http://schemas.microsoft.com/office/drawing/2014/main" id="{6457C818-314A-47F7-90A7-923B581B1B47}"/>
              </a:ext>
            </a:extLst>
          </p:cNvPr>
          <p:cNvSpPr>
            <a:spLocks noGrp="1"/>
          </p:cNvSpPr>
          <p:nvPr>
            <p:ph type="body" sz="quarter" idx="12"/>
          </p:nvPr>
        </p:nvSpPr>
        <p:spPr/>
        <p:txBody>
          <a:bodyPr/>
          <a:lstStyle/>
          <a:p>
            <a:pPr marL="0" indent="0">
              <a:buNone/>
            </a:pPr>
            <a:endParaRPr lang="en-US" dirty="0"/>
          </a:p>
        </p:txBody>
      </p:sp>
    </p:spTree>
    <p:extLst>
      <p:ext uri="{BB962C8B-B14F-4D97-AF65-F5344CB8AC3E}">
        <p14:creationId xmlns:p14="http://schemas.microsoft.com/office/powerpoint/2010/main" val="3941153457"/>
      </p:ext>
    </p:extLst>
  </p:cSld>
  <p:clrMapOvr>
    <a:masterClrMapping/>
  </p:clrMapOvr>
  <mc:AlternateContent xmlns:mc="http://schemas.openxmlformats.org/markup-compatibility/2006" xmlns:p14="http://schemas.microsoft.com/office/powerpoint/2010/main">
    <mc:Choice Requires="p14">
      <p:transition spd="slow" p14:dur="1500" advTm="5000">
        <p:fade/>
      </p:transition>
    </mc:Choice>
    <mc:Fallback xmlns="">
      <p:transition spd="slow" advTm="5000">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a:extLst>
              <a:ext uri="{FF2B5EF4-FFF2-40B4-BE49-F238E27FC236}">
                <a16:creationId xmlns:a16="http://schemas.microsoft.com/office/drawing/2014/main" id="{2CE3D13B-6D6A-944C-BA46-5F367933D744}"/>
              </a:ext>
            </a:extLst>
          </p:cNvPr>
          <p:cNvSpPr>
            <a:spLocks noGrp="1"/>
          </p:cNvSpPr>
          <p:nvPr>
            <p:ph type="subTitle" sz="quarter" idx="1"/>
          </p:nvPr>
        </p:nvSpPr>
        <p:spPr/>
        <p:txBody>
          <a:bodyPr/>
          <a:lstStyle/>
          <a:p>
            <a:r>
              <a:rPr lang="en-US"/>
              <a:t>Questions? </a:t>
            </a:r>
          </a:p>
        </p:txBody>
      </p:sp>
    </p:spTree>
    <p:extLst>
      <p:ext uri="{BB962C8B-B14F-4D97-AF65-F5344CB8AC3E}">
        <p14:creationId xmlns:p14="http://schemas.microsoft.com/office/powerpoint/2010/main" val="2477963855"/>
      </p:ext>
    </p:extLst>
  </p:cSld>
  <p:clrMapOvr>
    <a:masterClrMapping/>
  </p:clrMapOvr>
  <mc:AlternateContent xmlns:mc="http://schemas.openxmlformats.org/markup-compatibility/2006" xmlns:p14="http://schemas.microsoft.com/office/powerpoint/2010/main">
    <mc:Choice Requires="p14">
      <p:transition p14:dur="0" advClick="0" advTm="5000"/>
    </mc:Choice>
    <mc:Fallback xmlns="">
      <p:transition advClick="0" advTm="5000"/>
    </mc:Fallback>
  </mc:AlternateContent>
</p:sld>
</file>

<file path=ppt/theme/theme1.xml><?xml version="1.0" encoding="utf-8"?>
<a:theme xmlns:a="http://schemas.openxmlformats.org/drawingml/2006/main" name="UniSA PPT - Bar footer">
  <a:themeElements>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lank Presentation">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Arial" charset="0"/>
            <a:cs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Arial" charset="0"/>
            <a:cs typeface="Arial" charset="0"/>
          </a:defRPr>
        </a:defP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PPT template 16-9_UniSA Corporate - Bar footer" id="{9F5AD3D8-F754-44A4-AC4D-A815DC4E54A1}" vid="{25813748-2585-4D6F-8CAF-E563CA521B3F}"/>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2ADC18C3C5536B4BA82501E84EEDEDB5" ma:contentTypeVersion="24" ma:contentTypeDescription="Create a new document." ma:contentTypeScope="" ma:versionID="ee0130bcf631e088006a15af161c6419">
  <xsd:schema xmlns:xsd="http://www.w3.org/2001/XMLSchema" xmlns:xs="http://www.w3.org/2001/XMLSchema" xmlns:p="http://schemas.microsoft.com/office/2006/metadata/properties" xmlns:ns3="739ccbe4-bc42-41af-ad40-d5925bb58805" xmlns:ns4="5e97e995-cb86-401e-8992-3861983dfada" targetNamespace="http://schemas.microsoft.com/office/2006/metadata/properties" ma:root="true" ma:fieldsID="746ec5d5b1e2c9986aa954b68397d1d0" ns3:_="" ns4:_="">
    <xsd:import namespace="739ccbe4-bc42-41af-ad40-d5925bb58805"/>
    <xsd:import namespace="5e97e995-cb86-401e-8992-3861983dfada"/>
    <xsd:element name="properties">
      <xsd:complexType>
        <xsd:sequence>
          <xsd:element name="documentManagement">
            <xsd:complexType>
              <xsd:all>
                <xsd:element ref="ns3:SharedWithUsers" minOccurs="0"/>
                <xsd:element ref="ns3:SharedWithDetails" minOccurs="0"/>
                <xsd:element ref="ns3:SharingHintHash" minOccurs="0"/>
                <xsd:element ref="ns4:NotebookType" minOccurs="0"/>
                <xsd:element ref="ns4:FolderType" minOccurs="0"/>
                <xsd:element ref="ns4:Owner" minOccurs="0"/>
                <xsd:element ref="ns4:DefaultSectionNames" minOccurs="0"/>
                <xsd:element ref="ns4:CultureName" minOccurs="0"/>
                <xsd:element ref="ns4:AppVersion" minOccurs="0"/>
                <xsd:element ref="ns4:Teachers" minOccurs="0"/>
                <xsd:element ref="ns4:Students" minOccurs="0"/>
                <xsd:element ref="ns4:Student_Groups" minOccurs="0"/>
                <xsd:element ref="ns4:Invited_Teachers" minOccurs="0"/>
                <xsd:element ref="ns4:Invited_Students" minOccurs="0"/>
                <xsd:element ref="ns4:Self_Registration_Enabled" minOccurs="0"/>
                <xsd:element ref="ns4:Has_Teacher_Only_SectionGroup" minOccurs="0"/>
                <xsd:element ref="ns4:Is_Collaboration_Space_Locked" minOccurs="0"/>
                <xsd:element ref="ns4:MediaServiceMetadata" minOccurs="0"/>
                <xsd:element ref="ns4:MediaServiceFastMetadata" minOccurs="0"/>
                <xsd:element ref="ns4:MediaServiceDateTaken" minOccurs="0"/>
                <xsd:element ref="ns4:MediaServiceAutoTags" minOccurs="0"/>
                <xsd:element ref="ns4:MediaServiceOCR" minOccurs="0"/>
                <xsd:element ref="ns4:MediaServiceGenerationTime" minOccurs="0"/>
                <xsd:element ref="ns4: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39ccbe4-bc42-41af-ad40-d5925bb58805" elementFormDefault="qualified">
    <xsd:import namespace="http://schemas.microsoft.com/office/2006/documentManagement/types"/>
    <xsd:import namespace="http://schemas.microsoft.com/office/infopath/2007/PartnerControls"/>
    <xsd:element name="SharedWithUsers" ma:index="8"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description="" ma:internalName="SharedWithDetails" ma:readOnly="true">
      <xsd:simpleType>
        <xsd:restriction base="dms:Note">
          <xsd:maxLength value="255"/>
        </xsd:restriction>
      </xsd:simpleType>
    </xsd:element>
    <xsd:element name="SharingHintHash" ma:index="10" nillable="true" ma:displayName="Sharing Hint Hash" ma:description="" ma:hidden="true" ma:internalName="SharingHintHash"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5e97e995-cb86-401e-8992-3861983dfada" elementFormDefault="qualified">
    <xsd:import namespace="http://schemas.microsoft.com/office/2006/documentManagement/types"/>
    <xsd:import namespace="http://schemas.microsoft.com/office/infopath/2007/PartnerControls"/>
    <xsd:element name="NotebookType" ma:index="11" nillable="true" ma:displayName="Notebook Type" ma:internalName="NotebookType">
      <xsd:simpleType>
        <xsd:restriction base="dms:Text"/>
      </xsd:simpleType>
    </xsd:element>
    <xsd:element name="FolderType" ma:index="12" nillable="true" ma:displayName="Folder Type" ma:internalName="FolderType">
      <xsd:simpleType>
        <xsd:restriction base="dms:Text"/>
      </xsd:simpleType>
    </xsd:element>
    <xsd:element name="Owner" ma:index="13" nillable="true" ma:displayName="Owner" ma:internalName="Owner">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DefaultSectionNames" ma:index="14" nillable="true" ma:displayName="Default Section Names" ma:internalName="DefaultSectionNames">
      <xsd:simpleType>
        <xsd:restriction base="dms:Note">
          <xsd:maxLength value="255"/>
        </xsd:restriction>
      </xsd:simpleType>
    </xsd:element>
    <xsd:element name="CultureName" ma:index="15" nillable="true" ma:displayName="Culture Name" ma:internalName="CultureName">
      <xsd:simpleType>
        <xsd:restriction base="dms:Text"/>
      </xsd:simpleType>
    </xsd:element>
    <xsd:element name="AppVersion" ma:index="16" nillable="true" ma:displayName="App Version" ma:internalName="AppVersion">
      <xsd:simpleType>
        <xsd:restriction base="dms:Text"/>
      </xsd:simpleType>
    </xsd:element>
    <xsd:element name="Teachers" ma:index="17" nillable="true" ma:displayName="Teachers" ma:internalName="Teachers">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tudents" ma:index="18" nillable="true" ma:displayName="Students" ma:internalName="Students">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tudent_Groups" ma:index="19" nillable="true" ma:displayName="Student Groups" ma:internalName="Student_Groups">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Invited_Teachers" ma:index="20" nillable="true" ma:displayName="Invited Teachers" ma:internalName="Invited_Teachers">
      <xsd:simpleType>
        <xsd:restriction base="dms:Note">
          <xsd:maxLength value="255"/>
        </xsd:restriction>
      </xsd:simpleType>
    </xsd:element>
    <xsd:element name="Invited_Students" ma:index="21" nillable="true" ma:displayName="Invited Students" ma:internalName="Invited_Students">
      <xsd:simpleType>
        <xsd:restriction base="dms:Note">
          <xsd:maxLength value="255"/>
        </xsd:restriction>
      </xsd:simpleType>
    </xsd:element>
    <xsd:element name="Self_Registration_Enabled" ma:index="22" nillable="true" ma:displayName="Self Registration Enabled" ma:internalName="Self_Registration_Enabled">
      <xsd:simpleType>
        <xsd:restriction base="dms:Boolean"/>
      </xsd:simpleType>
    </xsd:element>
    <xsd:element name="Has_Teacher_Only_SectionGroup" ma:index="23" nillable="true" ma:displayName="Has Teacher Only SectionGroup" ma:internalName="Has_Teacher_Only_SectionGroup">
      <xsd:simpleType>
        <xsd:restriction base="dms:Boolean"/>
      </xsd:simpleType>
    </xsd:element>
    <xsd:element name="Is_Collaboration_Space_Locked" ma:index="24" nillable="true" ma:displayName="Is Collaboration Space Locked" ma:internalName="Is_Collaboration_Space_Locked">
      <xsd:simpleType>
        <xsd:restriction base="dms:Boolean"/>
      </xsd:simpleType>
    </xsd:element>
    <xsd:element name="MediaServiceMetadata" ma:index="25" nillable="true" ma:displayName="MediaServiceMetadata" ma:description="" ma:hidden="true" ma:internalName="MediaServiceMetadata" ma:readOnly="true">
      <xsd:simpleType>
        <xsd:restriction base="dms:Note"/>
      </xsd:simpleType>
    </xsd:element>
    <xsd:element name="MediaServiceFastMetadata" ma:index="26" nillable="true" ma:displayName="MediaServiceFastMetadata" ma:description="" ma:hidden="true" ma:internalName="MediaServiceFastMetadata" ma:readOnly="true">
      <xsd:simpleType>
        <xsd:restriction base="dms:Note"/>
      </xsd:simpleType>
    </xsd:element>
    <xsd:element name="MediaServiceDateTaken" ma:index="27" nillable="true" ma:displayName="MediaServiceDateTaken" ma:description="" ma:hidden="true" ma:internalName="MediaServiceDateTaken" ma:readOnly="true">
      <xsd:simpleType>
        <xsd:restriction base="dms:Text"/>
      </xsd:simpleType>
    </xsd:element>
    <xsd:element name="MediaServiceAutoTags" ma:index="28" nillable="true" ma:displayName="MediaServiceAutoTags" ma:description="" ma:internalName="MediaServiceAutoTags" ma:readOnly="true">
      <xsd:simpleType>
        <xsd:restriction base="dms:Text"/>
      </xsd:simpleType>
    </xsd:element>
    <xsd:element name="MediaServiceOCR" ma:index="29" nillable="true" ma:displayName="MediaServiceOCR" ma:internalName="MediaServiceOCR" ma:readOnly="true">
      <xsd:simpleType>
        <xsd:restriction base="dms:Note">
          <xsd:maxLength value="255"/>
        </xsd:restriction>
      </xsd:simpleType>
    </xsd:element>
    <xsd:element name="MediaServiceGenerationTime" ma:index="30" nillable="true" ma:displayName="MediaServiceGenerationTime" ma:hidden="true" ma:internalName="MediaServiceGenerationTime" ma:readOnly="true">
      <xsd:simpleType>
        <xsd:restriction base="dms:Text"/>
      </xsd:simpleType>
    </xsd:element>
    <xsd:element name="MediaServiceEventHashCode" ma:index="31" nillable="true" ma:displayName="MediaServiceEventHashCode" ma:hidden="true" ma:internalName="MediaServiceEventHashCode"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Invited_Teachers xmlns="5e97e995-cb86-401e-8992-3861983dfada" xsi:nil="true"/>
    <DefaultSectionNames xmlns="5e97e995-cb86-401e-8992-3861983dfada" xsi:nil="true"/>
    <Teachers xmlns="5e97e995-cb86-401e-8992-3861983dfada">
      <UserInfo>
        <DisplayName/>
        <AccountId xsi:nil="true"/>
        <AccountType/>
      </UserInfo>
    </Teachers>
    <Is_Collaboration_Space_Locked xmlns="5e97e995-cb86-401e-8992-3861983dfada" xsi:nil="true"/>
    <CultureName xmlns="5e97e995-cb86-401e-8992-3861983dfada" xsi:nil="true"/>
    <Self_Registration_Enabled xmlns="5e97e995-cb86-401e-8992-3861983dfada" xsi:nil="true"/>
    <Student_Groups xmlns="5e97e995-cb86-401e-8992-3861983dfada">
      <UserInfo>
        <DisplayName/>
        <AccountId xsi:nil="true"/>
        <AccountType/>
      </UserInfo>
    </Student_Groups>
    <NotebookType xmlns="5e97e995-cb86-401e-8992-3861983dfada" xsi:nil="true"/>
    <AppVersion xmlns="5e97e995-cb86-401e-8992-3861983dfada" xsi:nil="true"/>
    <Invited_Students xmlns="5e97e995-cb86-401e-8992-3861983dfada" xsi:nil="true"/>
    <Has_Teacher_Only_SectionGroup xmlns="5e97e995-cb86-401e-8992-3861983dfada" xsi:nil="true"/>
    <FolderType xmlns="5e97e995-cb86-401e-8992-3861983dfada" xsi:nil="true"/>
    <Owner xmlns="5e97e995-cb86-401e-8992-3861983dfada">
      <UserInfo>
        <DisplayName/>
        <AccountId xsi:nil="true"/>
        <AccountType/>
      </UserInfo>
    </Owner>
    <Students xmlns="5e97e995-cb86-401e-8992-3861983dfada">
      <UserInfo>
        <DisplayName/>
        <AccountId xsi:nil="true"/>
        <AccountType/>
      </UserInfo>
    </Students>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5E0B9122-A68E-4483-9D6B-5D4A9FC822A4}">
  <ds:schemaRefs>
    <ds:schemaRef ds:uri="5e97e995-cb86-401e-8992-3861983dfada"/>
    <ds:schemaRef ds:uri="739ccbe4-bc42-41af-ad40-d5925bb58805"/>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2.xml><?xml version="1.0" encoding="utf-8"?>
<ds:datastoreItem xmlns:ds="http://schemas.openxmlformats.org/officeDocument/2006/customXml" ds:itemID="{CC26E445-7CE4-4246-8615-C7FCCAAEC9EF}">
  <ds:schemaRefs>
    <ds:schemaRef ds:uri="http://schemas.openxmlformats.org/package/2006/metadata/core-properties"/>
    <ds:schemaRef ds:uri="http://schemas.microsoft.com/office/2006/documentManagement/types"/>
    <ds:schemaRef ds:uri="http://schemas.microsoft.com/office/infopath/2007/PartnerControls"/>
    <ds:schemaRef ds:uri="http://purl.org/dc/elements/1.1/"/>
    <ds:schemaRef ds:uri="http://schemas.microsoft.com/office/2006/metadata/properties"/>
    <ds:schemaRef ds:uri="739ccbe4-bc42-41af-ad40-d5925bb58805"/>
    <ds:schemaRef ds:uri="http://purl.org/dc/terms/"/>
    <ds:schemaRef ds:uri="5e97e995-cb86-401e-8992-3861983dfada"/>
    <ds:schemaRef ds:uri="http://www.w3.org/XML/1998/namespace"/>
    <ds:schemaRef ds:uri="http://purl.org/dc/dcmitype/"/>
  </ds:schemaRefs>
</ds:datastoreItem>
</file>

<file path=customXml/itemProps3.xml><?xml version="1.0" encoding="utf-8"?>
<ds:datastoreItem xmlns:ds="http://schemas.openxmlformats.org/officeDocument/2006/customXml" ds:itemID="{36ED6CFB-4565-4EBD-BC27-3050874D64DE}">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3495</TotalTime>
  <Words>459</Words>
  <Application>Microsoft Office PowerPoint</Application>
  <PresentationFormat>On-screen Show (16:9)</PresentationFormat>
  <Paragraphs>53</Paragraphs>
  <Slides>8</Slides>
  <Notes>4</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8</vt:i4>
      </vt:variant>
    </vt:vector>
  </HeadingPairs>
  <TitlesOfParts>
    <vt:vector size="13" baseType="lpstr">
      <vt:lpstr>Altis UniSA</vt:lpstr>
      <vt:lpstr>Arial</vt:lpstr>
      <vt:lpstr>Calibri</vt:lpstr>
      <vt:lpstr>Times New Roman</vt:lpstr>
      <vt:lpstr>UniSA PPT - Bar footer</vt:lpstr>
      <vt:lpstr>Researching While Teaching Series  Workshop #5 Re-design Pedagogy  Doing the Action Research </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Nita Haubrich</dc:creator>
  <cp:lastModifiedBy>Sarah Hattam</cp:lastModifiedBy>
  <cp:revision>571</cp:revision>
  <cp:lastPrinted>2022-05-19T01:44:21Z</cp:lastPrinted>
  <dcterms:created xsi:type="dcterms:W3CDTF">2019-06-17T22:49:35Z</dcterms:created>
  <dcterms:modified xsi:type="dcterms:W3CDTF">2022-08-11T02:50:46Z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0x0101002ADC18C3C5536B4BA82501E84EEDEDB5</vt:lpwstr>
  </property>
</Properties>
</file>