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90" r:id="rId3"/>
    <p:sldId id="289" r:id="rId4"/>
    <p:sldId id="263" r:id="rId5"/>
    <p:sldId id="264" r:id="rId6"/>
    <p:sldId id="262" r:id="rId7"/>
    <p:sldId id="266" r:id="rId8"/>
    <p:sldId id="265" r:id="rId9"/>
    <p:sldId id="267" r:id="rId10"/>
    <p:sldId id="269" r:id="rId11"/>
    <p:sldId id="270" r:id="rId12"/>
    <p:sldId id="271" r:id="rId13"/>
    <p:sldId id="272" r:id="rId14"/>
    <p:sldId id="274" r:id="rId15"/>
    <p:sldId id="273" r:id="rId16"/>
    <p:sldId id="275" r:id="rId17"/>
    <p:sldId id="276" r:id="rId18"/>
    <p:sldId id="277" r:id="rId19"/>
    <p:sldId id="278" r:id="rId20"/>
    <p:sldId id="287" r:id="rId21"/>
    <p:sldId id="288" r:id="rId22"/>
    <p:sldId id="279" r:id="rId23"/>
    <p:sldId id="280" r:id="rId24"/>
    <p:sldId id="281" r:id="rId25"/>
    <p:sldId id="261" r:id="rId26"/>
    <p:sldId id="285" r:id="rId27"/>
    <p:sldId id="283" r:id="rId28"/>
    <p:sldId id="282" r:id="rId29"/>
    <p:sldId id="284" r:id="rId30"/>
    <p:sldId id="286" r:id="rId31"/>
  </p:sldIdLst>
  <p:sldSz cx="9144000" cy="6858000" type="screen4x3"/>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3" d="100"/>
          <a:sy n="43" d="100"/>
        </p:scale>
        <p:origin x="576" y="7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AE9F54-1B43-4311-A0A0-707EB3A163FB}" type="doc">
      <dgm:prSet loTypeId="urn:microsoft.com/office/officeart/2005/8/layout/bProcess4" loCatId="process" qsTypeId="urn:microsoft.com/office/officeart/2005/8/quickstyle/3d1" qsCatId="3D" csTypeId="urn:microsoft.com/office/officeart/2005/8/colors/accent4_2" csCatId="accent4" phldr="1"/>
      <dgm:spPr/>
      <dgm:t>
        <a:bodyPr/>
        <a:lstStyle/>
        <a:p>
          <a:endParaRPr lang="en-AU"/>
        </a:p>
      </dgm:t>
    </dgm:pt>
    <dgm:pt modelId="{E76DC1A6-83B8-4CD3-A7E2-D84AC87261AF}">
      <dgm:prSet phldrT="[Text]">
        <dgm:style>
          <a:lnRef idx="0">
            <a:schemeClr val="accent1"/>
          </a:lnRef>
          <a:fillRef idx="3">
            <a:schemeClr val="accent1"/>
          </a:fillRef>
          <a:effectRef idx="3">
            <a:schemeClr val="accent1"/>
          </a:effectRef>
          <a:fontRef idx="minor">
            <a:schemeClr val="lt1"/>
          </a:fontRef>
        </dgm:style>
      </dgm:prSet>
      <dgm:spPr/>
      <dgm:t>
        <a:bodyPr/>
        <a:lstStyle/>
        <a:p>
          <a:r>
            <a:rPr lang="en-AU" b="1" dirty="0" smtClean="0">
              <a:solidFill>
                <a:schemeClr val="bg1"/>
              </a:solidFill>
            </a:rPr>
            <a:t>Logical structure: introduction, body, &amp; conclusion</a:t>
          </a:r>
          <a:br>
            <a:rPr lang="en-AU" b="1" dirty="0" smtClean="0">
              <a:solidFill>
                <a:schemeClr val="bg1"/>
              </a:solidFill>
            </a:rPr>
          </a:br>
          <a:r>
            <a:rPr lang="en-AU" b="1" dirty="0" smtClean="0">
              <a:solidFill>
                <a:schemeClr val="bg1"/>
              </a:solidFill>
            </a:rPr>
            <a:t>Know your subject matter well</a:t>
          </a:r>
          <a:endParaRPr lang="en-AU" b="1" dirty="0">
            <a:solidFill>
              <a:schemeClr val="bg1"/>
            </a:solidFill>
          </a:endParaRPr>
        </a:p>
      </dgm:t>
    </dgm:pt>
    <dgm:pt modelId="{57068A6B-30D3-4C60-A39C-11C2C442C15F}" type="parTrans" cxnId="{240D191D-35B6-465F-ACD0-249CF1040715}">
      <dgm:prSet/>
      <dgm:spPr/>
      <dgm:t>
        <a:bodyPr/>
        <a:lstStyle/>
        <a:p>
          <a:endParaRPr lang="en-AU"/>
        </a:p>
      </dgm:t>
    </dgm:pt>
    <dgm:pt modelId="{B3D9FA5B-80AE-408E-ABE1-476A4A79A6B3}" type="sibTrans" cxnId="{240D191D-35B6-465F-ACD0-249CF1040715}">
      <dgm:prSet/>
      <dgm:spPr/>
      <dgm:t>
        <a:bodyPr/>
        <a:lstStyle/>
        <a:p>
          <a:endParaRPr lang="en-AU"/>
        </a:p>
      </dgm:t>
    </dgm:pt>
    <dgm:pt modelId="{461D1210-F917-4696-88D0-C6B637829FFD}">
      <dgm:prSet phldrT="[Text]">
        <dgm:style>
          <a:lnRef idx="0">
            <a:schemeClr val="accent1"/>
          </a:lnRef>
          <a:fillRef idx="3">
            <a:schemeClr val="accent1"/>
          </a:fillRef>
          <a:effectRef idx="3">
            <a:schemeClr val="accent1"/>
          </a:effectRef>
          <a:fontRef idx="minor">
            <a:schemeClr val="lt1"/>
          </a:fontRef>
        </dgm:style>
      </dgm:prSet>
      <dgm:spPr/>
      <dgm:t>
        <a:bodyPr/>
        <a:lstStyle/>
        <a:p>
          <a:r>
            <a:rPr lang="en-AU" b="1" dirty="0" smtClean="0">
              <a:solidFill>
                <a:schemeClr val="bg1"/>
              </a:solidFill>
            </a:rPr>
            <a:t>PowerPoint: no clutter.  Moderate use of diagrams, visuals, colours, </a:t>
          </a:r>
          <a:r>
            <a:rPr lang="en-AU" b="1" dirty="0" err="1" smtClean="0">
              <a:solidFill>
                <a:schemeClr val="bg1"/>
              </a:solidFill>
            </a:rPr>
            <a:t>ie</a:t>
          </a:r>
          <a:endParaRPr lang="en-AU" b="1" dirty="0" smtClean="0">
            <a:solidFill>
              <a:schemeClr val="bg1"/>
            </a:solidFill>
          </a:endParaRPr>
        </a:p>
        <a:p>
          <a:r>
            <a:rPr lang="en-AU" b="1" dirty="0" smtClean="0">
              <a:solidFill>
                <a:schemeClr val="bg1"/>
              </a:solidFill>
            </a:rPr>
            <a:t>Edit visuals</a:t>
          </a:r>
          <a:endParaRPr lang="en-AU" b="1" dirty="0">
            <a:solidFill>
              <a:schemeClr val="bg1"/>
            </a:solidFill>
          </a:endParaRPr>
        </a:p>
      </dgm:t>
    </dgm:pt>
    <dgm:pt modelId="{0B2BF599-4CE0-49ED-B7C7-FB36E3C436E1}" type="parTrans" cxnId="{3A575AD1-5F9C-4D0A-B82E-A3C85AF1BD0C}">
      <dgm:prSet/>
      <dgm:spPr/>
      <dgm:t>
        <a:bodyPr/>
        <a:lstStyle/>
        <a:p>
          <a:endParaRPr lang="en-AU"/>
        </a:p>
      </dgm:t>
    </dgm:pt>
    <dgm:pt modelId="{9AACF5B1-740E-4420-8CB0-6370E18F8F41}" type="sibTrans" cxnId="{3A575AD1-5F9C-4D0A-B82E-A3C85AF1BD0C}">
      <dgm:prSet/>
      <dgm:spPr/>
      <dgm:t>
        <a:bodyPr/>
        <a:lstStyle/>
        <a:p>
          <a:endParaRPr lang="en-AU"/>
        </a:p>
      </dgm:t>
    </dgm:pt>
    <dgm:pt modelId="{AD044CD5-0D07-4BD3-B3AB-3A0BEDAADC0B}">
      <dgm:prSet phldrT="[Text]">
        <dgm:style>
          <a:lnRef idx="0">
            <a:schemeClr val="accent1"/>
          </a:lnRef>
          <a:fillRef idx="3">
            <a:schemeClr val="accent1"/>
          </a:fillRef>
          <a:effectRef idx="3">
            <a:schemeClr val="accent1"/>
          </a:effectRef>
          <a:fontRef idx="minor">
            <a:schemeClr val="lt1"/>
          </a:fontRef>
        </dgm:style>
      </dgm:prSet>
      <dgm:spPr/>
      <dgm:t>
        <a:bodyPr/>
        <a:lstStyle/>
        <a:p>
          <a:pPr>
            <a:lnSpc>
              <a:spcPct val="100000"/>
            </a:lnSpc>
            <a:spcAft>
              <a:spcPts val="0"/>
            </a:spcAft>
          </a:pPr>
          <a:r>
            <a:rPr lang="en-AU" b="1" smtClean="0">
              <a:solidFill>
                <a:schemeClr val="bg1"/>
              </a:solidFill>
            </a:rPr>
            <a:t>Memory prompts:</a:t>
          </a:r>
        </a:p>
        <a:p>
          <a:pPr>
            <a:lnSpc>
              <a:spcPct val="100000"/>
            </a:lnSpc>
            <a:spcAft>
              <a:spcPts val="0"/>
            </a:spcAft>
          </a:pPr>
          <a:r>
            <a:rPr lang="en-AU" b="1" smtClean="0">
              <a:solidFill>
                <a:schemeClr val="bg1"/>
              </a:solidFill>
            </a:rPr>
            <a:t>Have postcard size notes on hand to help you</a:t>
          </a:r>
          <a:endParaRPr lang="en-AU" b="1" dirty="0">
            <a:solidFill>
              <a:schemeClr val="bg1"/>
            </a:solidFill>
          </a:endParaRPr>
        </a:p>
      </dgm:t>
    </dgm:pt>
    <dgm:pt modelId="{69A1C0E1-3741-4F32-8682-6F40253D6D9D}" type="parTrans" cxnId="{1631FB99-399C-4C4E-A1C2-849B8C97C4F6}">
      <dgm:prSet/>
      <dgm:spPr/>
      <dgm:t>
        <a:bodyPr/>
        <a:lstStyle/>
        <a:p>
          <a:endParaRPr lang="en-AU"/>
        </a:p>
      </dgm:t>
    </dgm:pt>
    <dgm:pt modelId="{D4D083FF-A658-432D-9671-71AC77652698}" type="sibTrans" cxnId="{1631FB99-399C-4C4E-A1C2-849B8C97C4F6}">
      <dgm:prSet/>
      <dgm:spPr/>
      <dgm:t>
        <a:bodyPr/>
        <a:lstStyle/>
        <a:p>
          <a:endParaRPr lang="en-AU"/>
        </a:p>
      </dgm:t>
    </dgm:pt>
    <dgm:pt modelId="{0BAC2424-BD96-48CD-9DA4-7BEB4B198C27}">
      <dgm:prSet phldrT="[Text]">
        <dgm:style>
          <a:lnRef idx="0">
            <a:schemeClr val="accent1"/>
          </a:lnRef>
          <a:fillRef idx="3">
            <a:schemeClr val="accent1"/>
          </a:fillRef>
          <a:effectRef idx="3">
            <a:schemeClr val="accent1"/>
          </a:effectRef>
          <a:fontRef idx="minor">
            <a:schemeClr val="lt1"/>
          </a:fontRef>
        </dgm:style>
      </dgm:prSet>
      <dgm:spPr/>
      <dgm:t>
        <a:bodyPr/>
        <a:lstStyle/>
        <a:p>
          <a:r>
            <a:rPr lang="en-AU" b="1" smtClean="0">
              <a:solidFill>
                <a:schemeClr val="bg1"/>
              </a:solidFill>
            </a:rPr>
            <a:t>Body language</a:t>
          </a:r>
        </a:p>
        <a:p>
          <a:r>
            <a:rPr lang="en-AU" b="1" smtClean="0">
              <a:solidFill>
                <a:schemeClr val="bg1"/>
              </a:solidFill>
            </a:rPr>
            <a:t>Eye contact with the audience, stand up straight, no hands in pockets, don’t hold a pen</a:t>
          </a:r>
          <a:endParaRPr lang="en-AU" b="1" dirty="0">
            <a:solidFill>
              <a:schemeClr val="bg1"/>
            </a:solidFill>
          </a:endParaRPr>
        </a:p>
      </dgm:t>
    </dgm:pt>
    <dgm:pt modelId="{D753874B-2234-4930-BAFC-FEF4264AF2C9}" type="parTrans" cxnId="{5A556384-8F70-4020-9D5C-A64427D44CBE}">
      <dgm:prSet/>
      <dgm:spPr/>
      <dgm:t>
        <a:bodyPr/>
        <a:lstStyle/>
        <a:p>
          <a:endParaRPr lang="en-AU"/>
        </a:p>
      </dgm:t>
    </dgm:pt>
    <dgm:pt modelId="{990F18E7-7CA6-4C3A-BCAD-C3943F6238A2}" type="sibTrans" cxnId="{5A556384-8F70-4020-9D5C-A64427D44CBE}">
      <dgm:prSet/>
      <dgm:spPr/>
      <dgm:t>
        <a:bodyPr/>
        <a:lstStyle/>
        <a:p>
          <a:endParaRPr lang="en-AU"/>
        </a:p>
      </dgm:t>
    </dgm:pt>
    <dgm:pt modelId="{82DAA986-4F7F-4DB8-9F63-0625CA121CB1}">
      <dgm:prSet phldrT="[Text]" custT="1">
        <dgm:style>
          <a:lnRef idx="0">
            <a:schemeClr val="accent1"/>
          </a:lnRef>
          <a:fillRef idx="3">
            <a:schemeClr val="accent1"/>
          </a:fillRef>
          <a:effectRef idx="3">
            <a:schemeClr val="accent1"/>
          </a:effectRef>
          <a:fontRef idx="minor">
            <a:schemeClr val="lt1"/>
          </a:fontRef>
        </dgm:style>
      </dgm:prSet>
      <dgm:spPr/>
      <dgm:t>
        <a:bodyPr/>
        <a:lstStyle/>
        <a:p>
          <a:pPr>
            <a:lnSpc>
              <a:spcPct val="150000"/>
            </a:lnSpc>
          </a:pPr>
          <a:r>
            <a:rPr lang="en-AU" sz="1800" b="1" dirty="0" smtClean="0">
              <a:solidFill>
                <a:schemeClr val="bg1"/>
              </a:solidFill>
            </a:rPr>
            <a:t>PRESENTATION SKILLS</a:t>
          </a:r>
          <a:br>
            <a:rPr lang="en-AU" sz="1800" b="1" dirty="0" smtClean="0">
              <a:solidFill>
                <a:schemeClr val="bg1"/>
              </a:solidFill>
            </a:rPr>
          </a:br>
          <a:r>
            <a:rPr lang="en-AU" sz="1200" b="1" dirty="0" smtClean="0">
              <a:solidFill>
                <a:schemeClr val="bg1"/>
              </a:solidFill>
            </a:rPr>
            <a:t>Use simple language</a:t>
          </a:r>
        </a:p>
        <a:p>
          <a:pPr>
            <a:lnSpc>
              <a:spcPct val="150000"/>
            </a:lnSpc>
          </a:pPr>
          <a:r>
            <a:rPr lang="en-AU" sz="1200" b="1" dirty="0" smtClean="0">
              <a:solidFill>
                <a:schemeClr val="bg1"/>
              </a:solidFill>
            </a:rPr>
            <a:t>Use active verbs</a:t>
          </a:r>
          <a:endParaRPr lang="en-AU" sz="1200" b="1" dirty="0">
            <a:solidFill>
              <a:schemeClr val="bg1"/>
            </a:solidFill>
          </a:endParaRPr>
        </a:p>
      </dgm:t>
    </dgm:pt>
    <dgm:pt modelId="{0ABA95E0-038D-4454-A4D9-F7F266A50E7A}" type="parTrans" cxnId="{77C5E3BF-BA37-476F-9E2F-8B245A7CE888}">
      <dgm:prSet/>
      <dgm:spPr/>
      <dgm:t>
        <a:bodyPr/>
        <a:lstStyle/>
        <a:p>
          <a:endParaRPr lang="en-AU"/>
        </a:p>
      </dgm:t>
    </dgm:pt>
    <dgm:pt modelId="{854EB70F-5E1A-4CB5-8BE1-3D790B6860A8}" type="sibTrans" cxnId="{77C5E3BF-BA37-476F-9E2F-8B245A7CE888}">
      <dgm:prSet/>
      <dgm:spPr/>
      <dgm:t>
        <a:bodyPr/>
        <a:lstStyle/>
        <a:p>
          <a:endParaRPr lang="en-AU"/>
        </a:p>
      </dgm:t>
    </dgm:pt>
    <dgm:pt modelId="{B67ED245-D5DC-4893-8EA6-AB2F7074A49C}">
      <dgm:prSet phldrT="[Text]">
        <dgm:style>
          <a:lnRef idx="0">
            <a:schemeClr val="accent1"/>
          </a:lnRef>
          <a:fillRef idx="3">
            <a:schemeClr val="accent1"/>
          </a:fillRef>
          <a:effectRef idx="3">
            <a:schemeClr val="accent1"/>
          </a:effectRef>
          <a:fontRef idx="minor">
            <a:schemeClr val="lt1"/>
          </a:fontRef>
        </dgm:style>
      </dgm:prSet>
      <dgm:spPr/>
      <dgm:t>
        <a:bodyPr/>
        <a:lstStyle/>
        <a:p>
          <a:r>
            <a:rPr lang="en-AU" b="1" dirty="0" smtClean="0">
              <a:solidFill>
                <a:schemeClr val="bg1"/>
              </a:solidFill>
            </a:rPr>
            <a:t>Practice, practice, practice….beforehand in front of a mirror/mates. Time your talk so you don’t go over</a:t>
          </a:r>
          <a:endParaRPr lang="en-AU" b="1" dirty="0">
            <a:solidFill>
              <a:schemeClr val="bg1"/>
            </a:solidFill>
          </a:endParaRPr>
        </a:p>
      </dgm:t>
    </dgm:pt>
    <dgm:pt modelId="{63B2F0A6-288A-445F-9FDD-F554AB32DD8C}" type="parTrans" cxnId="{D3ADF010-B520-48A2-8275-0C9658CA2B78}">
      <dgm:prSet/>
      <dgm:spPr/>
      <dgm:t>
        <a:bodyPr/>
        <a:lstStyle/>
        <a:p>
          <a:endParaRPr lang="en-AU"/>
        </a:p>
      </dgm:t>
    </dgm:pt>
    <dgm:pt modelId="{3E31C762-6BF7-45C9-A7E8-350BB0D499A0}" type="sibTrans" cxnId="{D3ADF010-B520-48A2-8275-0C9658CA2B78}">
      <dgm:prSet/>
      <dgm:spPr/>
      <dgm:t>
        <a:bodyPr/>
        <a:lstStyle/>
        <a:p>
          <a:endParaRPr lang="en-AU"/>
        </a:p>
      </dgm:t>
    </dgm:pt>
    <dgm:pt modelId="{4C46498E-0011-437D-BE83-D0081C7B8EB2}">
      <dgm:prSet phldrT="[Text]">
        <dgm:style>
          <a:lnRef idx="0">
            <a:schemeClr val="accent1"/>
          </a:lnRef>
          <a:fillRef idx="3">
            <a:schemeClr val="accent1"/>
          </a:fillRef>
          <a:effectRef idx="3">
            <a:schemeClr val="accent1"/>
          </a:effectRef>
          <a:fontRef idx="minor">
            <a:schemeClr val="lt1"/>
          </a:fontRef>
        </dgm:style>
      </dgm:prSet>
      <dgm:spPr/>
      <dgm:t>
        <a:bodyPr/>
        <a:lstStyle/>
        <a:p>
          <a:pPr>
            <a:spcAft>
              <a:spcPts val="0"/>
            </a:spcAft>
          </a:pPr>
          <a:r>
            <a:rPr lang="en-AU" b="1" dirty="0" smtClean="0">
              <a:solidFill>
                <a:schemeClr val="bg1"/>
              </a:solidFill>
            </a:rPr>
            <a:t>Speak slowly</a:t>
          </a:r>
        </a:p>
        <a:p>
          <a:pPr>
            <a:spcAft>
              <a:spcPts val="0"/>
            </a:spcAft>
          </a:pPr>
          <a:r>
            <a:rPr lang="en-AU" b="1" dirty="0" smtClean="0">
              <a:solidFill>
                <a:schemeClr val="bg1"/>
              </a:solidFill>
            </a:rPr>
            <a:t>Speak clearly and enunciate your words carefully. Stand up straight. Exude confidence.</a:t>
          </a:r>
          <a:endParaRPr lang="en-AU" b="1" dirty="0">
            <a:solidFill>
              <a:schemeClr val="bg1"/>
            </a:solidFill>
          </a:endParaRPr>
        </a:p>
      </dgm:t>
    </dgm:pt>
    <dgm:pt modelId="{EC8E1153-165D-44B7-B407-2216E4FC809D}" type="parTrans" cxnId="{EE21270D-A619-465D-B2CF-8F16A4750D16}">
      <dgm:prSet/>
      <dgm:spPr/>
      <dgm:t>
        <a:bodyPr/>
        <a:lstStyle/>
        <a:p>
          <a:endParaRPr lang="en-AU"/>
        </a:p>
      </dgm:t>
    </dgm:pt>
    <dgm:pt modelId="{448D7705-CFBB-440D-9E35-C861E37D65A1}" type="sibTrans" cxnId="{EE21270D-A619-465D-B2CF-8F16A4750D16}">
      <dgm:prSet/>
      <dgm:spPr/>
      <dgm:t>
        <a:bodyPr/>
        <a:lstStyle/>
        <a:p>
          <a:endParaRPr lang="en-AU"/>
        </a:p>
      </dgm:t>
    </dgm:pt>
    <dgm:pt modelId="{EDCD76C0-DD95-49A1-8728-F06F39334267}">
      <dgm:prSet phldrT="[Text]">
        <dgm:style>
          <a:lnRef idx="0">
            <a:schemeClr val="accent1"/>
          </a:lnRef>
          <a:fillRef idx="3">
            <a:schemeClr val="accent1"/>
          </a:fillRef>
          <a:effectRef idx="3">
            <a:schemeClr val="accent1"/>
          </a:effectRef>
          <a:fontRef idx="minor">
            <a:schemeClr val="lt1"/>
          </a:fontRef>
        </dgm:style>
      </dgm:prSet>
      <dgm:spPr/>
      <dgm:t>
        <a:bodyPr/>
        <a:lstStyle/>
        <a:p>
          <a:r>
            <a:rPr lang="en-AU" b="1" smtClean="0">
              <a:solidFill>
                <a:schemeClr val="bg1"/>
              </a:solidFill>
            </a:rPr>
            <a:t>Rapport</a:t>
          </a:r>
        </a:p>
        <a:p>
          <a:r>
            <a:rPr lang="en-AU" b="1" smtClean="0">
              <a:solidFill>
                <a:schemeClr val="bg1"/>
              </a:solidFill>
            </a:rPr>
            <a:t>Engage the audience – eye contact. Invite interaction at the end of your talk</a:t>
          </a:r>
          <a:endParaRPr lang="en-AU" b="1" dirty="0">
            <a:solidFill>
              <a:schemeClr val="bg1"/>
            </a:solidFill>
          </a:endParaRPr>
        </a:p>
      </dgm:t>
    </dgm:pt>
    <dgm:pt modelId="{B3F054F5-F24B-42E3-9C21-FF91B27D722B}" type="parTrans" cxnId="{E5884BC1-C069-4E85-B2FE-BD9F1EA78BC8}">
      <dgm:prSet/>
      <dgm:spPr/>
      <dgm:t>
        <a:bodyPr/>
        <a:lstStyle/>
        <a:p>
          <a:endParaRPr lang="en-AU"/>
        </a:p>
      </dgm:t>
    </dgm:pt>
    <dgm:pt modelId="{CEBE2A95-9165-4283-A646-2E245CDD1810}" type="sibTrans" cxnId="{E5884BC1-C069-4E85-B2FE-BD9F1EA78BC8}">
      <dgm:prSet/>
      <dgm:spPr/>
      <dgm:t>
        <a:bodyPr/>
        <a:lstStyle/>
        <a:p>
          <a:endParaRPr lang="en-AU"/>
        </a:p>
      </dgm:t>
    </dgm:pt>
    <dgm:pt modelId="{07D3BA66-4789-4141-9032-3CCE9089FF08}">
      <dgm:prSet phldrT="[Text]">
        <dgm:style>
          <a:lnRef idx="0">
            <a:schemeClr val="accent1"/>
          </a:lnRef>
          <a:fillRef idx="3">
            <a:schemeClr val="accent1"/>
          </a:fillRef>
          <a:effectRef idx="3">
            <a:schemeClr val="accent1"/>
          </a:effectRef>
          <a:fontRef idx="minor">
            <a:schemeClr val="lt1"/>
          </a:fontRef>
        </dgm:style>
      </dgm:prSet>
      <dgm:spPr/>
      <dgm:t>
        <a:bodyPr/>
        <a:lstStyle/>
        <a:p>
          <a:pPr>
            <a:spcAft>
              <a:spcPts val="0"/>
            </a:spcAft>
          </a:pPr>
          <a:r>
            <a:rPr lang="en-AU" b="1" dirty="0" smtClean="0">
              <a:solidFill>
                <a:schemeClr val="bg1"/>
              </a:solidFill>
            </a:rPr>
            <a:t>Being nervous is normal</a:t>
          </a:r>
        </a:p>
        <a:p>
          <a:pPr>
            <a:spcAft>
              <a:spcPts val="0"/>
            </a:spcAft>
          </a:pPr>
          <a:r>
            <a:rPr lang="en-AU" b="1" dirty="0" smtClean="0">
              <a:solidFill>
                <a:schemeClr val="bg1"/>
              </a:solidFill>
            </a:rPr>
            <a:t>Take a deep breath, have water on hand. Know your subject matter well. Practice.Practice.Practice.</a:t>
          </a:r>
          <a:endParaRPr lang="en-AU" b="1" dirty="0">
            <a:solidFill>
              <a:schemeClr val="bg1"/>
            </a:solidFill>
          </a:endParaRPr>
        </a:p>
      </dgm:t>
    </dgm:pt>
    <dgm:pt modelId="{0667A22A-831B-44BE-B91C-FC0953864AB8}" type="parTrans" cxnId="{67EB1399-51BB-4C83-B12E-D586DABCDD75}">
      <dgm:prSet/>
      <dgm:spPr/>
      <dgm:t>
        <a:bodyPr/>
        <a:lstStyle/>
        <a:p>
          <a:endParaRPr lang="en-AU"/>
        </a:p>
      </dgm:t>
    </dgm:pt>
    <dgm:pt modelId="{182B5A65-AC84-42C4-8460-F9A959175C35}" type="sibTrans" cxnId="{67EB1399-51BB-4C83-B12E-D586DABCDD75}">
      <dgm:prSet/>
      <dgm:spPr/>
      <dgm:t>
        <a:bodyPr/>
        <a:lstStyle/>
        <a:p>
          <a:endParaRPr lang="en-AU"/>
        </a:p>
      </dgm:t>
    </dgm:pt>
    <dgm:pt modelId="{F82A2F63-3555-48B3-A790-3C727D8255A1}" type="pres">
      <dgm:prSet presAssocID="{8EAE9F54-1B43-4311-A0A0-707EB3A163FB}" presName="Name0" presStyleCnt="0">
        <dgm:presLayoutVars>
          <dgm:dir/>
          <dgm:resizeHandles/>
        </dgm:presLayoutVars>
      </dgm:prSet>
      <dgm:spPr/>
      <dgm:t>
        <a:bodyPr/>
        <a:lstStyle/>
        <a:p>
          <a:endParaRPr lang="en-AU"/>
        </a:p>
      </dgm:t>
    </dgm:pt>
    <dgm:pt modelId="{7C56AEA8-F0C8-4A35-BDAF-24ABCDB2E61D}" type="pres">
      <dgm:prSet presAssocID="{E76DC1A6-83B8-4CD3-A7E2-D84AC87261AF}" presName="compNode" presStyleCnt="0"/>
      <dgm:spPr/>
    </dgm:pt>
    <dgm:pt modelId="{68E08B6E-7940-496E-B3B3-D0BA16B5C141}" type="pres">
      <dgm:prSet presAssocID="{E76DC1A6-83B8-4CD3-A7E2-D84AC87261AF}" presName="dummyConnPt" presStyleCnt="0"/>
      <dgm:spPr/>
    </dgm:pt>
    <dgm:pt modelId="{65D5168D-6920-4ECE-A986-F13C0F957FF3}" type="pres">
      <dgm:prSet presAssocID="{E76DC1A6-83B8-4CD3-A7E2-D84AC87261AF}" presName="node" presStyleLbl="node1" presStyleIdx="0" presStyleCnt="9">
        <dgm:presLayoutVars>
          <dgm:bulletEnabled val="1"/>
        </dgm:presLayoutVars>
      </dgm:prSet>
      <dgm:spPr/>
      <dgm:t>
        <a:bodyPr/>
        <a:lstStyle/>
        <a:p>
          <a:endParaRPr lang="en-AU"/>
        </a:p>
      </dgm:t>
    </dgm:pt>
    <dgm:pt modelId="{D9C50F61-16C4-4284-BD78-8FEDA13FF43C}" type="pres">
      <dgm:prSet presAssocID="{B3D9FA5B-80AE-408E-ABE1-476A4A79A6B3}" presName="sibTrans" presStyleLbl="bgSibTrans2D1" presStyleIdx="0" presStyleCnt="8"/>
      <dgm:spPr/>
      <dgm:t>
        <a:bodyPr/>
        <a:lstStyle/>
        <a:p>
          <a:endParaRPr lang="en-AU"/>
        </a:p>
      </dgm:t>
    </dgm:pt>
    <dgm:pt modelId="{C15353CB-0380-4154-939A-CD00AE7674B3}" type="pres">
      <dgm:prSet presAssocID="{461D1210-F917-4696-88D0-C6B637829FFD}" presName="compNode" presStyleCnt="0"/>
      <dgm:spPr/>
    </dgm:pt>
    <dgm:pt modelId="{42F42D00-42D1-4D72-A222-602EF34C21C8}" type="pres">
      <dgm:prSet presAssocID="{461D1210-F917-4696-88D0-C6B637829FFD}" presName="dummyConnPt" presStyleCnt="0"/>
      <dgm:spPr/>
    </dgm:pt>
    <dgm:pt modelId="{CBEBBB6E-30D6-4C1D-8C94-9B6D8BE6E060}" type="pres">
      <dgm:prSet presAssocID="{461D1210-F917-4696-88D0-C6B637829FFD}" presName="node" presStyleLbl="node1" presStyleIdx="1" presStyleCnt="9">
        <dgm:presLayoutVars>
          <dgm:bulletEnabled val="1"/>
        </dgm:presLayoutVars>
      </dgm:prSet>
      <dgm:spPr/>
      <dgm:t>
        <a:bodyPr/>
        <a:lstStyle/>
        <a:p>
          <a:endParaRPr lang="en-AU"/>
        </a:p>
      </dgm:t>
    </dgm:pt>
    <dgm:pt modelId="{A92539DC-4B5A-4456-918F-DAB3C5444525}" type="pres">
      <dgm:prSet presAssocID="{9AACF5B1-740E-4420-8CB0-6370E18F8F41}" presName="sibTrans" presStyleLbl="bgSibTrans2D1" presStyleIdx="1" presStyleCnt="8"/>
      <dgm:spPr/>
      <dgm:t>
        <a:bodyPr/>
        <a:lstStyle/>
        <a:p>
          <a:endParaRPr lang="en-AU"/>
        </a:p>
      </dgm:t>
    </dgm:pt>
    <dgm:pt modelId="{AF22A068-8289-4010-8FBC-63620FDADB71}" type="pres">
      <dgm:prSet presAssocID="{AD044CD5-0D07-4BD3-B3AB-3A0BEDAADC0B}" presName="compNode" presStyleCnt="0"/>
      <dgm:spPr/>
    </dgm:pt>
    <dgm:pt modelId="{C911B207-944E-4BFD-B00C-A628E28DE4CF}" type="pres">
      <dgm:prSet presAssocID="{AD044CD5-0D07-4BD3-B3AB-3A0BEDAADC0B}" presName="dummyConnPt" presStyleCnt="0"/>
      <dgm:spPr/>
    </dgm:pt>
    <dgm:pt modelId="{CBADA84E-3B1C-4748-AAF0-461E39929DFC}" type="pres">
      <dgm:prSet presAssocID="{AD044CD5-0D07-4BD3-B3AB-3A0BEDAADC0B}" presName="node" presStyleLbl="node1" presStyleIdx="2" presStyleCnt="9" custLinFactNeighborX="-184" custLinFactNeighborY="2068">
        <dgm:presLayoutVars>
          <dgm:bulletEnabled val="1"/>
        </dgm:presLayoutVars>
      </dgm:prSet>
      <dgm:spPr/>
      <dgm:t>
        <a:bodyPr/>
        <a:lstStyle/>
        <a:p>
          <a:endParaRPr lang="en-AU"/>
        </a:p>
      </dgm:t>
    </dgm:pt>
    <dgm:pt modelId="{079358BA-8C59-4824-BEC7-973731C526E1}" type="pres">
      <dgm:prSet presAssocID="{D4D083FF-A658-432D-9671-71AC77652698}" presName="sibTrans" presStyleLbl="bgSibTrans2D1" presStyleIdx="2" presStyleCnt="8"/>
      <dgm:spPr/>
      <dgm:t>
        <a:bodyPr/>
        <a:lstStyle/>
        <a:p>
          <a:endParaRPr lang="en-AU"/>
        </a:p>
      </dgm:t>
    </dgm:pt>
    <dgm:pt modelId="{0A42800F-FD4B-45FA-9A30-570E623911D0}" type="pres">
      <dgm:prSet presAssocID="{0BAC2424-BD96-48CD-9DA4-7BEB4B198C27}" presName="compNode" presStyleCnt="0"/>
      <dgm:spPr/>
    </dgm:pt>
    <dgm:pt modelId="{E51FD67D-B835-47CE-9F56-1C00F1DF0195}" type="pres">
      <dgm:prSet presAssocID="{0BAC2424-BD96-48CD-9DA4-7BEB4B198C27}" presName="dummyConnPt" presStyleCnt="0"/>
      <dgm:spPr/>
    </dgm:pt>
    <dgm:pt modelId="{BF602230-93F7-43FE-B8A0-D1B4FFA9C9AC}" type="pres">
      <dgm:prSet presAssocID="{0BAC2424-BD96-48CD-9DA4-7BEB4B198C27}" presName="node" presStyleLbl="node1" presStyleIdx="3" presStyleCnt="9">
        <dgm:presLayoutVars>
          <dgm:bulletEnabled val="1"/>
        </dgm:presLayoutVars>
      </dgm:prSet>
      <dgm:spPr/>
      <dgm:t>
        <a:bodyPr/>
        <a:lstStyle/>
        <a:p>
          <a:endParaRPr lang="en-AU"/>
        </a:p>
      </dgm:t>
    </dgm:pt>
    <dgm:pt modelId="{A3407FD8-5698-41EA-A6F0-ABDD21154D08}" type="pres">
      <dgm:prSet presAssocID="{990F18E7-7CA6-4C3A-BCAD-C3943F6238A2}" presName="sibTrans" presStyleLbl="bgSibTrans2D1" presStyleIdx="3" presStyleCnt="8"/>
      <dgm:spPr/>
      <dgm:t>
        <a:bodyPr/>
        <a:lstStyle/>
        <a:p>
          <a:endParaRPr lang="en-AU"/>
        </a:p>
      </dgm:t>
    </dgm:pt>
    <dgm:pt modelId="{89564CB0-CFF8-4E1B-9246-130A7528066D}" type="pres">
      <dgm:prSet presAssocID="{82DAA986-4F7F-4DB8-9F63-0625CA121CB1}" presName="compNode" presStyleCnt="0"/>
      <dgm:spPr/>
    </dgm:pt>
    <dgm:pt modelId="{03087190-AEE3-47AA-A8E5-F33322BB7FED}" type="pres">
      <dgm:prSet presAssocID="{82DAA986-4F7F-4DB8-9F63-0625CA121CB1}" presName="dummyConnPt" presStyleCnt="0"/>
      <dgm:spPr/>
    </dgm:pt>
    <dgm:pt modelId="{C5688142-7E61-4E73-859A-9904790816E0}" type="pres">
      <dgm:prSet presAssocID="{82DAA986-4F7F-4DB8-9F63-0625CA121CB1}" presName="node" presStyleLbl="node1" presStyleIdx="4" presStyleCnt="9">
        <dgm:presLayoutVars>
          <dgm:bulletEnabled val="1"/>
        </dgm:presLayoutVars>
      </dgm:prSet>
      <dgm:spPr/>
      <dgm:t>
        <a:bodyPr/>
        <a:lstStyle/>
        <a:p>
          <a:endParaRPr lang="en-AU"/>
        </a:p>
      </dgm:t>
    </dgm:pt>
    <dgm:pt modelId="{1E266F22-E452-48AA-BEF2-4919AD189423}" type="pres">
      <dgm:prSet presAssocID="{854EB70F-5E1A-4CB5-8BE1-3D790B6860A8}" presName="sibTrans" presStyleLbl="bgSibTrans2D1" presStyleIdx="4" presStyleCnt="8"/>
      <dgm:spPr/>
      <dgm:t>
        <a:bodyPr/>
        <a:lstStyle/>
        <a:p>
          <a:endParaRPr lang="en-AU"/>
        </a:p>
      </dgm:t>
    </dgm:pt>
    <dgm:pt modelId="{D7C32BD5-CD1D-43CA-A6A1-D2B407328E84}" type="pres">
      <dgm:prSet presAssocID="{B67ED245-D5DC-4893-8EA6-AB2F7074A49C}" presName="compNode" presStyleCnt="0"/>
      <dgm:spPr/>
    </dgm:pt>
    <dgm:pt modelId="{013C3EAB-36C4-4BBF-B23B-94D4357340C3}" type="pres">
      <dgm:prSet presAssocID="{B67ED245-D5DC-4893-8EA6-AB2F7074A49C}" presName="dummyConnPt" presStyleCnt="0"/>
      <dgm:spPr/>
    </dgm:pt>
    <dgm:pt modelId="{A038B81E-CB67-45A9-809D-57161C071BC0}" type="pres">
      <dgm:prSet presAssocID="{B67ED245-D5DC-4893-8EA6-AB2F7074A49C}" presName="node" presStyleLbl="node1" presStyleIdx="5" presStyleCnt="9">
        <dgm:presLayoutVars>
          <dgm:bulletEnabled val="1"/>
        </dgm:presLayoutVars>
      </dgm:prSet>
      <dgm:spPr/>
      <dgm:t>
        <a:bodyPr/>
        <a:lstStyle/>
        <a:p>
          <a:endParaRPr lang="en-AU"/>
        </a:p>
      </dgm:t>
    </dgm:pt>
    <dgm:pt modelId="{AA801AAD-7484-4F4B-9788-A448E8541E7E}" type="pres">
      <dgm:prSet presAssocID="{3E31C762-6BF7-45C9-A7E8-350BB0D499A0}" presName="sibTrans" presStyleLbl="bgSibTrans2D1" presStyleIdx="5" presStyleCnt="8"/>
      <dgm:spPr/>
      <dgm:t>
        <a:bodyPr/>
        <a:lstStyle/>
        <a:p>
          <a:endParaRPr lang="en-AU"/>
        </a:p>
      </dgm:t>
    </dgm:pt>
    <dgm:pt modelId="{A420A7BE-B5F5-47CE-A775-8B9BEC2E8D75}" type="pres">
      <dgm:prSet presAssocID="{4C46498E-0011-437D-BE83-D0081C7B8EB2}" presName="compNode" presStyleCnt="0"/>
      <dgm:spPr/>
    </dgm:pt>
    <dgm:pt modelId="{7710100A-08A7-496F-B702-7DCAC3505B87}" type="pres">
      <dgm:prSet presAssocID="{4C46498E-0011-437D-BE83-D0081C7B8EB2}" presName="dummyConnPt" presStyleCnt="0"/>
      <dgm:spPr/>
    </dgm:pt>
    <dgm:pt modelId="{35B66FEF-CC4C-4B58-AF96-0D3F11335976}" type="pres">
      <dgm:prSet presAssocID="{4C46498E-0011-437D-BE83-D0081C7B8EB2}" presName="node" presStyleLbl="node1" presStyleIdx="6" presStyleCnt="9">
        <dgm:presLayoutVars>
          <dgm:bulletEnabled val="1"/>
        </dgm:presLayoutVars>
      </dgm:prSet>
      <dgm:spPr/>
      <dgm:t>
        <a:bodyPr/>
        <a:lstStyle/>
        <a:p>
          <a:endParaRPr lang="en-AU"/>
        </a:p>
      </dgm:t>
    </dgm:pt>
    <dgm:pt modelId="{455592F1-5E7D-42DC-939E-0A8391F49C5D}" type="pres">
      <dgm:prSet presAssocID="{448D7705-CFBB-440D-9E35-C861E37D65A1}" presName="sibTrans" presStyleLbl="bgSibTrans2D1" presStyleIdx="6" presStyleCnt="8"/>
      <dgm:spPr/>
      <dgm:t>
        <a:bodyPr/>
        <a:lstStyle/>
        <a:p>
          <a:endParaRPr lang="en-AU"/>
        </a:p>
      </dgm:t>
    </dgm:pt>
    <dgm:pt modelId="{0689088C-5555-4FFC-BA14-A0DB7C78D396}" type="pres">
      <dgm:prSet presAssocID="{EDCD76C0-DD95-49A1-8728-F06F39334267}" presName="compNode" presStyleCnt="0"/>
      <dgm:spPr/>
    </dgm:pt>
    <dgm:pt modelId="{C6A2300B-E3A0-46D5-84D7-E4C72B043FDE}" type="pres">
      <dgm:prSet presAssocID="{EDCD76C0-DD95-49A1-8728-F06F39334267}" presName="dummyConnPt" presStyleCnt="0"/>
      <dgm:spPr/>
    </dgm:pt>
    <dgm:pt modelId="{6C7A68B2-5566-4D5B-80AB-CFEFB0A880D7}" type="pres">
      <dgm:prSet presAssocID="{EDCD76C0-DD95-49A1-8728-F06F39334267}" presName="node" presStyleLbl="node1" presStyleIdx="7" presStyleCnt="9">
        <dgm:presLayoutVars>
          <dgm:bulletEnabled val="1"/>
        </dgm:presLayoutVars>
      </dgm:prSet>
      <dgm:spPr/>
      <dgm:t>
        <a:bodyPr/>
        <a:lstStyle/>
        <a:p>
          <a:endParaRPr lang="en-AU"/>
        </a:p>
      </dgm:t>
    </dgm:pt>
    <dgm:pt modelId="{95D978C8-CEB1-40C4-B95E-D9D45EE84752}" type="pres">
      <dgm:prSet presAssocID="{CEBE2A95-9165-4283-A646-2E245CDD1810}" presName="sibTrans" presStyleLbl="bgSibTrans2D1" presStyleIdx="7" presStyleCnt="8"/>
      <dgm:spPr/>
      <dgm:t>
        <a:bodyPr/>
        <a:lstStyle/>
        <a:p>
          <a:endParaRPr lang="en-AU"/>
        </a:p>
      </dgm:t>
    </dgm:pt>
    <dgm:pt modelId="{98832C60-557F-41FA-A943-FBE98E21BB8E}" type="pres">
      <dgm:prSet presAssocID="{07D3BA66-4789-4141-9032-3CCE9089FF08}" presName="compNode" presStyleCnt="0"/>
      <dgm:spPr/>
    </dgm:pt>
    <dgm:pt modelId="{3E7C92B8-61D1-4A61-BC21-383EE97A7E08}" type="pres">
      <dgm:prSet presAssocID="{07D3BA66-4789-4141-9032-3CCE9089FF08}" presName="dummyConnPt" presStyleCnt="0"/>
      <dgm:spPr/>
    </dgm:pt>
    <dgm:pt modelId="{31D962AB-E9A6-49C9-A2E6-F4E22AB737A6}" type="pres">
      <dgm:prSet presAssocID="{07D3BA66-4789-4141-9032-3CCE9089FF08}" presName="node" presStyleLbl="node1" presStyleIdx="8" presStyleCnt="9">
        <dgm:presLayoutVars>
          <dgm:bulletEnabled val="1"/>
        </dgm:presLayoutVars>
      </dgm:prSet>
      <dgm:spPr/>
      <dgm:t>
        <a:bodyPr/>
        <a:lstStyle/>
        <a:p>
          <a:endParaRPr lang="en-AU"/>
        </a:p>
      </dgm:t>
    </dgm:pt>
  </dgm:ptLst>
  <dgm:cxnLst>
    <dgm:cxn modelId="{74108EC1-4709-4E60-AA5A-4E637F745527}" type="presOf" srcId="{82DAA986-4F7F-4DB8-9F63-0625CA121CB1}" destId="{C5688142-7E61-4E73-859A-9904790816E0}" srcOrd="0" destOrd="0" presId="urn:microsoft.com/office/officeart/2005/8/layout/bProcess4"/>
    <dgm:cxn modelId="{37077C27-68A8-4F63-BE4F-69DE937530F5}" type="presOf" srcId="{448D7705-CFBB-440D-9E35-C861E37D65A1}" destId="{455592F1-5E7D-42DC-939E-0A8391F49C5D}" srcOrd="0" destOrd="0" presId="urn:microsoft.com/office/officeart/2005/8/layout/bProcess4"/>
    <dgm:cxn modelId="{860C036B-0D61-4531-A22C-39C9926C512C}" type="presOf" srcId="{854EB70F-5E1A-4CB5-8BE1-3D790B6860A8}" destId="{1E266F22-E452-48AA-BEF2-4919AD189423}" srcOrd="0" destOrd="0" presId="urn:microsoft.com/office/officeart/2005/8/layout/bProcess4"/>
    <dgm:cxn modelId="{2F241C23-C222-4CD3-97F6-E419E70FF8E9}" type="presOf" srcId="{B3D9FA5B-80AE-408E-ABE1-476A4A79A6B3}" destId="{D9C50F61-16C4-4284-BD78-8FEDA13FF43C}" srcOrd="0" destOrd="0" presId="urn:microsoft.com/office/officeart/2005/8/layout/bProcess4"/>
    <dgm:cxn modelId="{F4BF386B-3C1D-4DDA-8ED6-7C08220DAA70}" type="presOf" srcId="{461D1210-F917-4696-88D0-C6B637829FFD}" destId="{CBEBBB6E-30D6-4C1D-8C94-9B6D8BE6E060}" srcOrd="0" destOrd="0" presId="urn:microsoft.com/office/officeart/2005/8/layout/bProcess4"/>
    <dgm:cxn modelId="{26EB878D-D4F6-4693-8D47-BE28FD5CF3EE}" type="presOf" srcId="{4C46498E-0011-437D-BE83-D0081C7B8EB2}" destId="{35B66FEF-CC4C-4B58-AF96-0D3F11335976}" srcOrd="0" destOrd="0" presId="urn:microsoft.com/office/officeart/2005/8/layout/bProcess4"/>
    <dgm:cxn modelId="{7910E4E7-7DDB-406F-9BDE-6BBB4D41B49E}" type="presOf" srcId="{CEBE2A95-9165-4283-A646-2E245CDD1810}" destId="{95D978C8-CEB1-40C4-B95E-D9D45EE84752}" srcOrd="0" destOrd="0" presId="urn:microsoft.com/office/officeart/2005/8/layout/bProcess4"/>
    <dgm:cxn modelId="{EAFA7C56-8231-4D0F-8D32-C559DB78CFF3}" type="presOf" srcId="{0BAC2424-BD96-48CD-9DA4-7BEB4B198C27}" destId="{BF602230-93F7-43FE-B8A0-D1B4FFA9C9AC}" srcOrd="0" destOrd="0" presId="urn:microsoft.com/office/officeart/2005/8/layout/bProcess4"/>
    <dgm:cxn modelId="{D3ADF010-B520-48A2-8275-0C9658CA2B78}" srcId="{8EAE9F54-1B43-4311-A0A0-707EB3A163FB}" destId="{B67ED245-D5DC-4893-8EA6-AB2F7074A49C}" srcOrd="5" destOrd="0" parTransId="{63B2F0A6-288A-445F-9FDD-F554AB32DD8C}" sibTransId="{3E31C762-6BF7-45C9-A7E8-350BB0D499A0}"/>
    <dgm:cxn modelId="{240D191D-35B6-465F-ACD0-249CF1040715}" srcId="{8EAE9F54-1B43-4311-A0A0-707EB3A163FB}" destId="{E76DC1A6-83B8-4CD3-A7E2-D84AC87261AF}" srcOrd="0" destOrd="0" parTransId="{57068A6B-30D3-4C60-A39C-11C2C442C15F}" sibTransId="{B3D9FA5B-80AE-408E-ABE1-476A4A79A6B3}"/>
    <dgm:cxn modelId="{98E44639-46BF-45DE-9FC5-ECBC8EA23FD8}" type="presOf" srcId="{8EAE9F54-1B43-4311-A0A0-707EB3A163FB}" destId="{F82A2F63-3555-48B3-A790-3C727D8255A1}" srcOrd="0" destOrd="0" presId="urn:microsoft.com/office/officeart/2005/8/layout/bProcess4"/>
    <dgm:cxn modelId="{16B5B3DD-165A-475C-9F94-AA79A675D337}" type="presOf" srcId="{990F18E7-7CA6-4C3A-BCAD-C3943F6238A2}" destId="{A3407FD8-5698-41EA-A6F0-ABDD21154D08}" srcOrd="0" destOrd="0" presId="urn:microsoft.com/office/officeart/2005/8/layout/bProcess4"/>
    <dgm:cxn modelId="{EE21270D-A619-465D-B2CF-8F16A4750D16}" srcId="{8EAE9F54-1B43-4311-A0A0-707EB3A163FB}" destId="{4C46498E-0011-437D-BE83-D0081C7B8EB2}" srcOrd="6" destOrd="0" parTransId="{EC8E1153-165D-44B7-B407-2216E4FC809D}" sibTransId="{448D7705-CFBB-440D-9E35-C861E37D65A1}"/>
    <dgm:cxn modelId="{530BD87A-F197-4BAD-9EDF-2BA66C2FE052}" type="presOf" srcId="{9AACF5B1-740E-4420-8CB0-6370E18F8F41}" destId="{A92539DC-4B5A-4456-918F-DAB3C5444525}" srcOrd="0" destOrd="0" presId="urn:microsoft.com/office/officeart/2005/8/layout/bProcess4"/>
    <dgm:cxn modelId="{3A575AD1-5F9C-4D0A-B82E-A3C85AF1BD0C}" srcId="{8EAE9F54-1B43-4311-A0A0-707EB3A163FB}" destId="{461D1210-F917-4696-88D0-C6B637829FFD}" srcOrd="1" destOrd="0" parTransId="{0B2BF599-4CE0-49ED-B7C7-FB36E3C436E1}" sibTransId="{9AACF5B1-740E-4420-8CB0-6370E18F8F41}"/>
    <dgm:cxn modelId="{5A556384-8F70-4020-9D5C-A64427D44CBE}" srcId="{8EAE9F54-1B43-4311-A0A0-707EB3A163FB}" destId="{0BAC2424-BD96-48CD-9DA4-7BEB4B198C27}" srcOrd="3" destOrd="0" parTransId="{D753874B-2234-4930-BAFC-FEF4264AF2C9}" sibTransId="{990F18E7-7CA6-4C3A-BCAD-C3943F6238A2}"/>
    <dgm:cxn modelId="{80D8B266-1BEC-4AD9-A2CA-5FA6E2C6209D}" type="presOf" srcId="{AD044CD5-0D07-4BD3-B3AB-3A0BEDAADC0B}" destId="{CBADA84E-3B1C-4748-AAF0-461E39929DFC}" srcOrd="0" destOrd="0" presId="urn:microsoft.com/office/officeart/2005/8/layout/bProcess4"/>
    <dgm:cxn modelId="{67EB1399-51BB-4C83-B12E-D586DABCDD75}" srcId="{8EAE9F54-1B43-4311-A0A0-707EB3A163FB}" destId="{07D3BA66-4789-4141-9032-3CCE9089FF08}" srcOrd="8" destOrd="0" parTransId="{0667A22A-831B-44BE-B91C-FC0953864AB8}" sibTransId="{182B5A65-AC84-42C4-8460-F9A959175C35}"/>
    <dgm:cxn modelId="{E5884BC1-C069-4E85-B2FE-BD9F1EA78BC8}" srcId="{8EAE9F54-1B43-4311-A0A0-707EB3A163FB}" destId="{EDCD76C0-DD95-49A1-8728-F06F39334267}" srcOrd="7" destOrd="0" parTransId="{B3F054F5-F24B-42E3-9C21-FF91B27D722B}" sibTransId="{CEBE2A95-9165-4283-A646-2E245CDD1810}"/>
    <dgm:cxn modelId="{77C5E3BF-BA37-476F-9E2F-8B245A7CE888}" srcId="{8EAE9F54-1B43-4311-A0A0-707EB3A163FB}" destId="{82DAA986-4F7F-4DB8-9F63-0625CA121CB1}" srcOrd="4" destOrd="0" parTransId="{0ABA95E0-038D-4454-A4D9-F7F266A50E7A}" sibTransId="{854EB70F-5E1A-4CB5-8BE1-3D790B6860A8}"/>
    <dgm:cxn modelId="{67B9A96C-8F3E-45DA-8624-AD034743E087}" type="presOf" srcId="{B67ED245-D5DC-4893-8EA6-AB2F7074A49C}" destId="{A038B81E-CB67-45A9-809D-57161C071BC0}" srcOrd="0" destOrd="0" presId="urn:microsoft.com/office/officeart/2005/8/layout/bProcess4"/>
    <dgm:cxn modelId="{9703D2BE-733F-4A32-B9B5-3F99CADD78F2}" type="presOf" srcId="{EDCD76C0-DD95-49A1-8728-F06F39334267}" destId="{6C7A68B2-5566-4D5B-80AB-CFEFB0A880D7}" srcOrd="0" destOrd="0" presId="urn:microsoft.com/office/officeart/2005/8/layout/bProcess4"/>
    <dgm:cxn modelId="{476001A6-EB62-4B59-8280-AFFB1063A4C9}" type="presOf" srcId="{D4D083FF-A658-432D-9671-71AC77652698}" destId="{079358BA-8C59-4824-BEC7-973731C526E1}" srcOrd="0" destOrd="0" presId="urn:microsoft.com/office/officeart/2005/8/layout/bProcess4"/>
    <dgm:cxn modelId="{1631FB99-399C-4C4E-A1C2-849B8C97C4F6}" srcId="{8EAE9F54-1B43-4311-A0A0-707EB3A163FB}" destId="{AD044CD5-0D07-4BD3-B3AB-3A0BEDAADC0B}" srcOrd="2" destOrd="0" parTransId="{69A1C0E1-3741-4F32-8682-6F40253D6D9D}" sibTransId="{D4D083FF-A658-432D-9671-71AC77652698}"/>
    <dgm:cxn modelId="{312E4E4F-7F53-4D45-BBE5-CD799DD1AC1F}" type="presOf" srcId="{3E31C762-6BF7-45C9-A7E8-350BB0D499A0}" destId="{AA801AAD-7484-4F4B-9788-A448E8541E7E}" srcOrd="0" destOrd="0" presId="urn:microsoft.com/office/officeart/2005/8/layout/bProcess4"/>
    <dgm:cxn modelId="{334DDBA8-93B7-4173-B483-C60AE8B48EAD}" type="presOf" srcId="{07D3BA66-4789-4141-9032-3CCE9089FF08}" destId="{31D962AB-E9A6-49C9-A2E6-F4E22AB737A6}" srcOrd="0" destOrd="0" presId="urn:microsoft.com/office/officeart/2005/8/layout/bProcess4"/>
    <dgm:cxn modelId="{BC160356-0ADF-4E83-BB93-7FBC9BEB4AF7}" type="presOf" srcId="{E76DC1A6-83B8-4CD3-A7E2-D84AC87261AF}" destId="{65D5168D-6920-4ECE-A986-F13C0F957FF3}" srcOrd="0" destOrd="0" presId="urn:microsoft.com/office/officeart/2005/8/layout/bProcess4"/>
    <dgm:cxn modelId="{1260417B-5236-44FF-880C-5737F8354BA5}" type="presParOf" srcId="{F82A2F63-3555-48B3-A790-3C727D8255A1}" destId="{7C56AEA8-F0C8-4A35-BDAF-24ABCDB2E61D}" srcOrd="0" destOrd="0" presId="urn:microsoft.com/office/officeart/2005/8/layout/bProcess4"/>
    <dgm:cxn modelId="{D6D501E6-CF21-4AD5-8D18-209F267B58D2}" type="presParOf" srcId="{7C56AEA8-F0C8-4A35-BDAF-24ABCDB2E61D}" destId="{68E08B6E-7940-496E-B3B3-D0BA16B5C141}" srcOrd="0" destOrd="0" presId="urn:microsoft.com/office/officeart/2005/8/layout/bProcess4"/>
    <dgm:cxn modelId="{3BDF96F0-3BF0-4312-84F9-FD1B994971A0}" type="presParOf" srcId="{7C56AEA8-F0C8-4A35-BDAF-24ABCDB2E61D}" destId="{65D5168D-6920-4ECE-A986-F13C0F957FF3}" srcOrd="1" destOrd="0" presId="urn:microsoft.com/office/officeart/2005/8/layout/bProcess4"/>
    <dgm:cxn modelId="{21BA3F92-DC6A-4A77-9517-9B1444B8386C}" type="presParOf" srcId="{F82A2F63-3555-48B3-A790-3C727D8255A1}" destId="{D9C50F61-16C4-4284-BD78-8FEDA13FF43C}" srcOrd="1" destOrd="0" presId="urn:microsoft.com/office/officeart/2005/8/layout/bProcess4"/>
    <dgm:cxn modelId="{AEFD8701-88B1-42CF-9DD2-D653E8354B8F}" type="presParOf" srcId="{F82A2F63-3555-48B3-A790-3C727D8255A1}" destId="{C15353CB-0380-4154-939A-CD00AE7674B3}" srcOrd="2" destOrd="0" presId="urn:microsoft.com/office/officeart/2005/8/layout/bProcess4"/>
    <dgm:cxn modelId="{61FDF00D-25C5-4A97-B143-DA8D787EF17C}" type="presParOf" srcId="{C15353CB-0380-4154-939A-CD00AE7674B3}" destId="{42F42D00-42D1-4D72-A222-602EF34C21C8}" srcOrd="0" destOrd="0" presId="urn:microsoft.com/office/officeart/2005/8/layout/bProcess4"/>
    <dgm:cxn modelId="{EB2E6619-AB35-4E44-A58F-5F2405F19BB0}" type="presParOf" srcId="{C15353CB-0380-4154-939A-CD00AE7674B3}" destId="{CBEBBB6E-30D6-4C1D-8C94-9B6D8BE6E060}" srcOrd="1" destOrd="0" presId="urn:microsoft.com/office/officeart/2005/8/layout/bProcess4"/>
    <dgm:cxn modelId="{7F0F2716-B352-48E5-A436-C9EB24D009B9}" type="presParOf" srcId="{F82A2F63-3555-48B3-A790-3C727D8255A1}" destId="{A92539DC-4B5A-4456-918F-DAB3C5444525}" srcOrd="3" destOrd="0" presId="urn:microsoft.com/office/officeart/2005/8/layout/bProcess4"/>
    <dgm:cxn modelId="{12F90A36-77A2-4438-93ED-6229F6E09CBC}" type="presParOf" srcId="{F82A2F63-3555-48B3-A790-3C727D8255A1}" destId="{AF22A068-8289-4010-8FBC-63620FDADB71}" srcOrd="4" destOrd="0" presId="urn:microsoft.com/office/officeart/2005/8/layout/bProcess4"/>
    <dgm:cxn modelId="{6AFC2954-4D07-46E6-87A8-21A0D14837BD}" type="presParOf" srcId="{AF22A068-8289-4010-8FBC-63620FDADB71}" destId="{C911B207-944E-4BFD-B00C-A628E28DE4CF}" srcOrd="0" destOrd="0" presId="urn:microsoft.com/office/officeart/2005/8/layout/bProcess4"/>
    <dgm:cxn modelId="{E5595D38-1B15-4C12-BEEF-33CFFD764509}" type="presParOf" srcId="{AF22A068-8289-4010-8FBC-63620FDADB71}" destId="{CBADA84E-3B1C-4748-AAF0-461E39929DFC}" srcOrd="1" destOrd="0" presId="urn:microsoft.com/office/officeart/2005/8/layout/bProcess4"/>
    <dgm:cxn modelId="{9967A30D-57F3-442A-8EB3-DD0DCB52D8BB}" type="presParOf" srcId="{F82A2F63-3555-48B3-A790-3C727D8255A1}" destId="{079358BA-8C59-4824-BEC7-973731C526E1}" srcOrd="5" destOrd="0" presId="urn:microsoft.com/office/officeart/2005/8/layout/bProcess4"/>
    <dgm:cxn modelId="{D9DF080C-6CEF-457B-BC90-1144D155610F}" type="presParOf" srcId="{F82A2F63-3555-48B3-A790-3C727D8255A1}" destId="{0A42800F-FD4B-45FA-9A30-570E623911D0}" srcOrd="6" destOrd="0" presId="urn:microsoft.com/office/officeart/2005/8/layout/bProcess4"/>
    <dgm:cxn modelId="{5D4B7B8D-FB26-4E1F-96A0-6440557F853A}" type="presParOf" srcId="{0A42800F-FD4B-45FA-9A30-570E623911D0}" destId="{E51FD67D-B835-47CE-9F56-1C00F1DF0195}" srcOrd="0" destOrd="0" presId="urn:microsoft.com/office/officeart/2005/8/layout/bProcess4"/>
    <dgm:cxn modelId="{75666EE9-8701-4770-9F14-4F821C9AA180}" type="presParOf" srcId="{0A42800F-FD4B-45FA-9A30-570E623911D0}" destId="{BF602230-93F7-43FE-B8A0-D1B4FFA9C9AC}" srcOrd="1" destOrd="0" presId="urn:microsoft.com/office/officeart/2005/8/layout/bProcess4"/>
    <dgm:cxn modelId="{782C1363-EF52-4B30-820D-F72D53C9309E}" type="presParOf" srcId="{F82A2F63-3555-48B3-A790-3C727D8255A1}" destId="{A3407FD8-5698-41EA-A6F0-ABDD21154D08}" srcOrd="7" destOrd="0" presId="urn:microsoft.com/office/officeart/2005/8/layout/bProcess4"/>
    <dgm:cxn modelId="{F8B97E3A-8B09-4903-AF98-EACD3624C16F}" type="presParOf" srcId="{F82A2F63-3555-48B3-A790-3C727D8255A1}" destId="{89564CB0-CFF8-4E1B-9246-130A7528066D}" srcOrd="8" destOrd="0" presId="urn:microsoft.com/office/officeart/2005/8/layout/bProcess4"/>
    <dgm:cxn modelId="{0B7239B8-4336-4749-B7E4-5D742A0B6B00}" type="presParOf" srcId="{89564CB0-CFF8-4E1B-9246-130A7528066D}" destId="{03087190-AEE3-47AA-A8E5-F33322BB7FED}" srcOrd="0" destOrd="0" presId="urn:microsoft.com/office/officeart/2005/8/layout/bProcess4"/>
    <dgm:cxn modelId="{A6E3F77B-C0AF-42A3-BEEB-6FAFAE521BC4}" type="presParOf" srcId="{89564CB0-CFF8-4E1B-9246-130A7528066D}" destId="{C5688142-7E61-4E73-859A-9904790816E0}" srcOrd="1" destOrd="0" presId="urn:microsoft.com/office/officeart/2005/8/layout/bProcess4"/>
    <dgm:cxn modelId="{5012D3D9-1332-4DD1-9460-87B51BABAB77}" type="presParOf" srcId="{F82A2F63-3555-48B3-A790-3C727D8255A1}" destId="{1E266F22-E452-48AA-BEF2-4919AD189423}" srcOrd="9" destOrd="0" presId="urn:microsoft.com/office/officeart/2005/8/layout/bProcess4"/>
    <dgm:cxn modelId="{5BDC0881-E818-4447-A8F0-6E7B4B4F7EA8}" type="presParOf" srcId="{F82A2F63-3555-48B3-A790-3C727D8255A1}" destId="{D7C32BD5-CD1D-43CA-A6A1-D2B407328E84}" srcOrd="10" destOrd="0" presId="urn:microsoft.com/office/officeart/2005/8/layout/bProcess4"/>
    <dgm:cxn modelId="{E1ED1B17-17FE-48B4-9C3E-4643313716E7}" type="presParOf" srcId="{D7C32BD5-CD1D-43CA-A6A1-D2B407328E84}" destId="{013C3EAB-36C4-4BBF-B23B-94D4357340C3}" srcOrd="0" destOrd="0" presId="urn:microsoft.com/office/officeart/2005/8/layout/bProcess4"/>
    <dgm:cxn modelId="{D7CC559D-5DE5-4687-A2A1-FCFB2110F7FC}" type="presParOf" srcId="{D7C32BD5-CD1D-43CA-A6A1-D2B407328E84}" destId="{A038B81E-CB67-45A9-809D-57161C071BC0}" srcOrd="1" destOrd="0" presId="urn:microsoft.com/office/officeart/2005/8/layout/bProcess4"/>
    <dgm:cxn modelId="{E04AC9F7-33B9-4FB6-94F4-0DE72538FE38}" type="presParOf" srcId="{F82A2F63-3555-48B3-A790-3C727D8255A1}" destId="{AA801AAD-7484-4F4B-9788-A448E8541E7E}" srcOrd="11" destOrd="0" presId="urn:microsoft.com/office/officeart/2005/8/layout/bProcess4"/>
    <dgm:cxn modelId="{B68A8B45-D1B7-4BB2-8149-6F4904CBB4C8}" type="presParOf" srcId="{F82A2F63-3555-48B3-A790-3C727D8255A1}" destId="{A420A7BE-B5F5-47CE-A775-8B9BEC2E8D75}" srcOrd="12" destOrd="0" presId="urn:microsoft.com/office/officeart/2005/8/layout/bProcess4"/>
    <dgm:cxn modelId="{8747C399-61C6-44DC-8ADD-B1741F1F9B19}" type="presParOf" srcId="{A420A7BE-B5F5-47CE-A775-8B9BEC2E8D75}" destId="{7710100A-08A7-496F-B702-7DCAC3505B87}" srcOrd="0" destOrd="0" presId="urn:microsoft.com/office/officeart/2005/8/layout/bProcess4"/>
    <dgm:cxn modelId="{78B6E600-7717-4EA9-BE5A-0A4B3C6DA0F0}" type="presParOf" srcId="{A420A7BE-B5F5-47CE-A775-8B9BEC2E8D75}" destId="{35B66FEF-CC4C-4B58-AF96-0D3F11335976}" srcOrd="1" destOrd="0" presId="urn:microsoft.com/office/officeart/2005/8/layout/bProcess4"/>
    <dgm:cxn modelId="{F0D3A851-F494-4801-B984-01788EF4DB0B}" type="presParOf" srcId="{F82A2F63-3555-48B3-A790-3C727D8255A1}" destId="{455592F1-5E7D-42DC-939E-0A8391F49C5D}" srcOrd="13" destOrd="0" presId="urn:microsoft.com/office/officeart/2005/8/layout/bProcess4"/>
    <dgm:cxn modelId="{B265A902-D3F6-4CFF-9019-7587AECCEF79}" type="presParOf" srcId="{F82A2F63-3555-48B3-A790-3C727D8255A1}" destId="{0689088C-5555-4FFC-BA14-A0DB7C78D396}" srcOrd="14" destOrd="0" presId="urn:microsoft.com/office/officeart/2005/8/layout/bProcess4"/>
    <dgm:cxn modelId="{2061897B-EBAF-4905-AE81-EF78C6D76D78}" type="presParOf" srcId="{0689088C-5555-4FFC-BA14-A0DB7C78D396}" destId="{C6A2300B-E3A0-46D5-84D7-E4C72B043FDE}" srcOrd="0" destOrd="0" presId="urn:microsoft.com/office/officeart/2005/8/layout/bProcess4"/>
    <dgm:cxn modelId="{9D70E830-F500-4A45-AFD5-F666A859657D}" type="presParOf" srcId="{0689088C-5555-4FFC-BA14-A0DB7C78D396}" destId="{6C7A68B2-5566-4D5B-80AB-CFEFB0A880D7}" srcOrd="1" destOrd="0" presId="urn:microsoft.com/office/officeart/2005/8/layout/bProcess4"/>
    <dgm:cxn modelId="{6E1836E6-D890-4009-81A4-219BA6E66136}" type="presParOf" srcId="{F82A2F63-3555-48B3-A790-3C727D8255A1}" destId="{95D978C8-CEB1-40C4-B95E-D9D45EE84752}" srcOrd="15" destOrd="0" presId="urn:microsoft.com/office/officeart/2005/8/layout/bProcess4"/>
    <dgm:cxn modelId="{DEFDD166-24D2-4351-B2F8-A9F98B6B45F6}" type="presParOf" srcId="{F82A2F63-3555-48B3-A790-3C727D8255A1}" destId="{98832C60-557F-41FA-A943-FBE98E21BB8E}" srcOrd="16" destOrd="0" presId="urn:microsoft.com/office/officeart/2005/8/layout/bProcess4"/>
    <dgm:cxn modelId="{30A04856-A2B3-4164-938C-81951D1D466A}" type="presParOf" srcId="{98832C60-557F-41FA-A943-FBE98E21BB8E}" destId="{3E7C92B8-61D1-4A61-BC21-383EE97A7E08}" srcOrd="0" destOrd="0" presId="urn:microsoft.com/office/officeart/2005/8/layout/bProcess4"/>
    <dgm:cxn modelId="{D32AA807-398C-4011-8AC6-7706B40C54AA}" type="presParOf" srcId="{98832C60-557F-41FA-A943-FBE98E21BB8E}" destId="{31D962AB-E9A6-49C9-A2E6-F4E22AB737A6}" srcOrd="1" destOrd="0" presId="urn:microsoft.com/office/officeart/2005/8/layout/bProcess4"/>
  </dgm:cxnLst>
  <dgm:bg>
    <a:solidFill>
      <a:schemeClr val="tx2"/>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7069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2246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1446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5042250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4021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314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369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1566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26865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2146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5976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6BA76E-C522-4ADA-9095-E06661286F51}" type="datetimeFigureOut">
              <a:rPr lang="en-US" smtClean="0">
                <a:solidFill>
                  <a:prstClr val="black">
                    <a:tint val="75000"/>
                  </a:prstClr>
                </a:solidFill>
              </a:rPr>
              <a:pPr/>
              <a:t>5/12/2016</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BF8BEF-4677-4158-AAB7-DC8F9AD52CC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62094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unisa.edu.au/aeromobilities"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unisa.edu.au/aeromobilities" TargetMode="External"/><Relationship Id="rId2" Type="http://schemas.openxmlformats.org/officeDocument/2006/relationships/hyperlink" Target="http://www.unisa.edu.au/Calendar/PIONEERING-AEROMOBILITIE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youtube.com/watch?v=Q5WT2vweFRY" TargetMode="External"/><Relationship Id="rId2" Type="http://schemas.openxmlformats.org/officeDocument/2006/relationships/hyperlink" Target="https://lo.unisa.edu.au/course/view.php?id=4081"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buNone/>
            </a:pPr>
            <a:r>
              <a:rPr lang="en-AU" sz="4800" dirty="0" smtClean="0">
                <a:solidFill>
                  <a:schemeClr val="bg2"/>
                </a:solidFill>
              </a:rPr>
              <a:t>Event : </a:t>
            </a:r>
            <a:r>
              <a:rPr lang="en-AU" sz="4000" dirty="0">
                <a:solidFill>
                  <a:schemeClr val="bg1"/>
                </a:solidFill>
              </a:rPr>
              <a:t>Pioneering (Aero)</a:t>
            </a:r>
            <a:r>
              <a:rPr lang="en-AU" sz="4000" dirty="0" err="1">
                <a:solidFill>
                  <a:schemeClr val="bg1"/>
                </a:solidFill>
              </a:rPr>
              <a:t>mobilities</a:t>
            </a:r>
            <a:endParaRPr lang="en-AU" sz="4000" dirty="0">
              <a:solidFill>
                <a:schemeClr val="bg1"/>
              </a:solidFill>
            </a:endParaRPr>
          </a:p>
          <a:p>
            <a:pPr marL="0" indent="0" algn="ctr">
              <a:buNone/>
            </a:pPr>
            <a:endParaRPr lang="en-AU" sz="1600" dirty="0">
              <a:solidFill>
                <a:schemeClr val="bg2"/>
              </a:solidFill>
            </a:endParaRPr>
          </a:p>
          <a:p>
            <a:r>
              <a:rPr lang="en-AU" sz="1600" b="1" dirty="0">
                <a:solidFill>
                  <a:schemeClr val="bg1"/>
                </a:solidFill>
              </a:rPr>
              <a:t>HRI Masterclass by Professor Sven Kesselring </a:t>
            </a:r>
            <a:endParaRPr lang="en-AU" sz="1600" dirty="0">
              <a:solidFill>
                <a:schemeClr val="bg1"/>
              </a:solidFill>
            </a:endParaRPr>
          </a:p>
          <a:p>
            <a:pPr marL="0" indent="0">
              <a:buNone/>
            </a:pPr>
            <a:r>
              <a:rPr lang="en-AU" sz="1600" dirty="0">
                <a:solidFill>
                  <a:schemeClr val="bg1"/>
                </a:solidFill>
              </a:rPr>
              <a:t>Mobility is a ‘basic principle of modernity’ (Beck 2008); and from this </a:t>
            </a:r>
            <a:r>
              <a:rPr lang="en-AU" sz="1600" dirty="0" err="1">
                <a:solidFill>
                  <a:schemeClr val="bg1"/>
                </a:solidFill>
              </a:rPr>
              <a:t>janus-faced</a:t>
            </a:r>
            <a:r>
              <a:rPr lang="en-AU" sz="1600" dirty="0">
                <a:solidFill>
                  <a:schemeClr val="bg1"/>
                </a:solidFill>
              </a:rPr>
              <a:t> expression of modernity’s ambivalent character no one can escape. </a:t>
            </a:r>
            <a:r>
              <a:rPr lang="en-AU" sz="1600" dirty="0" err="1">
                <a:solidFill>
                  <a:schemeClr val="bg1"/>
                </a:solidFill>
              </a:rPr>
              <a:t>Mobilities</a:t>
            </a:r>
            <a:r>
              <a:rPr lang="en-AU" sz="1600" dirty="0">
                <a:solidFill>
                  <a:schemeClr val="bg1"/>
                </a:solidFill>
              </a:rPr>
              <a:t> are everywhere, ‘from the first kicks of a newborn baby to the travels of international business people’ (</a:t>
            </a:r>
            <a:r>
              <a:rPr lang="en-AU" sz="1600" dirty="0" err="1">
                <a:solidFill>
                  <a:schemeClr val="bg1"/>
                </a:solidFill>
              </a:rPr>
              <a:t>Cresswell</a:t>
            </a:r>
            <a:r>
              <a:rPr lang="en-AU" sz="1600" dirty="0">
                <a:solidFill>
                  <a:schemeClr val="bg1"/>
                </a:solidFill>
              </a:rPr>
              <a:t> 2006). From the body to the globe the daunting task for the ‘mobile risk society’ (Kesselring 2008) is to find sustainable forms, policies and paths to master the destructive, the exhaustive and the apocalyptic energy that hypermobile capitalist ways of living, working and producing enfold.</a:t>
            </a:r>
            <a:br>
              <a:rPr lang="en-AU" sz="1600" dirty="0">
                <a:solidFill>
                  <a:schemeClr val="bg1"/>
                </a:solidFill>
              </a:rPr>
            </a:br>
            <a:r>
              <a:rPr lang="en-AU" sz="1600" dirty="0">
                <a:solidFill>
                  <a:schemeClr val="bg1"/>
                </a:solidFill>
              </a:rPr>
              <a:t/>
            </a:r>
            <a:br>
              <a:rPr lang="en-AU" sz="1600" dirty="0">
                <a:solidFill>
                  <a:schemeClr val="bg1"/>
                </a:solidFill>
              </a:rPr>
            </a:br>
            <a:r>
              <a:rPr lang="en-AU" sz="1600" dirty="0" smtClean="0">
                <a:solidFill>
                  <a:schemeClr val="bg1"/>
                </a:solidFill>
              </a:rPr>
              <a:t>Against </a:t>
            </a:r>
            <a:r>
              <a:rPr lang="en-AU" sz="1600" dirty="0">
                <a:solidFill>
                  <a:schemeClr val="bg1"/>
                </a:solidFill>
              </a:rPr>
              <a:t>the background of earlier research on mobility pioneers, this masterclass by Professor Sven </a:t>
            </a:r>
            <a:r>
              <a:rPr lang="en-AU" sz="1600" dirty="0" err="1">
                <a:solidFill>
                  <a:schemeClr val="bg1"/>
                </a:solidFill>
              </a:rPr>
              <a:t>Kesseling</a:t>
            </a:r>
            <a:r>
              <a:rPr lang="en-AU" sz="1600" dirty="0">
                <a:solidFill>
                  <a:schemeClr val="bg1"/>
                </a:solidFill>
              </a:rPr>
              <a:t> (</a:t>
            </a:r>
            <a:r>
              <a:rPr lang="en-AU" sz="1600" dirty="0" err="1">
                <a:solidFill>
                  <a:schemeClr val="bg1"/>
                </a:solidFill>
              </a:rPr>
              <a:t>Geislingen</a:t>
            </a:r>
            <a:r>
              <a:rPr lang="en-AU" sz="1600" dirty="0">
                <a:solidFill>
                  <a:schemeClr val="bg1"/>
                </a:solidFill>
              </a:rPr>
              <a:t> University, Germany) discusses the potential for research on (aero)</a:t>
            </a:r>
            <a:r>
              <a:rPr lang="en-AU" sz="1600" dirty="0" err="1">
                <a:solidFill>
                  <a:schemeClr val="bg1"/>
                </a:solidFill>
              </a:rPr>
              <a:t>mobilities</a:t>
            </a:r>
            <a:r>
              <a:rPr lang="en-AU" sz="1600" dirty="0">
                <a:solidFill>
                  <a:schemeClr val="bg1"/>
                </a:solidFill>
              </a:rPr>
              <a:t> pioneers 2.0. While in the early 2000s ‘virtual </a:t>
            </a:r>
            <a:r>
              <a:rPr lang="en-AU" sz="1600" dirty="0" err="1">
                <a:solidFill>
                  <a:schemeClr val="bg1"/>
                </a:solidFill>
              </a:rPr>
              <a:t>mobilities</a:t>
            </a:r>
            <a:r>
              <a:rPr lang="en-AU" sz="1600" dirty="0">
                <a:solidFill>
                  <a:schemeClr val="bg1"/>
                </a:solidFill>
              </a:rPr>
              <a:t>’ and the current normality of </a:t>
            </a:r>
            <a:r>
              <a:rPr lang="en-AU" sz="1600" dirty="0" err="1">
                <a:solidFill>
                  <a:schemeClr val="bg1"/>
                </a:solidFill>
              </a:rPr>
              <a:t>aeromobilities</a:t>
            </a:r>
            <a:r>
              <a:rPr lang="en-AU" sz="1600" dirty="0">
                <a:solidFill>
                  <a:schemeClr val="bg1"/>
                </a:solidFill>
              </a:rPr>
              <a:t> sounded like music from the future, contemporary mobility systems and regimes become increasingly grounded on these.</a:t>
            </a:r>
          </a:p>
          <a:p>
            <a:pPr marL="0" indent="0">
              <a:buNone/>
            </a:pPr>
            <a:endParaRPr lang="en-AU" sz="2400" dirty="0" smtClean="0">
              <a:solidFill>
                <a:schemeClr val="bg1"/>
              </a:solidFill>
            </a:endParaRPr>
          </a:p>
          <a:p>
            <a:pPr marL="0" indent="0">
              <a:buNone/>
            </a:pPr>
            <a:r>
              <a:rPr lang="en-AU" sz="2400" dirty="0" smtClean="0">
                <a:solidFill>
                  <a:schemeClr val="bg1"/>
                </a:solidFill>
              </a:rPr>
              <a:t>For </a:t>
            </a:r>
            <a:r>
              <a:rPr lang="en-AU" sz="2400" dirty="0">
                <a:solidFill>
                  <a:schemeClr val="bg1"/>
                </a:solidFill>
              </a:rPr>
              <a:t>more information and </a:t>
            </a:r>
            <a:r>
              <a:rPr lang="en-AU" sz="2400" dirty="0" smtClean="0">
                <a:solidFill>
                  <a:schemeClr val="bg1"/>
                </a:solidFill>
              </a:rPr>
              <a:t/>
            </a:r>
            <a:br>
              <a:rPr lang="en-AU" sz="2400" dirty="0" smtClean="0">
                <a:solidFill>
                  <a:schemeClr val="bg1"/>
                </a:solidFill>
              </a:rPr>
            </a:br>
            <a:r>
              <a:rPr lang="en-AU" sz="2400" dirty="0" smtClean="0">
                <a:solidFill>
                  <a:schemeClr val="bg1"/>
                </a:solidFill>
              </a:rPr>
              <a:t>to </a:t>
            </a:r>
            <a:r>
              <a:rPr lang="en-AU" sz="2400" dirty="0">
                <a:solidFill>
                  <a:schemeClr val="bg1"/>
                </a:solidFill>
              </a:rPr>
              <a:t>register please visit</a:t>
            </a:r>
            <a:r>
              <a:rPr lang="en-AU" sz="2400" dirty="0" smtClean="0">
                <a:solidFill>
                  <a:schemeClr val="bg1"/>
                </a:solidFill>
              </a:rPr>
              <a:t>:</a:t>
            </a:r>
            <a:br>
              <a:rPr lang="en-AU" sz="2400" dirty="0" smtClean="0">
                <a:solidFill>
                  <a:schemeClr val="bg1"/>
                </a:solidFill>
              </a:rPr>
            </a:br>
            <a:r>
              <a:rPr lang="en-AU" sz="2400" dirty="0" smtClean="0">
                <a:solidFill>
                  <a:schemeClr val="bg1"/>
                </a:solidFill>
              </a:rPr>
              <a:t> </a:t>
            </a:r>
            <a:r>
              <a:rPr lang="en-AU" sz="2400" u="sng" dirty="0">
                <a:solidFill>
                  <a:schemeClr val="bg1"/>
                </a:solidFill>
                <a:hlinkClick r:id="rId2"/>
              </a:rPr>
              <a:t>http://www.unisa.edu.au/aeromobilities</a:t>
            </a:r>
            <a:endParaRPr lang="en-AU" sz="24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p:txBody>
      </p:sp>
      <p:pic>
        <p:nvPicPr>
          <p:cNvPr id="1026" name="Picture 2" descr="http://www.unisa.edu.au/Global/EASS/HRI/Plane_Sunset_413x26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6096" y="4494997"/>
            <a:ext cx="3505323" cy="22406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847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lnSpcReduction="1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r>
              <a:rPr lang="en-AU" sz="4800" dirty="0" smtClean="0">
                <a:solidFill>
                  <a:schemeClr val="bg1"/>
                </a:solidFill>
              </a:rPr>
              <a:t>Presentation structure</a:t>
            </a:r>
          </a:p>
          <a:p>
            <a:pPr marL="0" lvl="0" indent="0" algn="ctr">
              <a:buNone/>
            </a:pPr>
            <a:r>
              <a:rPr lang="en-AU" sz="3900" dirty="0" smtClean="0">
                <a:solidFill>
                  <a:schemeClr val="bg1"/>
                </a:solidFill>
              </a:rPr>
              <a:t>Introduction</a:t>
            </a:r>
          </a:p>
          <a:p>
            <a:pPr marL="0" lvl="0" indent="0" algn="ctr">
              <a:buNone/>
            </a:pPr>
            <a:r>
              <a:rPr lang="en-AU" sz="3900" dirty="0" smtClean="0">
                <a:solidFill>
                  <a:schemeClr val="bg1"/>
                </a:solidFill>
              </a:rPr>
              <a:t/>
            </a:r>
            <a:br>
              <a:rPr lang="en-AU" sz="3900" dirty="0" smtClean="0">
                <a:solidFill>
                  <a:schemeClr val="bg1"/>
                </a:solidFill>
              </a:rPr>
            </a:br>
            <a:r>
              <a:rPr lang="en-AU" sz="3900" dirty="0" smtClean="0">
                <a:solidFill>
                  <a:schemeClr val="bg1"/>
                </a:solidFill>
              </a:rPr>
              <a:t>Body: main points</a:t>
            </a:r>
          </a:p>
          <a:p>
            <a:pPr marL="0" lvl="0" indent="0" algn="ctr">
              <a:buNone/>
            </a:pPr>
            <a:endParaRPr lang="en-AU" sz="3900" dirty="0" smtClean="0">
              <a:solidFill>
                <a:schemeClr val="bg1"/>
              </a:solidFill>
            </a:endParaRPr>
          </a:p>
          <a:p>
            <a:pPr marL="0" lvl="0" indent="0" algn="ctr">
              <a:buNone/>
            </a:pPr>
            <a:r>
              <a:rPr lang="en-AU" sz="3900" dirty="0" smtClean="0">
                <a:solidFill>
                  <a:schemeClr val="bg1"/>
                </a:solidFill>
              </a:rPr>
              <a:t>Conclusion</a:t>
            </a:r>
            <a:endParaRPr lang="en-AU" sz="3900" dirty="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a:solidFill>
                  <a:schemeClr val="tx2"/>
                </a:solidFill>
              </a:rPr>
              <a:t>Preparation</a:t>
            </a:r>
          </a:p>
        </p:txBody>
      </p:sp>
    </p:spTree>
    <p:extLst>
      <p:ext uri="{BB962C8B-B14F-4D97-AF65-F5344CB8AC3E}">
        <p14:creationId xmlns:p14="http://schemas.microsoft.com/office/powerpoint/2010/main" val="981575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r>
              <a:rPr lang="en-AU" sz="4800" dirty="0" smtClean="0">
                <a:solidFill>
                  <a:schemeClr val="bg1"/>
                </a:solidFill>
              </a:rPr>
              <a:t>Presentation structure</a:t>
            </a:r>
          </a:p>
          <a:p>
            <a:pPr marL="0" lvl="0" indent="0" algn="ctr">
              <a:buNone/>
            </a:pPr>
            <a:endParaRPr lang="en-AU" sz="3900" dirty="0" smtClean="0">
              <a:solidFill>
                <a:schemeClr val="bg1"/>
              </a:solidFill>
            </a:endParaRPr>
          </a:p>
          <a:p>
            <a:pPr marL="0" indent="0" algn="ctr">
              <a:buNone/>
            </a:pPr>
            <a:r>
              <a:rPr lang="en-AU" sz="3900" dirty="0" smtClean="0">
                <a:solidFill>
                  <a:schemeClr val="bg1"/>
                </a:solidFill>
              </a:rPr>
              <a:t>Are you using a visual aid?</a:t>
            </a:r>
          </a:p>
          <a:p>
            <a:pPr marL="0" indent="0" algn="ctr">
              <a:buNone/>
            </a:pPr>
            <a:endParaRPr lang="en-AU" sz="3900" dirty="0" smtClean="0">
              <a:solidFill>
                <a:schemeClr val="bg1"/>
              </a:solidFill>
            </a:endParaRPr>
          </a:p>
          <a:p>
            <a:pPr marL="0" indent="0" algn="ctr">
              <a:buNone/>
            </a:pPr>
            <a:r>
              <a:rPr lang="en-AU" sz="3900" dirty="0" smtClean="0">
                <a:solidFill>
                  <a:schemeClr val="bg1"/>
                </a:solidFill>
              </a:rPr>
              <a:t>Plan and integrate this into draft</a:t>
            </a: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a:solidFill>
                  <a:schemeClr val="tx2"/>
                </a:solidFill>
              </a:rPr>
              <a:t>Preparation</a:t>
            </a:r>
          </a:p>
        </p:txBody>
      </p:sp>
    </p:spTree>
    <p:extLst>
      <p:ext uri="{BB962C8B-B14F-4D97-AF65-F5344CB8AC3E}">
        <p14:creationId xmlns:p14="http://schemas.microsoft.com/office/powerpoint/2010/main" val="805722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r>
              <a:rPr lang="en-AU" sz="4800" dirty="0" smtClean="0">
                <a:solidFill>
                  <a:schemeClr val="bg1"/>
                </a:solidFill>
              </a:rPr>
              <a:t>Remember</a:t>
            </a:r>
          </a:p>
          <a:p>
            <a:pPr marL="0" indent="0" algn="ctr">
              <a:buNone/>
            </a:pPr>
            <a:endParaRPr lang="en-AU" sz="3600" dirty="0">
              <a:solidFill>
                <a:schemeClr val="bg1"/>
              </a:solidFill>
            </a:endParaRPr>
          </a:p>
          <a:p>
            <a:pPr marL="0" indent="0" algn="ctr">
              <a:buNone/>
            </a:pPr>
            <a:r>
              <a:rPr lang="en-AU" sz="3600" dirty="0" smtClean="0">
                <a:solidFill>
                  <a:schemeClr val="bg1"/>
                </a:solidFill>
              </a:rPr>
              <a:t>Your spoken oration is the main focus</a:t>
            </a:r>
          </a:p>
          <a:p>
            <a:pPr marL="0" indent="0" algn="ctr">
              <a:buNone/>
            </a:pPr>
            <a:endParaRPr lang="en-AU" sz="3600" dirty="0" smtClean="0">
              <a:solidFill>
                <a:schemeClr val="bg1"/>
              </a:solidFill>
            </a:endParaRPr>
          </a:p>
          <a:p>
            <a:pPr marL="0" indent="0" algn="ctr">
              <a:buNone/>
            </a:pPr>
            <a:r>
              <a:rPr lang="en-AU" sz="3600" dirty="0" smtClean="0">
                <a:solidFill>
                  <a:schemeClr val="bg1"/>
                </a:solidFill>
              </a:rPr>
              <a:t>The power point or picture is an aid</a:t>
            </a: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a:solidFill>
                  <a:schemeClr val="tx2"/>
                </a:solidFill>
              </a:rPr>
              <a:t>Preparation</a:t>
            </a:r>
          </a:p>
        </p:txBody>
      </p:sp>
    </p:spTree>
    <p:extLst>
      <p:ext uri="{BB962C8B-B14F-4D97-AF65-F5344CB8AC3E}">
        <p14:creationId xmlns:p14="http://schemas.microsoft.com/office/powerpoint/2010/main" val="2294770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r>
              <a:rPr lang="en-AU" sz="5400" dirty="0" smtClean="0">
                <a:solidFill>
                  <a:schemeClr val="bg1"/>
                </a:solidFill>
              </a:rPr>
              <a:t>Employ</a:t>
            </a:r>
          </a:p>
          <a:p>
            <a:pPr marL="0" indent="0" algn="ctr">
              <a:buNone/>
            </a:pPr>
            <a:endParaRPr lang="en-AU" sz="3600" dirty="0">
              <a:solidFill>
                <a:schemeClr val="bg1"/>
              </a:solidFill>
            </a:endParaRPr>
          </a:p>
          <a:p>
            <a:pPr marL="0" indent="0" algn="ctr">
              <a:buNone/>
            </a:pPr>
            <a:r>
              <a:rPr lang="en-AU" sz="3600" dirty="0" smtClean="0">
                <a:solidFill>
                  <a:schemeClr val="bg1"/>
                </a:solidFill>
              </a:rPr>
              <a:t>The KISS rule</a:t>
            </a:r>
          </a:p>
          <a:p>
            <a:pPr marL="0" indent="0" algn="ctr">
              <a:buNone/>
            </a:pPr>
            <a:endParaRPr lang="en-AU" sz="3600" dirty="0">
              <a:solidFill>
                <a:schemeClr val="bg1"/>
              </a:solidFill>
            </a:endParaRPr>
          </a:p>
          <a:p>
            <a:pPr marL="0" indent="0" algn="ctr">
              <a:buNone/>
            </a:pPr>
            <a:r>
              <a:rPr lang="en-AU" sz="4000" dirty="0" smtClean="0">
                <a:solidFill>
                  <a:srgbClr val="92D050"/>
                </a:solidFill>
              </a:rPr>
              <a:t>Keep it short and simple</a:t>
            </a:r>
          </a:p>
          <a:p>
            <a:pPr marL="0" indent="0" algn="ctr">
              <a:buNone/>
            </a:pPr>
            <a:endParaRPr lang="en-AU" sz="3600" dirty="0" smtClean="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r">
              <a:buNone/>
            </a:pPr>
            <a:r>
              <a:rPr lang="en-AU" sz="1600" dirty="0">
                <a:solidFill>
                  <a:schemeClr val="bg1"/>
                </a:solidFill>
              </a:rPr>
              <a:t>Preparation</a:t>
            </a:r>
          </a:p>
        </p:txBody>
      </p:sp>
    </p:spTree>
    <p:extLst>
      <p:ext uri="{BB962C8B-B14F-4D97-AF65-F5344CB8AC3E}">
        <p14:creationId xmlns:p14="http://schemas.microsoft.com/office/powerpoint/2010/main" val="981912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fontScale="77500" lnSpcReduction="2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7000" dirty="0" smtClean="0">
                <a:solidFill>
                  <a:schemeClr val="bg1"/>
                </a:solidFill>
              </a:rPr>
              <a:t>Audience</a:t>
            </a:r>
          </a:p>
          <a:p>
            <a:pPr marL="0" indent="0" algn="ctr">
              <a:buNone/>
            </a:pPr>
            <a:endParaRPr lang="en-AU" sz="3600" dirty="0" smtClean="0">
              <a:solidFill>
                <a:schemeClr val="bg1"/>
              </a:solidFill>
            </a:endParaRPr>
          </a:p>
          <a:p>
            <a:pPr marL="0" indent="0" algn="ctr">
              <a:buNone/>
            </a:pPr>
            <a:r>
              <a:rPr lang="en-AU" sz="3600" dirty="0" smtClean="0">
                <a:solidFill>
                  <a:schemeClr val="bg1"/>
                </a:solidFill>
              </a:rPr>
              <a:t>Tailor your message to the audience</a:t>
            </a:r>
          </a:p>
          <a:p>
            <a:pPr marL="0" indent="0" algn="ctr">
              <a:buNone/>
            </a:pPr>
            <a:r>
              <a:rPr lang="en-AU" sz="3600" dirty="0" smtClean="0">
                <a:solidFill>
                  <a:schemeClr val="bg1"/>
                </a:solidFill>
              </a:rPr>
              <a:t>Know your audience</a:t>
            </a:r>
          </a:p>
          <a:p>
            <a:pPr marL="0" indent="0" algn="ctr">
              <a:buNone/>
            </a:pPr>
            <a:endParaRPr lang="en-AU" sz="3600" dirty="0">
              <a:solidFill>
                <a:schemeClr val="bg1"/>
              </a:solidFill>
            </a:endParaRPr>
          </a:p>
          <a:p>
            <a:pPr marL="0" indent="0" algn="ctr">
              <a:buNone/>
            </a:pPr>
            <a:r>
              <a:rPr lang="en-AU" sz="4200" dirty="0" smtClean="0">
                <a:solidFill>
                  <a:schemeClr val="bg1"/>
                </a:solidFill>
              </a:rPr>
              <a:t>Introduce yourself</a:t>
            </a:r>
          </a:p>
          <a:p>
            <a:pPr marL="0" indent="0" algn="ctr">
              <a:buNone/>
            </a:pPr>
            <a:r>
              <a:rPr lang="en-AU" sz="3600" dirty="0" smtClean="0">
                <a:solidFill>
                  <a:schemeClr val="bg1"/>
                </a:solidFill>
              </a:rPr>
              <a:t>Your team</a:t>
            </a:r>
          </a:p>
          <a:p>
            <a:pPr marL="0" indent="0" algn="ctr">
              <a:buNone/>
            </a:pPr>
            <a:r>
              <a:rPr lang="en-AU" sz="3600" dirty="0" smtClean="0">
                <a:solidFill>
                  <a:schemeClr val="bg1"/>
                </a:solidFill>
              </a:rPr>
              <a:t>Your provide </a:t>
            </a:r>
          </a:p>
          <a:p>
            <a:pPr marL="0" indent="0" algn="ctr">
              <a:buNone/>
            </a:pPr>
            <a:r>
              <a:rPr lang="en-AU" sz="3600" dirty="0" smtClean="0">
                <a:solidFill>
                  <a:schemeClr val="bg1"/>
                </a:solidFill>
              </a:rPr>
              <a:t>Provide the context</a:t>
            </a:r>
          </a:p>
          <a:p>
            <a:pPr marL="0" indent="0" algn="ctr">
              <a:buNone/>
            </a:pPr>
            <a:endParaRPr lang="en-AU" sz="3600" dirty="0" smtClean="0">
              <a:solidFill>
                <a:schemeClr val="bg1"/>
              </a:solidFill>
            </a:endParaRPr>
          </a:p>
          <a:p>
            <a:pPr marL="0" indent="0" algn="ctr">
              <a:buNone/>
            </a:pPr>
            <a:endParaRPr lang="en-AU" sz="3600" dirty="0" smtClean="0">
              <a:solidFill>
                <a:srgbClr val="0070C0"/>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a:solidFill>
                  <a:schemeClr val="tx2"/>
                </a:solidFill>
              </a:rPr>
              <a:t>Preparation</a:t>
            </a:r>
          </a:p>
        </p:txBody>
      </p:sp>
    </p:spTree>
    <p:extLst>
      <p:ext uri="{BB962C8B-B14F-4D97-AF65-F5344CB8AC3E}">
        <p14:creationId xmlns:p14="http://schemas.microsoft.com/office/powerpoint/2010/main" val="22502905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fontScale="92500" lnSpcReduction="2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r>
              <a:rPr lang="en-AU" sz="5800" dirty="0" smtClean="0">
                <a:solidFill>
                  <a:schemeClr val="bg1"/>
                </a:solidFill>
              </a:rPr>
              <a:t>Build Rapport</a:t>
            </a:r>
          </a:p>
          <a:p>
            <a:pPr marL="0" indent="0" algn="ctr">
              <a:buNone/>
            </a:pPr>
            <a:r>
              <a:rPr lang="en-AU" sz="3600" dirty="0" smtClean="0">
                <a:solidFill>
                  <a:schemeClr val="bg1"/>
                </a:solidFill>
              </a:rPr>
              <a:t/>
            </a:r>
            <a:br>
              <a:rPr lang="en-AU" sz="3600" dirty="0" smtClean="0">
                <a:solidFill>
                  <a:schemeClr val="bg1"/>
                </a:solidFill>
              </a:rPr>
            </a:br>
            <a:r>
              <a:rPr lang="en-AU" sz="3600" dirty="0" smtClean="0">
                <a:solidFill>
                  <a:schemeClr val="bg1"/>
                </a:solidFill>
              </a:rPr>
              <a:t>show of hands, anecdote, a question</a:t>
            </a:r>
          </a:p>
          <a:p>
            <a:pPr marL="0" indent="0" algn="ctr">
              <a:buNone/>
            </a:pPr>
            <a:endParaRPr lang="en-AU" sz="3600" dirty="0">
              <a:solidFill>
                <a:schemeClr val="bg1"/>
              </a:solidFill>
            </a:endParaRPr>
          </a:p>
          <a:p>
            <a:pPr marL="0" indent="0" algn="ctr">
              <a:buNone/>
            </a:pPr>
            <a:r>
              <a:rPr lang="en-AU" sz="3600" dirty="0" smtClean="0">
                <a:solidFill>
                  <a:schemeClr val="bg1"/>
                </a:solidFill>
              </a:rPr>
              <a:t>Key words or phrases</a:t>
            </a:r>
          </a:p>
          <a:p>
            <a:pPr marL="0" indent="0" algn="ctr">
              <a:buNone/>
            </a:pPr>
            <a:endParaRPr lang="en-AU" sz="3600" dirty="0" smtClean="0">
              <a:solidFill>
                <a:schemeClr val="bg1"/>
              </a:solidFill>
            </a:endParaRPr>
          </a:p>
          <a:p>
            <a:pPr marL="0" indent="0" algn="ctr">
              <a:buNone/>
            </a:pPr>
            <a:r>
              <a:rPr lang="en-AU" sz="3600" dirty="0" smtClean="0">
                <a:solidFill>
                  <a:schemeClr val="bg1"/>
                </a:solidFill>
              </a:rPr>
              <a:t>2-3 main ideas per slide</a:t>
            </a:r>
          </a:p>
          <a:p>
            <a:pPr marL="0" indent="0" algn="ctr">
              <a:buNone/>
            </a:pPr>
            <a:endParaRPr lang="en-AU" sz="3600" dirty="0" smtClean="0">
              <a:solidFill>
                <a:schemeClr val="bg1"/>
              </a:solidFill>
            </a:endParaRPr>
          </a:p>
          <a:p>
            <a:pPr marL="0" indent="0" algn="ctr">
              <a:buNone/>
            </a:pPr>
            <a:endParaRPr lang="en-AU" sz="3600" dirty="0" smtClean="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a:solidFill>
                  <a:schemeClr val="tx2"/>
                </a:solidFill>
              </a:rPr>
              <a:t>Preparation</a:t>
            </a:r>
          </a:p>
        </p:txBody>
      </p:sp>
    </p:spTree>
    <p:extLst>
      <p:ext uri="{BB962C8B-B14F-4D97-AF65-F5344CB8AC3E}">
        <p14:creationId xmlns:p14="http://schemas.microsoft.com/office/powerpoint/2010/main" val="1323532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fontScale="70000" lnSpcReduction="2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7700" dirty="0" smtClean="0">
                <a:solidFill>
                  <a:schemeClr val="bg1"/>
                </a:solidFill>
              </a:rPr>
              <a:t>Practice</a:t>
            </a:r>
          </a:p>
          <a:p>
            <a:pPr marL="0" indent="0" algn="ctr">
              <a:buNone/>
            </a:pPr>
            <a:endParaRPr lang="en-AU" sz="3600" dirty="0" smtClean="0">
              <a:solidFill>
                <a:schemeClr val="bg1"/>
              </a:solidFill>
            </a:endParaRPr>
          </a:p>
          <a:p>
            <a:pPr marL="0" indent="0" algn="ctr">
              <a:buNone/>
            </a:pPr>
            <a:r>
              <a:rPr lang="en-AU" sz="3600" dirty="0" smtClean="0">
                <a:solidFill>
                  <a:schemeClr val="bg1"/>
                </a:solidFill>
              </a:rPr>
              <a:t>Often</a:t>
            </a:r>
          </a:p>
          <a:p>
            <a:pPr marL="0" indent="0" algn="ctr">
              <a:buNone/>
            </a:pPr>
            <a:endParaRPr lang="en-AU" sz="3600" dirty="0" smtClean="0">
              <a:solidFill>
                <a:schemeClr val="bg1"/>
              </a:solidFill>
            </a:endParaRPr>
          </a:p>
          <a:p>
            <a:pPr marL="0" indent="0" algn="ctr">
              <a:buNone/>
            </a:pPr>
            <a:r>
              <a:rPr lang="en-AU" sz="3600" dirty="0" smtClean="0">
                <a:solidFill>
                  <a:schemeClr val="bg1"/>
                </a:solidFill>
              </a:rPr>
              <a:t>Time your practice</a:t>
            </a:r>
          </a:p>
          <a:p>
            <a:pPr marL="0" indent="0" algn="ctr">
              <a:buNone/>
            </a:pPr>
            <a:r>
              <a:rPr lang="en-AU" sz="3600" dirty="0" smtClean="0">
                <a:solidFill>
                  <a:schemeClr val="bg1"/>
                </a:solidFill>
              </a:rPr>
              <a:t/>
            </a:r>
            <a:br>
              <a:rPr lang="en-AU" sz="3600" dirty="0" smtClean="0">
                <a:solidFill>
                  <a:schemeClr val="bg1"/>
                </a:solidFill>
              </a:rPr>
            </a:br>
            <a:r>
              <a:rPr lang="en-AU" sz="3600" dirty="0" smtClean="0">
                <a:solidFill>
                  <a:schemeClr val="bg1"/>
                </a:solidFill>
              </a:rPr>
              <a:t>to an imaginary audience</a:t>
            </a:r>
          </a:p>
          <a:p>
            <a:pPr marL="0" indent="0" algn="ctr">
              <a:buNone/>
            </a:pPr>
            <a:endParaRPr lang="en-AU" sz="3600" dirty="0" smtClean="0">
              <a:solidFill>
                <a:schemeClr val="bg1"/>
              </a:solidFill>
            </a:endParaRPr>
          </a:p>
          <a:p>
            <a:pPr marL="0" indent="0" algn="ctr">
              <a:buNone/>
            </a:pPr>
            <a:r>
              <a:rPr lang="en-AU" sz="3600" dirty="0">
                <a:solidFill>
                  <a:schemeClr val="bg1"/>
                </a:solidFill>
              </a:rPr>
              <a:t>r</a:t>
            </a:r>
            <a:r>
              <a:rPr lang="en-AU" sz="3600" dirty="0" smtClean="0">
                <a:solidFill>
                  <a:schemeClr val="bg1"/>
                </a:solidFill>
              </a:rPr>
              <a:t>ecord and playback</a:t>
            </a:r>
          </a:p>
          <a:p>
            <a:pPr marL="0" indent="0" algn="ctr">
              <a:buNone/>
            </a:pPr>
            <a:endParaRPr lang="en-AU" sz="3600" dirty="0">
              <a:solidFill>
                <a:schemeClr val="bg1"/>
              </a:solidFill>
            </a:endParaRPr>
          </a:p>
          <a:p>
            <a:pPr marL="0" indent="0" algn="ctr">
              <a:buNone/>
            </a:pPr>
            <a:r>
              <a:rPr lang="en-AU" sz="3600" dirty="0">
                <a:solidFill>
                  <a:schemeClr val="bg1"/>
                </a:solidFill>
              </a:rPr>
              <a:t>d</a:t>
            </a:r>
            <a:r>
              <a:rPr lang="en-AU" sz="3600" dirty="0" smtClean="0">
                <a:solidFill>
                  <a:schemeClr val="bg1"/>
                </a:solidFill>
              </a:rPr>
              <a:t>o a dummy run at the venue</a:t>
            </a:r>
          </a:p>
          <a:p>
            <a:pPr marL="0" indent="0" algn="ctr">
              <a:buNone/>
            </a:pPr>
            <a:endParaRPr lang="en-AU" sz="3600" dirty="0" smtClean="0">
              <a:solidFill>
                <a:srgbClr val="0070C0"/>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smtClean="0">
                <a:solidFill>
                  <a:schemeClr val="tx2"/>
                </a:solidFill>
              </a:rPr>
              <a:t>Practice</a:t>
            </a:r>
            <a:endParaRPr lang="en-AU" sz="1600" dirty="0">
              <a:solidFill>
                <a:schemeClr val="tx2"/>
              </a:solidFill>
            </a:endParaRPr>
          </a:p>
        </p:txBody>
      </p:sp>
    </p:spTree>
    <p:extLst>
      <p:ext uri="{BB962C8B-B14F-4D97-AF65-F5344CB8AC3E}">
        <p14:creationId xmlns:p14="http://schemas.microsoft.com/office/powerpoint/2010/main" val="26336740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5700" dirty="0" smtClean="0">
                <a:solidFill>
                  <a:schemeClr val="bg1"/>
                </a:solidFill>
              </a:rPr>
              <a:t>Performance</a:t>
            </a:r>
          </a:p>
          <a:p>
            <a:pPr marL="0" indent="0" algn="ctr">
              <a:buNone/>
            </a:pPr>
            <a:endParaRPr lang="en-AU" sz="3600" dirty="0" smtClean="0">
              <a:solidFill>
                <a:schemeClr val="bg1"/>
              </a:solidFill>
            </a:endParaRPr>
          </a:p>
          <a:p>
            <a:pPr marL="0" indent="0" algn="ctr">
              <a:buNone/>
            </a:pPr>
            <a:r>
              <a:rPr lang="en-AU" sz="3600" dirty="0" smtClean="0">
                <a:solidFill>
                  <a:schemeClr val="bg1"/>
                </a:solidFill>
              </a:rPr>
              <a:t>Rate your performance or </a:t>
            </a:r>
          </a:p>
          <a:p>
            <a:pPr marL="0" indent="0" algn="ctr">
              <a:buNone/>
            </a:pPr>
            <a:endParaRPr lang="en-AU" sz="3600" dirty="0">
              <a:solidFill>
                <a:schemeClr val="bg1"/>
              </a:solidFill>
            </a:endParaRPr>
          </a:p>
          <a:p>
            <a:pPr marL="0" indent="0" algn="ctr">
              <a:buNone/>
            </a:pPr>
            <a:r>
              <a:rPr lang="en-AU" sz="3600" dirty="0" smtClean="0">
                <a:solidFill>
                  <a:schemeClr val="bg1"/>
                </a:solidFill>
              </a:rPr>
              <a:t>have someone do this for you</a:t>
            </a:r>
          </a:p>
          <a:p>
            <a:pPr marL="0" indent="0" algn="ctr">
              <a:buNone/>
            </a:pPr>
            <a:endParaRPr lang="en-AU" sz="3600" dirty="0" smtClean="0">
              <a:solidFill>
                <a:srgbClr val="0070C0"/>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smtClean="0">
                <a:solidFill>
                  <a:schemeClr val="tx2"/>
                </a:solidFill>
              </a:rPr>
              <a:t>Practice</a:t>
            </a:r>
            <a:endParaRPr lang="en-AU" sz="1600" dirty="0">
              <a:solidFill>
                <a:schemeClr val="tx2"/>
              </a:solidFill>
            </a:endParaRPr>
          </a:p>
        </p:txBody>
      </p:sp>
    </p:spTree>
    <p:extLst>
      <p:ext uri="{BB962C8B-B14F-4D97-AF65-F5344CB8AC3E}">
        <p14:creationId xmlns:p14="http://schemas.microsoft.com/office/powerpoint/2010/main" val="2634980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5700" dirty="0" smtClean="0">
                <a:solidFill>
                  <a:schemeClr val="bg1"/>
                </a:solidFill>
              </a:rPr>
              <a:t>Performance checklist</a:t>
            </a:r>
          </a:p>
          <a:p>
            <a:pPr marL="0" indent="0" algn="ctr">
              <a:buNone/>
            </a:pPr>
            <a:r>
              <a:rPr lang="en-AU" sz="3600" dirty="0" smtClean="0">
                <a:solidFill>
                  <a:schemeClr val="bg1"/>
                </a:solidFill>
              </a:rPr>
              <a:t>Enunciate your words</a:t>
            </a:r>
          </a:p>
          <a:p>
            <a:pPr marL="0" indent="0" algn="ctr">
              <a:buNone/>
            </a:pPr>
            <a:r>
              <a:rPr lang="en-AU" sz="3600" dirty="0" smtClean="0">
                <a:solidFill>
                  <a:schemeClr val="bg1"/>
                </a:solidFill>
              </a:rPr>
              <a:t>Don’t mumble</a:t>
            </a:r>
          </a:p>
          <a:p>
            <a:pPr marL="0" indent="0" algn="ctr">
              <a:buNone/>
            </a:pPr>
            <a:r>
              <a:rPr lang="en-AU" sz="3600" dirty="0" smtClean="0">
                <a:solidFill>
                  <a:schemeClr val="bg1"/>
                </a:solidFill>
              </a:rPr>
              <a:t>Posture</a:t>
            </a:r>
            <a:br>
              <a:rPr lang="en-AU" sz="3600" dirty="0" smtClean="0">
                <a:solidFill>
                  <a:schemeClr val="bg1"/>
                </a:solidFill>
              </a:rPr>
            </a:br>
            <a:r>
              <a:rPr lang="en-AU" sz="3600" dirty="0" smtClean="0">
                <a:solidFill>
                  <a:schemeClr val="bg1"/>
                </a:solidFill>
              </a:rPr>
              <a:t>Eye contact</a:t>
            </a:r>
          </a:p>
          <a:p>
            <a:pPr marL="0" indent="0" algn="ctr">
              <a:buNone/>
            </a:pPr>
            <a:r>
              <a:rPr lang="en-AU" sz="3600" dirty="0" smtClean="0">
                <a:solidFill>
                  <a:schemeClr val="bg1"/>
                </a:solidFill>
              </a:rPr>
              <a:t>Project your voice</a:t>
            </a:r>
          </a:p>
          <a:p>
            <a:pPr marL="0" indent="0" algn="ctr">
              <a:buNone/>
            </a:pPr>
            <a:endParaRPr lang="en-AU" sz="1600" dirty="0">
              <a:solidFill>
                <a:schemeClr val="bg1"/>
              </a:solidFill>
            </a:endParaRPr>
          </a:p>
          <a:p>
            <a:pPr marL="0" indent="0" algn="r">
              <a:buNone/>
            </a:pPr>
            <a:r>
              <a:rPr lang="en-AU" sz="1600" dirty="0" smtClean="0">
                <a:solidFill>
                  <a:schemeClr val="bg1"/>
                </a:solidFill>
              </a:rPr>
              <a:t>Practice &amp; performance</a:t>
            </a:r>
            <a:endParaRPr lang="en-AU" sz="1600" dirty="0">
              <a:solidFill>
                <a:schemeClr val="bg1"/>
              </a:solidFill>
            </a:endParaRPr>
          </a:p>
        </p:txBody>
      </p:sp>
    </p:spTree>
    <p:extLst>
      <p:ext uri="{BB962C8B-B14F-4D97-AF65-F5344CB8AC3E}">
        <p14:creationId xmlns:p14="http://schemas.microsoft.com/office/powerpoint/2010/main" val="27968429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lnSpcReduction="1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5700" dirty="0" smtClean="0">
                <a:solidFill>
                  <a:schemeClr val="bg1"/>
                </a:solidFill>
              </a:rPr>
              <a:t>Performance checklist</a:t>
            </a:r>
          </a:p>
          <a:p>
            <a:pPr marL="0" indent="0" algn="ctr">
              <a:buNone/>
            </a:pPr>
            <a:endParaRPr lang="en-AU" sz="3600" dirty="0" smtClean="0">
              <a:solidFill>
                <a:schemeClr val="bg1"/>
              </a:solidFill>
            </a:endParaRPr>
          </a:p>
          <a:p>
            <a:pPr marL="0" indent="0" algn="ctr">
              <a:buNone/>
            </a:pPr>
            <a:r>
              <a:rPr lang="en-AU" sz="3600" dirty="0" smtClean="0">
                <a:solidFill>
                  <a:schemeClr val="bg1"/>
                </a:solidFill>
              </a:rPr>
              <a:t>Build </a:t>
            </a:r>
            <a:r>
              <a:rPr lang="en-AU" sz="3600" dirty="0">
                <a:solidFill>
                  <a:schemeClr val="bg1"/>
                </a:solidFill>
              </a:rPr>
              <a:t>rapport from </a:t>
            </a:r>
            <a:r>
              <a:rPr lang="en-AU" sz="3600" dirty="0" smtClean="0">
                <a:solidFill>
                  <a:schemeClr val="bg1"/>
                </a:solidFill>
              </a:rPr>
              <a:t>the start</a:t>
            </a:r>
          </a:p>
          <a:p>
            <a:pPr marL="0" indent="0" algn="ctr">
              <a:buNone/>
            </a:pPr>
            <a:r>
              <a:rPr lang="en-AU" sz="3600" dirty="0" smtClean="0">
                <a:solidFill>
                  <a:schemeClr val="bg1"/>
                </a:solidFill>
              </a:rPr>
              <a:t>Greet</a:t>
            </a:r>
          </a:p>
          <a:p>
            <a:pPr marL="0" indent="0" algn="ctr">
              <a:buNone/>
            </a:pPr>
            <a:r>
              <a:rPr lang="en-AU" sz="3600" dirty="0" smtClean="0">
                <a:solidFill>
                  <a:schemeClr val="bg1"/>
                </a:solidFill>
              </a:rPr>
              <a:t>Ice breaker statement</a:t>
            </a:r>
          </a:p>
          <a:p>
            <a:pPr marL="0" indent="0" algn="ctr">
              <a:buNone/>
            </a:pPr>
            <a:r>
              <a:rPr lang="en-AU" sz="3600" dirty="0" smtClean="0">
                <a:solidFill>
                  <a:schemeClr val="bg1"/>
                </a:solidFill>
              </a:rPr>
              <a:t>Be relaxed</a:t>
            </a:r>
          </a:p>
          <a:p>
            <a:pPr marL="0" indent="0" algn="ctr">
              <a:buNone/>
            </a:pPr>
            <a:endParaRPr lang="en-AU" sz="3600" dirty="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smtClean="0">
                <a:solidFill>
                  <a:schemeClr val="bg1"/>
                </a:solidFill>
              </a:rPr>
              <a:t>Practice &amp; performance</a:t>
            </a:r>
            <a:endParaRPr lang="en-AU" sz="1600" dirty="0">
              <a:solidFill>
                <a:schemeClr val="bg1"/>
              </a:solidFill>
            </a:endParaRPr>
          </a:p>
        </p:txBody>
      </p:sp>
    </p:spTree>
    <p:extLst>
      <p:ext uri="{BB962C8B-B14F-4D97-AF65-F5344CB8AC3E}">
        <p14:creationId xmlns:p14="http://schemas.microsoft.com/office/powerpoint/2010/main" val="599430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chemeClr val="bg1"/>
                </a:solidFill>
              </a:rPr>
              <a:t>PIONEERING AEROMOBILITIES</a:t>
            </a:r>
            <a:endParaRPr lang="en-AU" dirty="0">
              <a:solidFill>
                <a:schemeClr val="bg1"/>
              </a:solidFill>
            </a:endParaRPr>
          </a:p>
        </p:txBody>
      </p:sp>
      <p:sp>
        <p:nvSpPr>
          <p:cNvPr id="3" name="Content Placeholder 2"/>
          <p:cNvSpPr>
            <a:spLocks noGrp="1"/>
          </p:cNvSpPr>
          <p:nvPr>
            <p:ph idx="1"/>
          </p:nvPr>
        </p:nvSpPr>
        <p:spPr>
          <a:solidFill>
            <a:schemeClr val="tx2"/>
          </a:solidFill>
        </p:spPr>
        <p:txBody>
          <a:bodyPr>
            <a:normAutofit/>
          </a:bodyPr>
          <a:lstStyle/>
          <a:p>
            <a:pPr fontAlgn="ctr"/>
            <a:r>
              <a:rPr lang="en-AU" b="1" dirty="0" smtClean="0">
                <a:solidFill>
                  <a:schemeClr val="bg1"/>
                </a:solidFill>
              </a:rPr>
              <a:t>Date  </a:t>
            </a:r>
            <a:r>
              <a:rPr lang="en-AU" dirty="0" smtClean="0">
                <a:solidFill>
                  <a:schemeClr val="bg1"/>
                </a:solidFill>
              </a:rPr>
              <a:t>Monday </a:t>
            </a:r>
            <a:r>
              <a:rPr lang="en-AU" dirty="0">
                <a:solidFill>
                  <a:schemeClr val="bg1"/>
                </a:solidFill>
              </a:rPr>
              <a:t>23 May 2016</a:t>
            </a:r>
          </a:p>
          <a:p>
            <a:pPr fontAlgn="ctr"/>
            <a:r>
              <a:rPr lang="en-AU" b="1" dirty="0" smtClean="0">
                <a:solidFill>
                  <a:schemeClr val="bg1"/>
                </a:solidFill>
              </a:rPr>
              <a:t>Time  </a:t>
            </a:r>
            <a:r>
              <a:rPr lang="en-AU" dirty="0" smtClean="0">
                <a:solidFill>
                  <a:schemeClr val="bg1"/>
                </a:solidFill>
              </a:rPr>
              <a:t>2.00pm</a:t>
            </a:r>
            <a:endParaRPr lang="en-AU" dirty="0">
              <a:solidFill>
                <a:schemeClr val="bg1"/>
              </a:solidFill>
            </a:endParaRPr>
          </a:p>
          <a:p>
            <a:pPr fontAlgn="ctr"/>
            <a:r>
              <a:rPr lang="en-AU" b="1" dirty="0" smtClean="0">
                <a:solidFill>
                  <a:schemeClr val="bg1"/>
                </a:solidFill>
              </a:rPr>
              <a:t>Venue  </a:t>
            </a:r>
            <a:r>
              <a:rPr lang="en-AU" dirty="0" smtClean="0">
                <a:solidFill>
                  <a:schemeClr val="bg1"/>
                </a:solidFill>
              </a:rPr>
              <a:t>Council Room, Level </a:t>
            </a:r>
            <a:r>
              <a:rPr lang="en-AU" dirty="0">
                <a:solidFill>
                  <a:schemeClr val="bg1"/>
                </a:solidFill>
              </a:rPr>
              <a:t>5, Hawke Building</a:t>
            </a:r>
            <a:br>
              <a:rPr lang="en-AU" dirty="0">
                <a:solidFill>
                  <a:schemeClr val="bg1"/>
                </a:solidFill>
              </a:rPr>
            </a:br>
            <a:r>
              <a:rPr lang="en-AU" dirty="0">
                <a:solidFill>
                  <a:schemeClr val="bg1"/>
                </a:solidFill>
              </a:rPr>
              <a:t>City West Campus</a:t>
            </a:r>
            <a:br>
              <a:rPr lang="en-AU" dirty="0">
                <a:solidFill>
                  <a:schemeClr val="bg1"/>
                </a:solidFill>
              </a:rPr>
            </a:br>
            <a:r>
              <a:rPr lang="en-AU" b="1" dirty="0" smtClean="0">
                <a:solidFill>
                  <a:schemeClr val="bg1"/>
                </a:solidFill>
              </a:rPr>
              <a:t>RSVP</a:t>
            </a:r>
            <a:endParaRPr lang="en-AU" dirty="0">
              <a:solidFill>
                <a:schemeClr val="bg1"/>
              </a:solidFill>
            </a:endParaRPr>
          </a:p>
          <a:p>
            <a:pPr marL="0" indent="0" fontAlgn="t">
              <a:buNone/>
            </a:pPr>
            <a:r>
              <a:rPr lang="en-AU" dirty="0">
                <a:solidFill>
                  <a:schemeClr val="bg1"/>
                </a:solidFill>
                <a:hlinkClick r:id="rId2"/>
              </a:rPr>
              <a:t>Register HERE to </a:t>
            </a:r>
            <a:r>
              <a:rPr lang="en-AU" dirty="0" smtClean="0">
                <a:solidFill>
                  <a:schemeClr val="bg1"/>
                </a:solidFill>
                <a:hlinkClick r:id="rId2"/>
              </a:rPr>
              <a:t>attend</a:t>
            </a:r>
            <a:r>
              <a:rPr lang="en-AU" dirty="0" smtClean="0">
                <a:solidFill>
                  <a:schemeClr val="bg1"/>
                </a:solidFill>
              </a:rPr>
              <a:t> OR</a:t>
            </a:r>
          </a:p>
          <a:p>
            <a:pPr marL="0" indent="0">
              <a:buNone/>
            </a:pPr>
            <a:r>
              <a:rPr lang="en-AU" u="sng" dirty="0">
                <a:solidFill>
                  <a:schemeClr val="bg1"/>
                </a:solidFill>
                <a:hlinkClick r:id="rId3"/>
              </a:rPr>
              <a:t>http://www.unisa.edu.au/aeromobilities</a:t>
            </a:r>
            <a:endParaRPr lang="en-AU" dirty="0">
              <a:solidFill>
                <a:schemeClr val="bg1"/>
              </a:solidFill>
            </a:endParaRPr>
          </a:p>
          <a:p>
            <a:pPr marL="0" indent="0" algn="ctr">
              <a:buNone/>
            </a:pPr>
            <a:endParaRPr lang="en-AU" sz="2000" dirty="0">
              <a:solidFill>
                <a:schemeClr val="bg1"/>
              </a:solidFill>
            </a:endParaRPr>
          </a:p>
          <a:p>
            <a:endParaRPr lang="en-AU" dirty="0"/>
          </a:p>
        </p:txBody>
      </p:sp>
    </p:spTree>
    <p:extLst>
      <p:ext uri="{BB962C8B-B14F-4D97-AF65-F5344CB8AC3E}">
        <p14:creationId xmlns:p14="http://schemas.microsoft.com/office/powerpoint/2010/main" val="26510285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lnSpcReduction="1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5700" dirty="0" smtClean="0">
                <a:solidFill>
                  <a:schemeClr val="bg1"/>
                </a:solidFill>
              </a:rPr>
              <a:t>Clarify</a:t>
            </a:r>
            <a:endParaRPr lang="en-AU" sz="3600" dirty="0" smtClean="0">
              <a:solidFill>
                <a:schemeClr val="bg1"/>
              </a:solidFill>
            </a:endParaRPr>
          </a:p>
          <a:p>
            <a:pPr marL="0" indent="0" algn="ctr">
              <a:buNone/>
            </a:pPr>
            <a:r>
              <a:rPr lang="en-AU" sz="3600" dirty="0" smtClean="0">
                <a:solidFill>
                  <a:schemeClr val="bg1"/>
                </a:solidFill>
              </a:rPr>
              <a:t>Make sure you know what you have to speak about</a:t>
            </a:r>
          </a:p>
          <a:p>
            <a:pPr marL="0" indent="0" algn="ctr">
              <a:buNone/>
            </a:pPr>
            <a:endParaRPr lang="en-AU" sz="3600" dirty="0" smtClean="0">
              <a:solidFill>
                <a:schemeClr val="bg1"/>
              </a:solidFill>
            </a:endParaRPr>
          </a:p>
          <a:p>
            <a:pPr marL="0" indent="0" algn="ctr">
              <a:buNone/>
            </a:pPr>
            <a:r>
              <a:rPr lang="en-AU" sz="3600" dirty="0" smtClean="0">
                <a:solidFill>
                  <a:schemeClr val="bg1"/>
                </a:solidFill>
              </a:rPr>
              <a:t>Don’t assume the audience knows what you are going to speak about</a:t>
            </a:r>
          </a:p>
          <a:p>
            <a:pPr marL="0" indent="0" algn="ctr">
              <a:buNone/>
            </a:pPr>
            <a:endParaRPr lang="en-AU" sz="3600" dirty="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smtClean="0">
                <a:solidFill>
                  <a:schemeClr val="bg1"/>
                </a:solidFill>
              </a:rPr>
              <a:t>Practice &amp; performance</a:t>
            </a:r>
            <a:endParaRPr lang="en-AU" sz="1600" dirty="0">
              <a:solidFill>
                <a:schemeClr val="bg1"/>
              </a:solidFill>
            </a:endParaRPr>
          </a:p>
        </p:txBody>
      </p:sp>
    </p:spTree>
    <p:extLst>
      <p:ext uri="{BB962C8B-B14F-4D97-AF65-F5344CB8AC3E}">
        <p14:creationId xmlns:p14="http://schemas.microsoft.com/office/powerpoint/2010/main" val="34982098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lnSpcReduction="1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5700" dirty="0" smtClean="0">
                <a:solidFill>
                  <a:schemeClr val="bg1"/>
                </a:solidFill>
              </a:rPr>
              <a:t>Clarify</a:t>
            </a:r>
            <a:endParaRPr lang="en-AU" sz="3600" dirty="0" smtClean="0">
              <a:solidFill>
                <a:schemeClr val="bg1"/>
              </a:solidFill>
            </a:endParaRPr>
          </a:p>
          <a:p>
            <a:pPr marL="0" indent="0" algn="ctr">
              <a:buNone/>
            </a:pPr>
            <a:r>
              <a:rPr lang="en-AU" sz="3600" dirty="0">
                <a:solidFill>
                  <a:schemeClr val="bg1"/>
                </a:solidFill>
              </a:rPr>
              <a:t>Include in your spoken introduction the topic of your presentation…</a:t>
            </a:r>
          </a:p>
          <a:p>
            <a:pPr marL="0" indent="0" algn="ctr">
              <a:buNone/>
            </a:pPr>
            <a:endParaRPr lang="en-AU" sz="3600" b="1" dirty="0" smtClean="0">
              <a:solidFill>
                <a:srgbClr val="92D050"/>
              </a:solidFill>
            </a:endParaRPr>
          </a:p>
          <a:p>
            <a:pPr marL="0" indent="0" algn="ctr">
              <a:buNone/>
            </a:pPr>
            <a:r>
              <a:rPr lang="en-AU" sz="3600" b="1" dirty="0" smtClean="0">
                <a:solidFill>
                  <a:srgbClr val="92D050"/>
                </a:solidFill>
              </a:rPr>
              <a:t>‘Today I’ll be speaking to you about…’</a:t>
            </a:r>
          </a:p>
          <a:p>
            <a:pPr marL="0" indent="0" algn="ctr">
              <a:buNone/>
            </a:pPr>
            <a:endParaRPr lang="en-AU" sz="3600" b="1" dirty="0" smtClean="0">
              <a:solidFill>
                <a:srgbClr val="92D050"/>
              </a:solidFill>
            </a:endParaRPr>
          </a:p>
          <a:p>
            <a:pPr marL="0" indent="0" algn="ctr">
              <a:buNone/>
            </a:pPr>
            <a:r>
              <a:rPr lang="en-AU" sz="3600" b="1" dirty="0" smtClean="0">
                <a:solidFill>
                  <a:srgbClr val="92D050"/>
                </a:solidFill>
              </a:rPr>
              <a:t>‘My talk today is on …’</a:t>
            </a:r>
            <a:endParaRPr lang="en-AU" sz="3600" b="1" dirty="0">
              <a:solidFill>
                <a:srgbClr val="92D050"/>
              </a:solidFill>
            </a:endParaRPr>
          </a:p>
          <a:p>
            <a:pPr marL="0" indent="0" algn="ctr">
              <a:buNone/>
            </a:pPr>
            <a:endParaRPr lang="en-AU" sz="1600" b="1" dirty="0">
              <a:solidFill>
                <a:srgbClr val="92D050"/>
              </a:solidFill>
            </a:endParaRPr>
          </a:p>
          <a:p>
            <a:pPr marL="0" indent="0" algn="ctr">
              <a:buNone/>
            </a:pPr>
            <a:endParaRPr lang="en-AU" sz="1600" dirty="0">
              <a:solidFill>
                <a:schemeClr val="bg1"/>
              </a:solidFill>
            </a:endParaRPr>
          </a:p>
          <a:p>
            <a:pPr marL="0" indent="0" algn="r">
              <a:buNone/>
            </a:pPr>
            <a:r>
              <a:rPr lang="en-AU" sz="1600" dirty="0" smtClean="0">
                <a:solidFill>
                  <a:schemeClr val="bg1"/>
                </a:solidFill>
              </a:rPr>
              <a:t>Practice &amp; performance</a:t>
            </a:r>
            <a:endParaRPr lang="en-AU" sz="1600" dirty="0">
              <a:solidFill>
                <a:schemeClr val="bg1"/>
              </a:solidFill>
            </a:endParaRPr>
          </a:p>
        </p:txBody>
      </p:sp>
    </p:spTree>
    <p:extLst>
      <p:ext uri="{BB962C8B-B14F-4D97-AF65-F5344CB8AC3E}">
        <p14:creationId xmlns:p14="http://schemas.microsoft.com/office/powerpoint/2010/main" val="17793096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5700" dirty="0" smtClean="0">
                <a:solidFill>
                  <a:schemeClr val="bg1"/>
                </a:solidFill>
              </a:rPr>
              <a:t>Performance checklist</a:t>
            </a:r>
          </a:p>
          <a:p>
            <a:pPr marL="0" indent="0" algn="ctr">
              <a:buNone/>
            </a:pPr>
            <a:endParaRPr lang="en-AU" sz="3600" dirty="0" smtClean="0">
              <a:solidFill>
                <a:schemeClr val="bg1"/>
              </a:solidFill>
            </a:endParaRPr>
          </a:p>
          <a:p>
            <a:pPr marL="0" indent="0" algn="ctr">
              <a:buNone/>
            </a:pPr>
            <a:r>
              <a:rPr lang="en-AU" dirty="0" smtClean="0">
                <a:solidFill>
                  <a:schemeClr val="bg1"/>
                </a:solidFill>
              </a:rPr>
              <a:t>Face the audience</a:t>
            </a:r>
          </a:p>
          <a:p>
            <a:pPr marL="0" indent="0" algn="ctr">
              <a:buNone/>
            </a:pPr>
            <a:r>
              <a:rPr lang="en-AU" dirty="0" smtClean="0">
                <a:solidFill>
                  <a:schemeClr val="bg1"/>
                </a:solidFill>
              </a:rPr>
              <a:t>Establish when questions can be asked</a:t>
            </a:r>
          </a:p>
          <a:p>
            <a:pPr marL="0" indent="0" algn="ctr">
              <a:buNone/>
            </a:pPr>
            <a:r>
              <a:rPr lang="en-AU" dirty="0" smtClean="0">
                <a:solidFill>
                  <a:schemeClr val="bg1"/>
                </a:solidFill>
              </a:rPr>
              <a:t>Be aware of body language; yours and theirs</a:t>
            </a:r>
          </a:p>
          <a:p>
            <a:pPr marL="0" indent="0" algn="ctr">
              <a:buNone/>
            </a:pPr>
            <a:endParaRPr lang="en-AU" sz="3600" dirty="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smtClean="0">
                <a:solidFill>
                  <a:schemeClr val="bg1"/>
                </a:solidFill>
              </a:rPr>
              <a:t>Practice &amp; performance</a:t>
            </a:r>
            <a:endParaRPr lang="en-AU" sz="1600" dirty="0">
              <a:solidFill>
                <a:schemeClr val="bg1"/>
              </a:solidFill>
            </a:endParaRPr>
          </a:p>
        </p:txBody>
      </p:sp>
    </p:spTree>
    <p:extLst>
      <p:ext uri="{BB962C8B-B14F-4D97-AF65-F5344CB8AC3E}">
        <p14:creationId xmlns:p14="http://schemas.microsoft.com/office/powerpoint/2010/main" val="2612906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fontScale="92500" lnSpcReduction="2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5700" dirty="0" smtClean="0">
                <a:solidFill>
                  <a:schemeClr val="bg1"/>
                </a:solidFill>
              </a:rPr>
              <a:t>Performance checklist</a:t>
            </a:r>
          </a:p>
          <a:p>
            <a:pPr marL="0" indent="0" algn="ctr">
              <a:buNone/>
            </a:pPr>
            <a:r>
              <a:rPr lang="en-AU" sz="3600" dirty="0" smtClean="0">
                <a:solidFill>
                  <a:schemeClr val="bg1"/>
                </a:solidFill>
              </a:rPr>
              <a:t>You can’t answer a question? </a:t>
            </a:r>
          </a:p>
          <a:p>
            <a:pPr marL="0" indent="0" algn="ctr">
              <a:buNone/>
            </a:pPr>
            <a:r>
              <a:rPr lang="en-AU" sz="3600" dirty="0" smtClean="0">
                <a:solidFill>
                  <a:schemeClr val="bg1"/>
                </a:solidFill>
              </a:rPr>
              <a:t>What would you do?</a:t>
            </a:r>
          </a:p>
          <a:p>
            <a:pPr marL="0" indent="0" algn="ctr">
              <a:buNone/>
            </a:pPr>
            <a:endParaRPr lang="en-AU" sz="3600" dirty="0" smtClean="0">
              <a:solidFill>
                <a:schemeClr val="bg1"/>
              </a:solidFill>
            </a:endParaRPr>
          </a:p>
          <a:p>
            <a:pPr algn="ctr"/>
            <a:r>
              <a:rPr lang="en-AU" sz="4800" dirty="0" smtClean="0">
                <a:solidFill>
                  <a:srgbClr val="92D050"/>
                </a:solidFill>
              </a:rPr>
              <a:t>Don’t get flustered</a:t>
            </a:r>
          </a:p>
          <a:p>
            <a:pPr algn="ctr"/>
            <a:r>
              <a:rPr lang="en-AU" sz="4800" dirty="0" smtClean="0">
                <a:solidFill>
                  <a:srgbClr val="92D050"/>
                </a:solidFill>
              </a:rPr>
              <a:t>Acknowledge you don’t know</a:t>
            </a:r>
          </a:p>
          <a:p>
            <a:pPr algn="ctr"/>
            <a:r>
              <a:rPr lang="en-AU" sz="4800" dirty="0" smtClean="0">
                <a:solidFill>
                  <a:srgbClr val="92D050"/>
                </a:solidFill>
              </a:rPr>
              <a:t>Promise to find out and follow up later</a:t>
            </a: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r>
              <a:rPr lang="en-AU" sz="1600" dirty="0" smtClean="0">
                <a:solidFill>
                  <a:schemeClr val="bg1"/>
                </a:solidFill>
              </a:rPr>
              <a:t>Practice &amp; performance</a:t>
            </a:r>
            <a:endParaRPr lang="en-AU" sz="1600" dirty="0">
              <a:solidFill>
                <a:schemeClr val="bg1"/>
              </a:solidFill>
            </a:endParaRPr>
          </a:p>
        </p:txBody>
      </p:sp>
    </p:spTree>
    <p:extLst>
      <p:ext uri="{BB962C8B-B14F-4D97-AF65-F5344CB8AC3E}">
        <p14:creationId xmlns:p14="http://schemas.microsoft.com/office/powerpoint/2010/main" val="3046470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 calcmode="lin" valueType="num">
                                      <p:cBhvr additive="base">
                                        <p:cTn id="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 calcmode="lin" valueType="num">
                                      <p:cBhvr additive="base">
                                        <p:cTn id="1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 calcmode="lin" valueType="num">
                                      <p:cBhvr additive="base">
                                        <p:cTn id="1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a:solidFill>
                <a:schemeClr val="bg1"/>
              </a:solidFill>
            </a:endParaRPr>
          </a:p>
          <a:p>
            <a:pPr marL="0" indent="0" algn="ctr">
              <a:buNone/>
            </a:pPr>
            <a:r>
              <a:rPr lang="en-AU" sz="3600" dirty="0" smtClean="0">
                <a:solidFill>
                  <a:schemeClr val="bg1"/>
                </a:solidFill>
              </a:rPr>
              <a:t>Resources</a:t>
            </a:r>
          </a:p>
          <a:p>
            <a:pPr marL="0" indent="0" algn="ctr">
              <a:buNone/>
            </a:pPr>
            <a:endParaRPr lang="en-AU" dirty="0" smtClean="0">
              <a:solidFill>
                <a:schemeClr val="bg1"/>
              </a:solidFill>
            </a:endParaRPr>
          </a:p>
          <a:p>
            <a:pPr marL="0" indent="0" algn="ctr">
              <a:buNone/>
            </a:pPr>
            <a:r>
              <a:rPr lang="en-AU" dirty="0" smtClean="0">
                <a:solidFill>
                  <a:schemeClr val="bg1"/>
                </a:solidFill>
              </a:rPr>
              <a:t>Study help: </a:t>
            </a:r>
            <a:r>
              <a:rPr lang="en-AU" dirty="0" smtClean="0">
                <a:solidFill>
                  <a:schemeClr val="bg1"/>
                </a:solidFill>
                <a:hlinkClick r:id="rId2"/>
              </a:rPr>
              <a:t>Aviation</a:t>
            </a:r>
            <a:endParaRPr lang="en-AU" dirty="0" smtClean="0">
              <a:solidFill>
                <a:schemeClr val="bg1"/>
              </a:solidFill>
            </a:endParaRPr>
          </a:p>
          <a:p>
            <a:pPr marL="0" indent="0" algn="ctr">
              <a:buNone/>
            </a:pPr>
            <a:r>
              <a:rPr lang="en-AU" dirty="0" smtClean="0">
                <a:solidFill>
                  <a:schemeClr val="bg1"/>
                </a:solidFill>
              </a:rPr>
              <a:t>Videos: </a:t>
            </a:r>
            <a:r>
              <a:rPr lang="en-AU" dirty="0" smtClean="0">
                <a:solidFill>
                  <a:schemeClr val="bg1"/>
                </a:solidFill>
                <a:hlinkClick r:id="rId3"/>
              </a:rPr>
              <a:t>presentation tips</a:t>
            </a:r>
            <a:endParaRPr lang="en-AU" dirty="0" smtClean="0">
              <a:solidFill>
                <a:schemeClr val="bg1"/>
              </a:solidFill>
            </a:endParaRPr>
          </a:p>
          <a:p>
            <a:pPr marL="0" indent="0" algn="ctr">
              <a:buNone/>
            </a:pPr>
            <a:endParaRPr lang="en-AU" sz="3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r">
              <a:buNone/>
            </a:pPr>
            <a:endParaRPr lang="en-AU" sz="1600" dirty="0" smtClean="0">
              <a:solidFill>
                <a:schemeClr val="bg1"/>
              </a:solidFill>
            </a:endParaRPr>
          </a:p>
          <a:p>
            <a:pPr marL="0" indent="0" algn="r">
              <a:buNone/>
            </a:pPr>
            <a:endParaRPr lang="en-AU" sz="1600" dirty="0">
              <a:solidFill>
                <a:schemeClr val="bg1"/>
              </a:solidFill>
            </a:endParaRPr>
          </a:p>
          <a:p>
            <a:pPr marL="0" indent="0" algn="r">
              <a:buNone/>
            </a:pPr>
            <a:endParaRPr lang="en-AU" sz="1600" dirty="0" smtClean="0">
              <a:solidFill>
                <a:schemeClr val="bg1"/>
              </a:solidFill>
            </a:endParaRPr>
          </a:p>
          <a:p>
            <a:pPr marL="0" indent="0" algn="ctr">
              <a:buNone/>
            </a:pPr>
            <a:r>
              <a:rPr lang="en-AU" sz="2000" b="1" dirty="0" smtClean="0">
                <a:solidFill>
                  <a:schemeClr val="bg1"/>
                </a:solidFill>
              </a:rPr>
              <a:t>Preparation		Practice			Performance</a:t>
            </a:r>
            <a:endParaRPr lang="en-AU" sz="2000" b="1" dirty="0">
              <a:solidFill>
                <a:schemeClr val="bg1"/>
              </a:solidFill>
            </a:endParaRPr>
          </a:p>
        </p:txBody>
      </p:sp>
    </p:spTree>
    <p:extLst>
      <p:ext uri="{BB962C8B-B14F-4D97-AF65-F5344CB8AC3E}">
        <p14:creationId xmlns:p14="http://schemas.microsoft.com/office/powerpoint/2010/main" val="386799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4" end="14"/>
                                            </p:txEl>
                                          </p:spTgt>
                                        </p:tgtEl>
                                        <p:attrNameLst>
                                          <p:attrName>style.visibility</p:attrName>
                                        </p:attrNameLst>
                                      </p:cBhvr>
                                      <p:to>
                                        <p:strVal val="visible"/>
                                      </p:to>
                                    </p:set>
                                    <p:anim calcmode="lin" valueType="num">
                                      <p:cBhvr>
                                        <p:cTn id="7" dur="1000" fill="hold"/>
                                        <p:tgtEl>
                                          <p:spTgt spid="3">
                                            <p:txEl>
                                              <p:pRg st="14" end="1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4" end="1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4" end="1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gradFill>
            <a:gsLst>
              <a:gs pos="0">
                <a:schemeClr val="tx2"/>
              </a:gs>
              <a:gs pos="43000">
                <a:srgbClr val="21D6E0"/>
              </a:gs>
              <a:gs pos="85000">
                <a:schemeClr val="tx2">
                  <a:lumMod val="40000"/>
                  <a:lumOff val="60000"/>
                </a:schemeClr>
              </a:gs>
              <a:gs pos="100000">
                <a:srgbClr val="005CBF"/>
              </a:gs>
            </a:gsLst>
            <a:lin ang="5400000" scaled="0"/>
          </a:gradFill>
        </p:spPr>
        <p:txBody>
          <a:bodyPr>
            <a:normAutofit/>
          </a:bodyPr>
          <a:lstStyle/>
          <a:p>
            <a:pPr marL="0" indent="0">
              <a:buNone/>
            </a:pPr>
            <a:endParaRPr lang="en-AU" dirty="0" smtClean="0"/>
          </a:p>
          <a:p>
            <a:pPr marL="0" indent="0">
              <a:buNone/>
            </a:pPr>
            <a:endParaRPr lang="en-AU" dirty="0" smtClean="0"/>
          </a:p>
          <a:p>
            <a:pPr marL="0" indent="0">
              <a:buNone/>
            </a:pPr>
            <a:endParaRPr lang="en-AU" dirty="0"/>
          </a:p>
        </p:txBody>
      </p:sp>
      <p:graphicFrame>
        <p:nvGraphicFramePr>
          <p:cNvPr id="4" name="Diagram 3"/>
          <p:cNvGraphicFramePr/>
          <p:nvPr>
            <p:extLst>
              <p:ext uri="{D42A27DB-BD31-4B8C-83A1-F6EECF244321}">
                <p14:modId xmlns:p14="http://schemas.microsoft.com/office/powerpoint/2010/main" val="4000490096"/>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474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8229600" cy="1143000"/>
          </a:xfrm>
        </p:spPr>
        <p:txBody>
          <a:bodyPr/>
          <a:lstStyle/>
          <a:p>
            <a:r>
              <a:rPr lang="en-AU" dirty="0" smtClean="0">
                <a:solidFill>
                  <a:schemeClr val="bg1"/>
                </a:solidFill>
              </a:rPr>
              <a:t>Avoid</a:t>
            </a:r>
            <a:endParaRPr lang="en-AU" dirty="0">
              <a:solidFill>
                <a:schemeClr val="bg1"/>
              </a:solidFill>
            </a:endParaRPr>
          </a:p>
        </p:txBody>
      </p:sp>
      <p:sp>
        <p:nvSpPr>
          <p:cNvPr id="3" name="Content Placeholder 2"/>
          <p:cNvSpPr>
            <a:spLocks noGrp="1"/>
          </p:cNvSpPr>
          <p:nvPr>
            <p:ph idx="1"/>
          </p:nvPr>
        </p:nvSpPr>
        <p:spPr>
          <a:xfrm>
            <a:off x="323528" y="1124744"/>
            <a:ext cx="8363272" cy="5544616"/>
          </a:xfrm>
          <a:solidFill>
            <a:schemeClr val="tx2"/>
          </a:solidFill>
        </p:spPr>
        <p:txBody>
          <a:bodyPr>
            <a:normAutofit lnSpcReduction="10000"/>
          </a:bodyPr>
          <a:lstStyle/>
          <a:p>
            <a:pPr lvl="3">
              <a:buFont typeface="Arial" panose="020B0604020202020204" pitchFamily="34" charset="0"/>
              <a:buChar char="•"/>
            </a:pPr>
            <a:r>
              <a:rPr lang="en-AU" sz="3600" dirty="0" smtClean="0">
                <a:solidFill>
                  <a:schemeClr val="bg1"/>
                </a:solidFill>
              </a:rPr>
              <a:t>Don’t use abbreviations</a:t>
            </a:r>
          </a:p>
          <a:p>
            <a:pPr lvl="3">
              <a:buFont typeface="Arial" panose="020B0604020202020204" pitchFamily="34" charset="0"/>
              <a:buChar char="•"/>
            </a:pPr>
            <a:r>
              <a:rPr lang="en-AU" sz="3600" dirty="0" smtClean="0">
                <a:solidFill>
                  <a:schemeClr val="bg1"/>
                </a:solidFill>
              </a:rPr>
              <a:t>Avoid jargon</a:t>
            </a:r>
          </a:p>
          <a:p>
            <a:pPr lvl="3">
              <a:buFont typeface="Arial" panose="020B0604020202020204" pitchFamily="34" charset="0"/>
              <a:buChar char="•"/>
            </a:pPr>
            <a:r>
              <a:rPr lang="en-AU" sz="3600" dirty="0" smtClean="0">
                <a:solidFill>
                  <a:schemeClr val="bg1"/>
                </a:solidFill>
              </a:rPr>
              <a:t>Avoid slang</a:t>
            </a:r>
          </a:p>
          <a:p>
            <a:pPr lvl="3">
              <a:buFont typeface="Arial" panose="020B0604020202020204" pitchFamily="34" charset="0"/>
              <a:buChar char="•"/>
            </a:pPr>
            <a:r>
              <a:rPr lang="en-AU" sz="3600" dirty="0" smtClean="0">
                <a:solidFill>
                  <a:schemeClr val="bg1"/>
                </a:solidFill>
              </a:rPr>
              <a:t>Inappropriate humour</a:t>
            </a:r>
          </a:p>
          <a:p>
            <a:pPr lvl="3">
              <a:buFont typeface="Arial" panose="020B0604020202020204" pitchFamily="34" charset="0"/>
              <a:buChar char="•"/>
            </a:pPr>
            <a:r>
              <a:rPr lang="en-AU" sz="3600" dirty="0" smtClean="0">
                <a:solidFill>
                  <a:schemeClr val="bg1"/>
                </a:solidFill>
              </a:rPr>
              <a:t>Inappropriate dress</a:t>
            </a:r>
          </a:p>
          <a:p>
            <a:pPr lvl="3">
              <a:buFont typeface="Arial" panose="020B0604020202020204" pitchFamily="34" charset="0"/>
              <a:buChar char="•"/>
            </a:pPr>
            <a:r>
              <a:rPr lang="en-AU" sz="3600" dirty="0" smtClean="0">
                <a:solidFill>
                  <a:schemeClr val="bg1"/>
                </a:solidFill>
              </a:rPr>
              <a:t>Using a monotone voice</a:t>
            </a:r>
          </a:p>
          <a:p>
            <a:pPr lvl="3">
              <a:buFont typeface="Arial" panose="020B0604020202020204" pitchFamily="34" charset="0"/>
              <a:buChar char="•"/>
            </a:pPr>
            <a:r>
              <a:rPr lang="en-AU" sz="3600" dirty="0" smtClean="0">
                <a:solidFill>
                  <a:schemeClr val="bg1"/>
                </a:solidFill>
              </a:rPr>
              <a:t>Having too much material</a:t>
            </a:r>
          </a:p>
          <a:p>
            <a:pPr lvl="3">
              <a:buFont typeface="Arial" panose="020B0604020202020204" pitchFamily="34" charset="0"/>
              <a:buChar char="•"/>
            </a:pPr>
            <a:r>
              <a:rPr lang="en-AU" sz="3600" dirty="0" smtClean="0">
                <a:solidFill>
                  <a:schemeClr val="bg1"/>
                </a:solidFill>
              </a:rPr>
              <a:t>Not clarifying the topic: provide context</a:t>
            </a:r>
          </a:p>
          <a:p>
            <a:pPr lvl="3">
              <a:buFont typeface="Arial" panose="020B0604020202020204" pitchFamily="34" charset="0"/>
              <a:buChar char="•"/>
            </a:pPr>
            <a:endParaRPr lang="en-AU" sz="3600" dirty="0" smtClean="0">
              <a:solidFill>
                <a:schemeClr val="bg1"/>
              </a:solidFill>
            </a:endParaRPr>
          </a:p>
          <a:p>
            <a:endParaRPr lang="en-AU" dirty="0">
              <a:solidFill>
                <a:schemeClr val="bg1"/>
              </a:solidFill>
            </a:endParaRPr>
          </a:p>
        </p:txBody>
      </p:sp>
    </p:spTree>
    <p:extLst>
      <p:ext uri="{BB962C8B-B14F-4D97-AF65-F5344CB8AC3E}">
        <p14:creationId xmlns:p14="http://schemas.microsoft.com/office/powerpoint/2010/main" val="25382543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Example: too cluttered</a:t>
            </a:r>
            <a:endParaRPr lang="en-AU" dirty="0"/>
          </a:p>
        </p:txBody>
      </p:sp>
      <p:pic>
        <p:nvPicPr>
          <p:cNvPr id="4" name="Content Placeholder 3"/>
          <p:cNvPicPr>
            <a:picLocks noGrp="1" noChangeAspect="1"/>
          </p:cNvPicPr>
          <p:nvPr>
            <p:ph idx="1"/>
          </p:nvPr>
        </p:nvPicPr>
        <p:blipFill>
          <a:blip r:embed="rId2"/>
          <a:stretch>
            <a:fillRect/>
          </a:stretch>
        </p:blipFill>
        <p:spPr>
          <a:xfrm>
            <a:off x="1043609" y="1600200"/>
            <a:ext cx="6606164" cy="4857288"/>
          </a:xfrm>
          <a:prstGeom prst="rect">
            <a:avLst/>
          </a:prstGeom>
        </p:spPr>
      </p:pic>
    </p:spTree>
    <p:extLst>
      <p:ext uri="{BB962C8B-B14F-4D97-AF65-F5344CB8AC3E}">
        <p14:creationId xmlns:p14="http://schemas.microsoft.com/office/powerpoint/2010/main" val="29092793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fontScale="90000"/>
          </a:bodyPr>
          <a:lstStyle/>
          <a:p>
            <a:r>
              <a:rPr lang="en-AU" dirty="0" smtClean="0"/>
              <a:t>Example: too wordy, colour choice</a:t>
            </a:r>
            <a:br>
              <a:rPr lang="en-AU" dirty="0" smtClean="0"/>
            </a:br>
            <a:r>
              <a:rPr lang="en-AU" dirty="0" smtClean="0"/>
              <a:t>and style</a:t>
            </a:r>
            <a:endParaRPr lang="en-AU" dirty="0"/>
          </a:p>
        </p:txBody>
      </p:sp>
      <p:pic>
        <p:nvPicPr>
          <p:cNvPr id="4" name="Content Placeholder 3"/>
          <p:cNvPicPr>
            <a:picLocks noGrp="1" noChangeAspect="1"/>
          </p:cNvPicPr>
          <p:nvPr>
            <p:ph idx="1"/>
          </p:nvPr>
        </p:nvPicPr>
        <p:blipFill>
          <a:blip r:embed="rId2"/>
          <a:stretch>
            <a:fillRect/>
          </a:stretch>
        </p:blipFill>
        <p:spPr>
          <a:xfrm>
            <a:off x="1403648" y="1628800"/>
            <a:ext cx="6528724" cy="4896544"/>
          </a:xfrm>
          <a:prstGeom prst="rect">
            <a:avLst/>
          </a:prstGeom>
        </p:spPr>
      </p:pic>
    </p:spTree>
    <p:extLst>
      <p:ext uri="{BB962C8B-B14F-4D97-AF65-F5344CB8AC3E}">
        <p14:creationId xmlns:p14="http://schemas.microsoft.com/office/powerpoint/2010/main" val="38340638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Example: no reference and no context to project</a:t>
            </a:r>
            <a:endParaRPr lang="en-AU" dirty="0"/>
          </a:p>
        </p:txBody>
      </p:sp>
      <p:sp>
        <p:nvSpPr>
          <p:cNvPr id="3" name="Content Placeholder 2"/>
          <p:cNvSpPr>
            <a:spLocks noGrp="1"/>
          </p:cNvSpPr>
          <p:nvPr>
            <p:ph idx="1"/>
          </p:nvPr>
        </p:nvSpPr>
        <p:spPr/>
        <p:txBody>
          <a:bodyPr/>
          <a:lstStyle/>
          <a:p>
            <a:endParaRPr lang="en-AU" dirty="0"/>
          </a:p>
        </p:txBody>
      </p:sp>
      <p:pic>
        <p:nvPicPr>
          <p:cNvPr id="4" name="Picture 3"/>
          <p:cNvPicPr>
            <a:picLocks noChangeAspect="1"/>
          </p:cNvPicPr>
          <p:nvPr/>
        </p:nvPicPr>
        <p:blipFill>
          <a:blip r:embed="rId2"/>
          <a:stretch>
            <a:fillRect/>
          </a:stretch>
        </p:blipFill>
        <p:spPr>
          <a:xfrm>
            <a:off x="435490" y="1612279"/>
            <a:ext cx="8312974" cy="4676047"/>
          </a:xfrm>
          <a:prstGeom prst="rect">
            <a:avLst/>
          </a:prstGeom>
        </p:spPr>
      </p:pic>
    </p:spTree>
    <p:extLst>
      <p:ext uri="{BB962C8B-B14F-4D97-AF65-F5344CB8AC3E}">
        <p14:creationId xmlns:p14="http://schemas.microsoft.com/office/powerpoint/2010/main" val="59351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lgn="ctr">
              <a:buNone/>
            </a:pPr>
            <a:endParaRPr lang="en-AU" sz="1800" dirty="0" smtClean="0"/>
          </a:p>
          <a:p>
            <a:pPr marL="0" indent="0" algn="ctr">
              <a:buNone/>
            </a:pPr>
            <a:endParaRPr lang="en-AU" sz="1900" dirty="0" smtClean="0"/>
          </a:p>
          <a:p>
            <a:pPr marL="0" indent="0" algn="ctr">
              <a:buNone/>
            </a:pPr>
            <a:endParaRPr lang="en-AU" sz="1800" dirty="0" smtClean="0">
              <a:solidFill>
                <a:schemeClr val="bg2"/>
              </a:solidFill>
            </a:endParaRPr>
          </a:p>
          <a:p>
            <a:pPr marL="0" indent="0" algn="ctr">
              <a:buNone/>
            </a:pPr>
            <a:endParaRPr lang="en-AU" sz="4800" dirty="0" smtClean="0">
              <a:solidFill>
                <a:schemeClr val="bg2"/>
              </a:solidFill>
            </a:endParaRPr>
          </a:p>
          <a:p>
            <a:pPr marL="0" indent="0" algn="ctr">
              <a:buNone/>
            </a:pPr>
            <a:r>
              <a:rPr lang="en-AU" sz="4800" dirty="0" smtClean="0">
                <a:solidFill>
                  <a:schemeClr val="bg2"/>
                </a:solidFill>
              </a:rPr>
              <a:t>Oral presentation tips</a:t>
            </a:r>
          </a:p>
          <a:p>
            <a:pPr marL="0" indent="0" algn="ctr">
              <a:buNone/>
            </a:pPr>
            <a:endParaRPr lang="en-AU" sz="1600" dirty="0" smtClean="0">
              <a:solidFill>
                <a:schemeClr val="bg2"/>
              </a:solidFill>
            </a:endParaRPr>
          </a:p>
          <a:p>
            <a:pPr marL="0" indent="0" algn="ctr">
              <a:buNone/>
            </a:pPr>
            <a:endParaRPr lang="en-AU" sz="1600" dirty="0">
              <a:solidFill>
                <a:schemeClr val="bg2"/>
              </a:solidFill>
            </a:endParaRPr>
          </a:p>
          <a:p>
            <a:pPr marL="0" indent="0" algn="ctr">
              <a:buNone/>
            </a:pPr>
            <a:endParaRPr lang="en-AU" sz="1600" dirty="0" smtClean="0">
              <a:solidFill>
                <a:schemeClr val="bg2"/>
              </a:solidFill>
            </a:endParaRPr>
          </a:p>
          <a:p>
            <a:pPr marL="0" indent="0" algn="ctr">
              <a:buNone/>
            </a:pPr>
            <a:endParaRPr lang="en-AU" sz="1600" dirty="0">
              <a:solidFill>
                <a:schemeClr val="bg2"/>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r>
              <a:rPr lang="en-AU" sz="2800" dirty="0" smtClean="0">
                <a:solidFill>
                  <a:schemeClr val="bg1"/>
                </a:solidFill>
              </a:rPr>
              <a:t>Preparation</a:t>
            </a:r>
            <a:r>
              <a:rPr lang="en-AU" sz="2800" dirty="0">
                <a:solidFill>
                  <a:schemeClr val="bg1"/>
                </a:solidFill>
              </a:rPr>
              <a:t>	</a:t>
            </a:r>
            <a:r>
              <a:rPr lang="en-AU" sz="2800" dirty="0" smtClean="0">
                <a:solidFill>
                  <a:schemeClr val="bg1"/>
                </a:solidFill>
              </a:rPr>
              <a:t>	  Practice</a:t>
            </a:r>
            <a:r>
              <a:rPr lang="en-AU" sz="2800" dirty="0">
                <a:solidFill>
                  <a:schemeClr val="bg1"/>
                </a:solidFill>
              </a:rPr>
              <a:t>		Performance</a:t>
            </a:r>
          </a:p>
        </p:txBody>
      </p:sp>
    </p:spTree>
    <p:extLst>
      <p:ext uri="{BB962C8B-B14F-4D97-AF65-F5344CB8AC3E}">
        <p14:creationId xmlns:p14="http://schemas.microsoft.com/office/powerpoint/2010/main" val="19575768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AU" dirty="0" smtClean="0">
                <a:solidFill>
                  <a:schemeClr val="bg1"/>
                </a:solidFill>
              </a:rPr>
              <a:t>Thank you</a:t>
            </a:r>
            <a:endParaRPr lang="en-AU" dirty="0">
              <a:solidFill>
                <a:schemeClr val="bg1"/>
              </a:solidFill>
            </a:endParaRPr>
          </a:p>
        </p:txBody>
      </p:sp>
      <p:sp>
        <p:nvSpPr>
          <p:cNvPr id="3" name="Content Placeholder 2"/>
          <p:cNvSpPr>
            <a:spLocks noGrp="1"/>
          </p:cNvSpPr>
          <p:nvPr>
            <p:ph idx="1"/>
          </p:nvPr>
        </p:nvSpPr>
        <p:spPr/>
        <p:txBody>
          <a:bodyPr/>
          <a:lstStyle/>
          <a:p>
            <a:endParaRPr lang="en-AU" dirty="0" smtClean="0"/>
          </a:p>
          <a:p>
            <a:pPr marL="0" indent="0" algn="ctr">
              <a:buNone/>
            </a:pPr>
            <a:r>
              <a:rPr lang="en-AU" sz="12000" b="1" dirty="0" smtClean="0">
                <a:solidFill>
                  <a:schemeClr val="bg1"/>
                </a:solidFill>
              </a:rPr>
              <a:t>Q</a:t>
            </a:r>
            <a:endParaRPr lang="en-AU" sz="12000" b="1" dirty="0">
              <a:solidFill>
                <a:schemeClr val="bg1"/>
              </a:solidFill>
            </a:endParaRPr>
          </a:p>
        </p:txBody>
      </p:sp>
    </p:spTree>
    <p:extLst>
      <p:ext uri="{BB962C8B-B14F-4D97-AF65-F5344CB8AC3E}">
        <p14:creationId xmlns:p14="http://schemas.microsoft.com/office/powerpoint/2010/main" val="3519456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fontScale="92500" lnSpcReduction="1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endParaRPr lang="en-AU" sz="4800" dirty="0" smtClean="0">
              <a:solidFill>
                <a:schemeClr val="bg1"/>
              </a:solidFill>
            </a:endParaRPr>
          </a:p>
          <a:p>
            <a:pPr marL="0" indent="0" algn="ctr">
              <a:buNone/>
            </a:pPr>
            <a:r>
              <a:rPr lang="en-AU" sz="3600" u="sng" dirty="0" smtClean="0">
                <a:solidFill>
                  <a:schemeClr val="bg1"/>
                </a:solidFill>
              </a:rPr>
              <a:t>Read</a:t>
            </a:r>
            <a:r>
              <a:rPr lang="en-AU" sz="3600" dirty="0" smtClean="0">
                <a:solidFill>
                  <a:schemeClr val="bg1"/>
                </a:solidFill>
              </a:rPr>
              <a:t> requirements carefully</a:t>
            </a:r>
          </a:p>
          <a:p>
            <a:pPr marL="0" indent="0" algn="ctr">
              <a:buNone/>
            </a:pPr>
            <a:endParaRPr lang="en-AU" sz="3600" dirty="0" smtClean="0">
              <a:solidFill>
                <a:schemeClr val="bg1"/>
              </a:solidFill>
            </a:endParaRPr>
          </a:p>
          <a:p>
            <a:pPr marL="0" indent="0" algn="ctr">
              <a:buNone/>
            </a:pPr>
            <a:r>
              <a:rPr lang="en-AU" sz="3600" u="sng" dirty="0" smtClean="0">
                <a:solidFill>
                  <a:schemeClr val="bg1"/>
                </a:solidFill>
              </a:rPr>
              <a:t>Understand</a:t>
            </a:r>
            <a:r>
              <a:rPr lang="en-AU" sz="3600" dirty="0" smtClean="0">
                <a:solidFill>
                  <a:schemeClr val="bg1"/>
                </a:solidFill>
              </a:rPr>
              <a:t> what is required</a:t>
            </a:r>
          </a:p>
          <a:p>
            <a:pPr marL="0" indent="0" algn="ctr">
              <a:buNone/>
            </a:pPr>
            <a:endParaRPr lang="en-AU" sz="3600" dirty="0" smtClean="0">
              <a:solidFill>
                <a:schemeClr val="bg1"/>
              </a:solidFill>
            </a:endParaRPr>
          </a:p>
          <a:p>
            <a:pPr marL="0" indent="0" algn="ctr">
              <a:buNone/>
            </a:pPr>
            <a:r>
              <a:rPr lang="en-AU" sz="3600" u="sng" dirty="0" smtClean="0">
                <a:solidFill>
                  <a:schemeClr val="bg1"/>
                </a:solidFill>
              </a:rPr>
              <a:t>Plan</a:t>
            </a:r>
            <a:r>
              <a:rPr lang="en-AU" sz="3600" dirty="0" smtClean="0">
                <a:solidFill>
                  <a:schemeClr val="bg1"/>
                </a:solidFill>
              </a:rPr>
              <a:t> how you will action this.</a:t>
            </a: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r">
              <a:buNone/>
            </a:pPr>
            <a:r>
              <a:rPr lang="en-AU" sz="1600" dirty="0">
                <a:solidFill>
                  <a:schemeClr val="bg1"/>
                </a:solidFill>
              </a:rPr>
              <a:t>Preparation		</a:t>
            </a:r>
          </a:p>
        </p:txBody>
      </p:sp>
    </p:spTree>
    <p:extLst>
      <p:ext uri="{BB962C8B-B14F-4D97-AF65-F5344CB8AC3E}">
        <p14:creationId xmlns:p14="http://schemas.microsoft.com/office/powerpoint/2010/main" val="820968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endParaRPr lang="en-AU" sz="4800" dirty="0" smtClean="0">
              <a:solidFill>
                <a:schemeClr val="bg1"/>
              </a:solidFill>
            </a:endParaRPr>
          </a:p>
          <a:p>
            <a:pPr marL="0" indent="0" algn="ctr">
              <a:buNone/>
            </a:pPr>
            <a:r>
              <a:rPr lang="en-AU" sz="3600" u="sng" dirty="0" smtClean="0">
                <a:solidFill>
                  <a:schemeClr val="bg1"/>
                </a:solidFill>
              </a:rPr>
              <a:t>Plan</a:t>
            </a:r>
            <a:r>
              <a:rPr lang="en-AU" sz="3600" dirty="0" smtClean="0">
                <a:solidFill>
                  <a:schemeClr val="bg1"/>
                </a:solidFill>
              </a:rPr>
              <a:t> how you will action this</a:t>
            </a:r>
          </a:p>
          <a:p>
            <a:pPr marL="0" indent="0" algn="ctr">
              <a:buNone/>
            </a:pPr>
            <a:endParaRPr lang="en-AU" sz="3600" dirty="0" smtClean="0">
              <a:solidFill>
                <a:schemeClr val="bg1"/>
              </a:solidFill>
            </a:endParaRPr>
          </a:p>
          <a:p>
            <a:pPr marL="0" indent="0" algn="ctr">
              <a:buNone/>
            </a:pPr>
            <a:r>
              <a:rPr lang="en-AU" sz="3600" dirty="0" smtClean="0">
                <a:solidFill>
                  <a:schemeClr val="bg1"/>
                </a:solidFill>
              </a:rPr>
              <a:t>Team or in one-person team?</a:t>
            </a:r>
          </a:p>
          <a:p>
            <a:pPr marL="0" indent="0" algn="ctr">
              <a:buNone/>
            </a:pPr>
            <a:endParaRPr lang="en-AU" sz="3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r">
              <a:buNone/>
            </a:pPr>
            <a:r>
              <a:rPr lang="en-AU" sz="1600" dirty="0" smtClean="0">
                <a:solidFill>
                  <a:schemeClr val="bg1"/>
                </a:solidFill>
              </a:rPr>
              <a:t>Preparation</a:t>
            </a:r>
            <a:endParaRPr lang="en-AU" sz="1600" dirty="0">
              <a:solidFill>
                <a:schemeClr val="bg1"/>
              </a:solidFill>
            </a:endParaRPr>
          </a:p>
        </p:txBody>
      </p:sp>
    </p:spTree>
    <p:extLst>
      <p:ext uri="{BB962C8B-B14F-4D97-AF65-F5344CB8AC3E}">
        <p14:creationId xmlns:p14="http://schemas.microsoft.com/office/powerpoint/2010/main" val="616152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fontScale="92500" lnSpcReduction="20000"/>
          </a:bodyPr>
          <a:lstStyle/>
          <a:p>
            <a:pPr marL="0" indent="0" algn="ctr">
              <a:buNone/>
            </a:pPr>
            <a:endParaRPr lang="en-AU" sz="1800" dirty="0" smtClean="0">
              <a:solidFill>
                <a:schemeClr val="bg1"/>
              </a:solidFill>
            </a:endParaRPr>
          </a:p>
          <a:p>
            <a:pPr marL="0" indent="0" algn="ctr">
              <a:buNone/>
            </a:pPr>
            <a:r>
              <a:rPr lang="en-AU" sz="2000" dirty="0" smtClean="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endParaRPr lang="en-AU" sz="4800" dirty="0" smtClean="0">
              <a:solidFill>
                <a:schemeClr val="bg1"/>
              </a:solidFill>
            </a:endParaRPr>
          </a:p>
          <a:p>
            <a:pPr marL="0" lvl="0" indent="0" algn="ctr">
              <a:buNone/>
            </a:pPr>
            <a:r>
              <a:rPr lang="en-AU" sz="3900" dirty="0" smtClean="0">
                <a:solidFill>
                  <a:schemeClr val="bg1"/>
                </a:solidFill>
              </a:rPr>
              <a:t>Logical structure-</a:t>
            </a:r>
          </a:p>
          <a:p>
            <a:pPr marL="0" lvl="0" indent="0" algn="ctr">
              <a:buNone/>
            </a:pPr>
            <a:endParaRPr lang="en-AU" sz="3900" dirty="0" smtClean="0">
              <a:solidFill>
                <a:schemeClr val="bg1"/>
              </a:solidFill>
            </a:endParaRPr>
          </a:p>
          <a:p>
            <a:pPr marL="0" lvl="0" indent="0" algn="ctr">
              <a:buNone/>
            </a:pPr>
            <a:r>
              <a:rPr lang="en-AU" sz="3900" dirty="0" smtClean="0">
                <a:solidFill>
                  <a:schemeClr val="bg1"/>
                </a:solidFill>
              </a:rPr>
              <a:t>Introduction, body, &amp; conclusion</a:t>
            </a:r>
            <a:br>
              <a:rPr lang="en-AU" sz="3900" dirty="0" smtClean="0">
                <a:solidFill>
                  <a:schemeClr val="bg1"/>
                </a:solidFill>
              </a:rPr>
            </a:br>
            <a:endParaRPr lang="en-AU" sz="3900" dirty="0" smtClean="0">
              <a:solidFill>
                <a:schemeClr val="bg1"/>
              </a:solidFill>
            </a:endParaRPr>
          </a:p>
          <a:p>
            <a:pPr marL="0" lvl="0" indent="0" algn="ctr">
              <a:buNone/>
            </a:pPr>
            <a:r>
              <a:rPr lang="en-AU" sz="3900" dirty="0" smtClean="0">
                <a:solidFill>
                  <a:schemeClr val="bg1"/>
                </a:solidFill>
              </a:rPr>
              <a:t>Know your subject matter well</a:t>
            </a:r>
          </a:p>
          <a:p>
            <a:pPr marL="0" indent="0" algn="ctr">
              <a:buNone/>
            </a:pPr>
            <a:endParaRPr lang="en-AU" sz="1600" dirty="0" smtClean="0">
              <a:solidFill>
                <a:schemeClr val="bg1"/>
              </a:solidFill>
            </a:endParaRPr>
          </a:p>
          <a:p>
            <a:pPr marL="0" indent="0" algn="ctr">
              <a:buNone/>
            </a:pPr>
            <a:endParaRPr lang="en-AU" sz="1600" dirty="0" smtClean="0">
              <a:solidFill>
                <a:schemeClr val="bg1"/>
              </a:solidFill>
            </a:endParaRPr>
          </a:p>
          <a:p>
            <a:pPr marL="0" indent="0" algn="ctr">
              <a:buNone/>
            </a:pPr>
            <a:endParaRPr lang="en-AU" sz="1600" dirty="0" smtClean="0">
              <a:solidFill>
                <a:schemeClr val="bg1"/>
              </a:solidFill>
            </a:endParaRPr>
          </a:p>
          <a:p>
            <a:pPr marL="0" indent="0" algn="ctr">
              <a:buNone/>
            </a:pPr>
            <a:endParaRPr lang="en-AU" sz="1600" dirty="0" smtClean="0">
              <a:solidFill>
                <a:schemeClr val="bg1"/>
              </a:solidFill>
            </a:endParaRPr>
          </a:p>
          <a:p>
            <a:pPr marL="0" indent="0" algn="ctr">
              <a:buNone/>
            </a:pPr>
            <a:endParaRPr lang="en-AU" sz="1600" dirty="0" smtClean="0">
              <a:solidFill>
                <a:schemeClr val="bg1"/>
              </a:solidFill>
            </a:endParaRPr>
          </a:p>
          <a:p>
            <a:pPr marL="0" indent="0" algn="ctr">
              <a:buNone/>
            </a:pPr>
            <a:endParaRPr lang="en-AU" sz="1600" dirty="0" smtClean="0">
              <a:solidFill>
                <a:schemeClr val="bg1"/>
              </a:solidFill>
            </a:endParaRPr>
          </a:p>
          <a:p>
            <a:pPr marL="0" indent="0" algn="ctr">
              <a:buNone/>
            </a:pPr>
            <a:endParaRPr lang="en-AU" sz="1600" dirty="0" smtClean="0">
              <a:solidFill>
                <a:schemeClr val="bg1"/>
              </a:solidFill>
            </a:endParaRPr>
          </a:p>
          <a:p>
            <a:pPr marL="0" indent="0" algn="ctr">
              <a:buNone/>
            </a:pPr>
            <a:endParaRPr lang="en-AU" sz="1600" dirty="0" smtClean="0">
              <a:solidFill>
                <a:schemeClr val="bg1"/>
              </a:solidFill>
            </a:endParaRPr>
          </a:p>
          <a:p>
            <a:pPr marL="0" indent="0" algn="r">
              <a:buNone/>
            </a:pPr>
            <a:r>
              <a:rPr lang="en-AU" sz="1600" dirty="0" smtClean="0">
                <a:solidFill>
                  <a:schemeClr val="bg1"/>
                </a:solidFill>
              </a:rPr>
              <a:t>Preparation</a:t>
            </a:r>
            <a:endParaRPr lang="en-AU" sz="1600" dirty="0">
              <a:solidFill>
                <a:schemeClr val="bg1"/>
              </a:solidFill>
            </a:endParaRPr>
          </a:p>
        </p:txBody>
      </p:sp>
    </p:spTree>
    <p:extLst>
      <p:ext uri="{BB962C8B-B14F-4D97-AF65-F5344CB8AC3E}">
        <p14:creationId xmlns:p14="http://schemas.microsoft.com/office/powerpoint/2010/main" val="479985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fontScale="85000" lnSpcReduction="2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endParaRPr lang="en-AU" sz="4800" dirty="0" smtClean="0">
              <a:solidFill>
                <a:schemeClr val="bg1"/>
              </a:solidFill>
            </a:endParaRPr>
          </a:p>
          <a:p>
            <a:pPr marL="0" lvl="0" indent="0" algn="ctr">
              <a:buNone/>
            </a:pPr>
            <a:r>
              <a:rPr lang="en-AU" sz="3900" dirty="0" smtClean="0">
                <a:solidFill>
                  <a:schemeClr val="bg1"/>
                </a:solidFill>
              </a:rPr>
              <a:t>Parameters:</a:t>
            </a:r>
          </a:p>
          <a:p>
            <a:pPr marL="0" lvl="0" indent="0" algn="ctr">
              <a:buNone/>
            </a:pPr>
            <a:endParaRPr lang="en-AU" sz="3900" dirty="0" smtClean="0">
              <a:solidFill>
                <a:schemeClr val="bg1"/>
              </a:solidFill>
            </a:endParaRPr>
          </a:p>
          <a:p>
            <a:pPr marL="0" lvl="0" indent="0" algn="ctr">
              <a:buNone/>
            </a:pPr>
            <a:r>
              <a:rPr lang="en-AU" sz="3900" dirty="0" smtClean="0">
                <a:solidFill>
                  <a:schemeClr val="bg1"/>
                </a:solidFill>
              </a:rPr>
              <a:t>When is the presentation?</a:t>
            </a:r>
          </a:p>
          <a:p>
            <a:pPr marL="0" lvl="0" indent="0" algn="ctr">
              <a:buNone/>
            </a:pPr>
            <a:endParaRPr lang="en-AU" sz="3900" dirty="0" smtClean="0">
              <a:solidFill>
                <a:schemeClr val="bg1"/>
              </a:solidFill>
            </a:endParaRPr>
          </a:p>
          <a:p>
            <a:pPr marL="0" lvl="0" indent="0" algn="ctr">
              <a:buNone/>
            </a:pPr>
            <a:r>
              <a:rPr lang="en-AU" sz="3900" dirty="0" smtClean="0">
                <a:solidFill>
                  <a:schemeClr val="bg1"/>
                </a:solidFill>
              </a:rPr>
              <a:t>Where are you in the presentation queue?</a:t>
            </a:r>
          </a:p>
          <a:p>
            <a:pPr marL="0" lvl="0" indent="0" algn="ctr">
              <a:buNone/>
            </a:pPr>
            <a:endParaRPr lang="en-AU" sz="3900" dirty="0" smtClean="0">
              <a:solidFill>
                <a:schemeClr val="bg1"/>
              </a:solidFill>
            </a:endParaRPr>
          </a:p>
          <a:p>
            <a:pPr marL="0" lvl="0" indent="0" algn="ctr">
              <a:buNone/>
            </a:pPr>
            <a:r>
              <a:rPr lang="en-AU" sz="3900" dirty="0" smtClean="0">
                <a:solidFill>
                  <a:schemeClr val="bg1"/>
                </a:solidFill>
              </a:rPr>
              <a:t>How long is the talk for?</a:t>
            </a:r>
            <a:endParaRPr lang="en-AU" sz="39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r">
              <a:buNone/>
            </a:pPr>
            <a:r>
              <a:rPr lang="en-AU" sz="1600" dirty="0">
                <a:solidFill>
                  <a:schemeClr val="bg1"/>
                </a:solidFill>
              </a:rPr>
              <a:t>Preparation</a:t>
            </a:r>
          </a:p>
        </p:txBody>
      </p:sp>
    </p:spTree>
    <p:extLst>
      <p:ext uri="{BB962C8B-B14F-4D97-AF65-F5344CB8AC3E}">
        <p14:creationId xmlns:p14="http://schemas.microsoft.com/office/powerpoint/2010/main" val="2166669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fontScale="85000" lnSpcReduction="2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endParaRPr lang="en-AU" sz="4800" dirty="0" smtClean="0">
              <a:solidFill>
                <a:schemeClr val="bg1"/>
              </a:solidFill>
            </a:endParaRPr>
          </a:p>
          <a:p>
            <a:pPr marL="0" lvl="0" indent="0" algn="ctr">
              <a:buNone/>
            </a:pPr>
            <a:r>
              <a:rPr lang="en-AU" sz="3900" dirty="0" smtClean="0">
                <a:solidFill>
                  <a:schemeClr val="bg1"/>
                </a:solidFill>
              </a:rPr>
              <a:t>Purpose of the presentation?</a:t>
            </a:r>
          </a:p>
          <a:p>
            <a:pPr marL="0" lvl="0" indent="0" algn="ctr">
              <a:buNone/>
            </a:pPr>
            <a:endParaRPr lang="en-AU" sz="3900" dirty="0" smtClean="0">
              <a:solidFill>
                <a:schemeClr val="bg1"/>
              </a:solidFill>
            </a:endParaRPr>
          </a:p>
          <a:p>
            <a:pPr marL="0" lvl="0" indent="0" algn="ctr">
              <a:buNone/>
            </a:pPr>
            <a:r>
              <a:rPr lang="en-AU" sz="3900" dirty="0" smtClean="0">
                <a:solidFill>
                  <a:schemeClr val="bg1"/>
                </a:solidFill>
              </a:rPr>
              <a:t>Audience</a:t>
            </a:r>
          </a:p>
          <a:p>
            <a:pPr marL="0" lvl="0" indent="0" algn="ctr">
              <a:buNone/>
            </a:pPr>
            <a:endParaRPr lang="en-AU" sz="3900" dirty="0">
              <a:solidFill>
                <a:schemeClr val="bg1"/>
              </a:solidFill>
            </a:endParaRPr>
          </a:p>
          <a:p>
            <a:pPr marL="0" lvl="0" indent="0" algn="ctr">
              <a:buNone/>
            </a:pPr>
            <a:r>
              <a:rPr lang="en-AU" sz="3900" dirty="0" smtClean="0">
                <a:solidFill>
                  <a:schemeClr val="bg1"/>
                </a:solidFill>
              </a:rPr>
              <a:t>Take away message: inform, inspire, educate,</a:t>
            </a:r>
            <a:br>
              <a:rPr lang="en-AU" sz="3900" dirty="0" smtClean="0">
                <a:solidFill>
                  <a:schemeClr val="bg1"/>
                </a:solidFill>
              </a:rPr>
            </a:br>
            <a:endParaRPr lang="en-AU" sz="3900" dirty="0" smtClean="0">
              <a:solidFill>
                <a:schemeClr val="bg1"/>
              </a:solidFill>
            </a:endParaRPr>
          </a:p>
          <a:p>
            <a:pPr marL="0" lvl="0" indent="0" algn="ctr">
              <a:buNone/>
            </a:pPr>
            <a:r>
              <a:rPr lang="en-AU" sz="3900" dirty="0" smtClean="0">
                <a:solidFill>
                  <a:schemeClr val="bg1"/>
                </a:solidFill>
              </a:rPr>
              <a:t>bore?</a:t>
            </a:r>
          </a:p>
          <a:p>
            <a:pPr marL="0" lvl="0" indent="0" algn="ctr">
              <a:buNone/>
            </a:pPr>
            <a:endParaRPr lang="en-AU" sz="3900" dirty="0">
              <a:solidFill>
                <a:srgbClr val="0070C0"/>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r">
              <a:buNone/>
            </a:pPr>
            <a:r>
              <a:rPr lang="en-AU" sz="1600" dirty="0">
                <a:solidFill>
                  <a:schemeClr val="bg1"/>
                </a:solidFill>
              </a:rPr>
              <a:t>Preparation</a:t>
            </a:r>
          </a:p>
        </p:txBody>
      </p:sp>
    </p:spTree>
    <p:extLst>
      <p:ext uri="{BB962C8B-B14F-4D97-AF65-F5344CB8AC3E}">
        <p14:creationId xmlns:p14="http://schemas.microsoft.com/office/powerpoint/2010/main" val="3855434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6557" cy="6858000"/>
          </a:xfrm>
          <a:solidFill>
            <a:schemeClr val="tx2"/>
          </a:solidFill>
        </p:spPr>
        <p:txBody>
          <a:bodyPr>
            <a:normAutofit lnSpcReduction="10000"/>
          </a:bodyPr>
          <a:lstStyle/>
          <a:p>
            <a:pPr marL="0" indent="0" algn="ctr">
              <a:buNone/>
            </a:pPr>
            <a:endParaRPr lang="en-AU" sz="1800" dirty="0" smtClean="0"/>
          </a:p>
          <a:p>
            <a:pPr marL="0" indent="0" algn="ctr">
              <a:buNone/>
            </a:pPr>
            <a:r>
              <a:rPr lang="en-AU" sz="2000" dirty="0">
                <a:solidFill>
                  <a:schemeClr val="bg1"/>
                </a:solidFill>
              </a:rPr>
              <a:t>Presentation outline: content, structure, preparation</a:t>
            </a:r>
          </a:p>
          <a:p>
            <a:pPr marL="0" indent="0" algn="ctr">
              <a:buNone/>
            </a:pPr>
            <a:endParaRPr lang="en-AU" sz="1900" dirty="0" smtClean="0">
              <a:solidFill>
                <a:schemeClr val="bg1"/>
              </a:solidFill>
            </a:endParaRPr>
          </a:p>
          <a:p>
            <a:pPr marL="0" indent="0" algn="ctr">
              <a:buNone/>
            </a:pPr>
            <a:endParaRPr lang="en-AU" sz="1800" dirty="0" smtClean="0">
              <a:solidFill>
                <a:schemeClr val="bg1"/>
              </a:solidFill>
            </a:endParaRPr>
          </a:p>
          <a:p>
            <a:pPr marL="0" indent="0" algn="ctr">
              <a:buNone/>
            </a:pPr>
            <a:r>
              <a:rPr lang="en-AU" sz="5400" dirty="0" smtClean="0">
                <a:solidFill>
                  <a:schemeClr val="bg1"/>
                </a:solidFill>
              </a:rPr>
              <a:t>TOPIC</a:t>
            </a:r>
          </a:p>
          <a:p>
            <a:pPr marL="0" lvl="0" indent="0" algn="ctr">
              <a:buNone/>
            </a:pPr>
            <a:r>
              <a:rPr lang="en-AU" sz="3900" dirty="0" smtClean="0">
                <a:solidFill>
                  <a:schemeClr val="bg1"/>
                </a:solidFill>
              </a:rPr>
              <a:t>Research</a:t>
            </a:r>
          </a:p>
          <a:p>
            <a:pPr marL="0" lvl="0" indent="0" algn="ctr">
              <a:buNone/>
            </a:pPr>
            <a:endParaRPr lang="en-AU" sz="3900" dirty="0" smtClean="0">
              <a:solidFill>
                <a:schemeClr val="bg1"/>
              </a:solidFill>
            </a:endParaRPr>
          </a:p>
          <a:p>
            <a:pPr marL="0" lvl="0" indent="0" algn="ctr">
              <a:buNone/>
            </a:pPr>
            <a:r>
              <a:rPr lang="en-AU" sz="3900" dirty="0" smtClean="0">
                <a:solidFill>
                  <a:schemeClr val="bg1"/>
                </a:solidFill>
              </a:rPr>
              <a:t>Organise material</a:t>
            </a:r>
          </a:p>
          <a:p>
            <a:pPr marL="0" lvl="0" indent="0" algn="ctr">
              <a:buNone/>
            </a:pPr>
            <a:r>
              <a:rPr lang="en-AU" sz="3900" dirty="0" smtClean="0">
                <a:solidFill>
                  <a:schemeClr val="bg1"/>
                </a:solidFill>
              </a:rPr>
              <a:t/>
            </a:r>
            <a:br>
              <a:rPr lang="en-AU" sz="3900" dirty="0" smtClean="0">
                <a:solidFill>
                  <a:schemeClr val="bg1"/>
                </a:solidFill>
              </a:rPr>
            </a:br>
            <a:r>
              <a:rPr lang="en-AU" sz="3900" dirty="0">
                <a:solidFill>
                  <a:schemeClr val="bg1"/>
                </a:solidFill>
              </a:rPr>
              <a:t>P</a:t>
            </a:r>
            <a:r>
              <a:rPr lang="en-AU" sz="3900" dirty="0" smtClean="0">
                <a:solidFill>
                  <a:schemeClr val="bg1"/>
                </a:solidFill>
              </a:rPr>
              <a:t>repare draft</a:t>
            </a: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ctr">
              <a:buNone/>
            </a:pPr>
            <a:endParaRPr lang="en-AU" sz="1600" dirty="0">
              <a:solidFill>
                <a:schemeClr val="bg1"/>
              </a:solidFill>
            </a:endParaRPr>
          </a:p>
          <a:p>
            <a:pPr marL="0" indent="0" algn="ctr">
              <a:buNone/>
            </a:pPr>
            <a:endParaRPr lang="en-AU" sz="1600" dirty="0" smtClean="0">
              <a:solidFill>
                <a:schemeClr val="bg1"/>
              </a:solidFill>
            </a:endParaRPr>
          </a:p>
          <a:p>
            <a:pPr marL="0" indent="0" algn="r">
              <a:buNone/>
            </a:pPr>
            <a:r>
              <a:rPr lang="en-AU" sz="1600" dirty="0" smtClean="0">
                <a:solidFill>
                  <a:schemeClr val="tx2"/>
                </a:solidFill>
              </a:rPr>
              <a:t>Preparation</a:t>
            </a:r>
            <a:endParaRPr lang="en-AU" sz="1600" dirty="0">
              <a:solidFill>
                <a:schemeClr val="tx2"/>
              </a:solidFill>
            </a:endParaRPr>
          </a:p>
        </p:txBody>
      </p:sp>
    </p:spTree>
    <p:extLst>
      <p:ext uri="{BB962C8B-B14F-4D97-AF65-F5344CB8AC3E}">
        <p14:creationId xmlns:p14="http://schemas.microsoft.com/office/powerpoint/2010/main" val="316722612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871e9fd4e43e142cbbef67fd89a648268cebf28"/>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370</TotalTime>
  <Words>801</Words>
  <Application>Microsoft Office PowerPoint</Application>
  <PresentationFormat>On-screen Show (4:3)</PresentationFormat>
  <Paragraphs>376</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1_Office Theme</vt:lpstr>
      <vt:lpstr>PowerPoint Presentation</vt:lpstr>
      <vt:lpstr>PIONEERING AEROMOBILITIES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Avoid</vt:lpstr>
      <vt:lpstr>Example: too cluttered</vt:lpstr>
      <vt:lpstr>Example: too wordy, colour choice and style</vt:lpstr>
      <vt:lpstr>Example: no reference and no context to project</vt:lpstr>
      <vt:lpstr>Thank you</vt:lpstr>
    </vt:vector>
  </TitlesOfParts>
  <Company>University of South Australia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University of South Australia</dc:creator>
  <cp:lastModifiedBy>Roopa Howard</cp:lastModifiedBy>
  <cp:revision>35</cp:revision>
  <dcterms:created xsi:type="dcterms:W3CDTF">2015-08-17T01:32:05Z</dcterms:created>
  <dcterms:modified xsi:type="dcterms:W3CDTF">2016-05-12T04:24:30Z</dcterms:modified>
</cp:coreProperties>
</file>