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 id="2147483666" r:id="rId5"/>
    <p:sldMasterId id="2147483678" r:id="rId6"/>
  </p:sldMasterIdLst>
  <p:notesMasterIdLst>
    <p:notesMasterId r:id="rId48"/>
  </p:notesMasterIdLst>
  <p:handoutMasterIdLst>
    <p:handoutMasterId r:id="rId49"/>
  </p:handoutMasterIdLst>
  <p:sldIdLst>
    <p:sldId id="256" r:id="rId7"/>
    <p:sldId id="258" r:id="rId8"/>
    <p:sldId id="417" r:id="rId9"/>
    <p:sldId id="391" r:id="rId10"/>
    <p:sldId id="257" r:id="rId11"/>
    <p:sldId id="259" r:id="rId12"/>
    <p:sldId id="261" r:id="rId13"/>
    <p:sldId id="262" r:id="rId14"/>
    <p:sldId id="472" r:id="rId15"/>
    <p:sldId id="264" r:id="rId16"/>
    <p:sldId id="467" r:id="rId17"/>
    <p:sldId id="474" r:id="rId18"/>
    <p:sldId id="475" r:id="rId19"/>
    <p:sldId id="476" r:id="rId20"/>
    <p:sldId id="477" r:id="rId21"/>
    <p:sldId id="269" r:id="rId22"/>
    <p:sldId id="478" r:id="rId23"/>
    <p:sldId id="479" r:id="rId24"/>
    <p:sldId id="480" r:id="rId25"/>
    <p:sldId id="424" r:id="rId26"/>
    <p:sldId id="473" r:id="rId27"/>
    <p:sldId id="468" r:id="rId28"/>
    <p:sldId id="469" r:id="rId29"/>
    <p:sldId id="470" r:id="rId30"/>
    <p:sldId id="471" r:id="rId31"/>
    <p:sldId id="270" r:id="rId32"/>
    <p:sldId id="271" r:id="rId33"/>
    <p:sldId id="379" r:id="rId34"/>
    <p:sldId id="425" r:id="rId35"/>
    <p:sldId id="272" r:id="rId36"/>
    <p:sldId id="273" r:id="rId37"/>
    <p:sldId id="283" r:id="rId38"/>
    <p:sldId id="286" r:id="rId39"/>
    <p:sldId id="298" r:id="rId40"/>
    <p:sldId id="303" r:id="rId41"/>
    <p:sldId id="350" r:id="rId42"/>
    <p:sldId id="355" r:id="rId43"/>
    <p:sldId id="289" r:id="rId44"/>
    <p:sldId id="292" r:id="rId45"/>
    <p:sldId id="418" r:id="rId46"/>
    <p:sldId id="263" r:id="rId47"/>
  </p:sldIdLst>
  <p:sldSz cx="9144000" cy="5143500" type="screen16x9"/>
  <p:notesSz cx="6807200" cy="9939338"/>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Arial" charset="0"/>
      </a:defRPr>
    </a:lvl1pPr>
    <a:lvl2pPr marL="457200" algn="l" rtl="0" eaLnBrk="0" fontAlgn="base" hangingPunct="0">
      <a:spcBef>
        <a:spcPct val="0"/>
      </a:spcBef>
      <a:spcAft>
        <a:spcPct val="0"/>
      </a:spcAft>
      <a:defRPr sz="2400" kern="1200">
        <a:solidFill>
          <a:schemeClr val="tx1"/>
        </a:solidFill>
        <a:latin typeface="Arial" charset="0"/>
        <a:ea typeface="+mn-ea"/>
        <a:cs typeface="Arial" charset="0"/>
      </a:defRPr>
    </a:lvl2pPr>
    <a:lvl3pPr marL="914400" algn="l" rtl="0" eaLnBrk="0" fontAlgn="base" hangingPunct="0">
      <a:spcBef>
        <a:spcPct val="0"/>
      </a:spcBef>
      <a:spcAft>
        <a:spcPct val="0"/>
      </a:spcAft>
      <a:defRPr sz="2400" kern="1200">
        <a:solidFill>
          <a:schemeClr val="tx1"/>
        </a:solidFill>
        <a:latin typeface="Arial" charset="0"/>
        <a:ea typeface="+mn-ea"/>
        <a:cs typeface="Arial" charset="0"/>
      </a:defRPr>
    </a:lvl3pPr>
    <a:lvl4pPr marL="1371600" algn="l" rtl="0" eaLnBrk="0" fontAlgn="base" hangingPunct="0">
      <a:spcBef>
        <a:spcPct val="0"/>
      </a:spcBef>
      <a:spcAft>
        <a:spcPct val="0"/>
      </a:spcAft>
      <a:defRPr sz="2400" kern="1200">
        <a:solidFill>
          <a:schemeClr val="tx1"/>
        </a:solidFill>
        <a:latin typeface="Arial" charset="0"/>
        <a:ea typeface="+mn-ea"/>
        <a:cs typeface="Arial" charset="0"/>
      </a:defRPr>
    </a:lvl4pPr>
    <a:lvl5pPr marL="1828800" algn="l" rtl="0" eaLnBrk="0" fontAlgn="base" hangingPunct="0">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4F81B5"/>
    <a:srgbClr val="054A89"/>
    <a:srgbClr val="000099"/>
    <a:srgbClr val="67AB50"/>
    <a:srgbClr val="70B6AD"/>
    <a:srgbClr val="CE3D62"/>
    <a:srgbClr val="CE4B7F"/>
    <a:srgbClr val="7876DF"/>
    <a:srgbClr val="8FCACC"/>
    <a:srgbClr val="EC7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17"/>
    <p:restoredTop sz="94720"/>
  </p:normalViewPr>
  <p:slideViewPr>
    <p:cSldViewPr snapToGrid="0">
      <p:cViewPr varScale="1">
        <p:scale>
          <a:sx n="118" d="100"/>
          <a:sy n="118" d="100"/>
        </p:scale>
        <p:origin x="1152" y="96"/>
      </p:cViewPr>
      <p:guideLst>
        <p:guide orient="horz"/>
        <p:guide/>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notesMaster" Target="notesMasters/notesMaster1.xml"/><Relationship Id="rId8" Type="http://schemas.openxmlformats.org/officeDocument/2006/relationships/slide" Target="slides/slide2.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23" name="Rectangle 3"/>
          <p:cNvSpPr>
            <a:spLocks noGrp="1" noChangeArrowheads="1"/>
          </p:cNvSpPr>
          <p:nvPr>
            <p:ph type="dt" sz="quarter" idx="1"/>
          </p:nvPr>
        </p:nvSpPr>
        <p:spPr bwMode="auto">
          <a:xfrm>
            <a:off x="3857413"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24" name="Rectangle 4"/>
          <p:cNvSpPr>
            <a:spLocks noGrp="1" noChangeArrowheads="1"/>
          </p:cNvSpPr>
          <p:nvPr>
            <p:ph type="ftr" sz="quarter" idx="2"/>
          </p:nvPr>
        </p:nvSpPr>
        <p:spPr bwMode="auto">
          <a:xfrm>
            <a:off x="0"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25" name="Rectangle 5"/>
          <p:cNvSpPr>
            <a:spLocks noGrp="1" noChangeArrowheads="1"/>
          </p:cNvSpPr>
          <p:nvPr>
            <p:ph type="sldNum" sz="quarter" idx="3"/>
          </p:nvPr>
        </p:nvSpPr>
        <p:spPr bwMode="auto">
          <a:xfrm>
            <a:off x="3857413"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FF6F4C1-4114-4918-8993-473D0CD5DCE6}" type="slidenum">
              <a:rPr lang="en-US"/>
              <a:pPr>
                <a:defRPr/>
              </a:pPr>
              <a:t>‹#›</a:t>
            </a:fld>
            <a:endParaRPr lang="en-US"/>
          </a:p>
        </p:txBody>
      </p:sp>
    </p:spTree>
    <p:extLst>
      <p:ext uri="{BB962C8B-B14F-4D97-AF65-F5344CB8AC3E}">
        <p14:creationId xmlns:p14="http://schemas.microsoft.com/office/powerpoint/2010/main" val="719917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0483" name="Rectangle 3"/>
          <p:cNvSpPr>
            <a:spLocks noGrp="1" noChangeArrowheads="1"/>
          </p:cNvSpPr>
          <p:nvPr>
            <p:ph type="dt" idx="1"/>
          </p:nvPr>
        </p:nvSpPr>
        <p:spPr bwMode="auto">
          <a:xfrm>
            <a:off x="3857413"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5060" name="Rectangle 4"/>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907627" y="4721186"/>
            <a:ext cx="4991947" cy="44727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0487" name="Rectangle 7"/>
          <p:cNvSpPr>
            <a:spLocks noGrp="1" noChangeArrowheads="1"/>
          </p:cNvSpPr>
          <p:nvPr>
            <p:ph type="sldNum" sz="quarter" idx="5"/>
          </p:nvPr>
        </p:nvSpPr>
        <p:spPr bwMode="auto">
          <a:xfrm>
            <a:off x="3857413"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1EDB437F-59FE-4A6C-A802-8DC82142699A}" type="slidenum">
              <a:rPr lang="en-US"/>
              <a:pPr>
                <a:defRPr/>
              </a:pPr>
              <a:t>‹#›</a:t>
            </a:fld>
            <a:endParaRPr lang="en-US"/>
          </a:p>
        </p:txBody>
      </p:sp>
    </p:spTree>
    <p:extLst>
      <p:ext uri="{BB962C8B-B14F-4D97-AF65-F5344CB8AC3E}">
        <p14:creationId xmlns:p14="http://schemas.microsoft.com/office/powerpoint/2010/main" val="35229435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F59346-A7B6-BD4E-8CEF-56262969BDC6}" type="slidenum">
              <a:rPr lang="en-AU" altLang="x-none"/>
              <a:pPr/>
              <a:t>10</a:t>
            </a:fld>
            <a:endParaRPr lang="en-AU" altLang="x-none"/>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x-none" altLang="x-none"/>
          </a:p>
        </p:txBody>
      </p:sp>
    </p:spTree>
    <p:extLst>
      <p:ext uri="{BB962C8B-B14F-4D97-AF65-F5344CB8AC3E}">
        <p14:creationId xmlns:p14="http://schemas.microsoft.com/office/powerpoint/2010/main" val="244765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28F74D1F-E3C8-49E6-89CC-382312EEB3EB}"/>
              </a:ext>
            </a:extLst>
          </p:cNvPr>
          <p:cNvSpPr>
            <a:spLocks noGrp="1" noRot="1" noChangeAspect="1" noChangeArrowheads="1" noTextEdit="1"/>
          </p:cNvSpPr>
          <p:nvPr>
            <p:ph type="sldImg"/>
          </p:nvPr>
        </p:nvSpPr>
        <p:spPr>
          <a:ln/>
        </p:spPr>
      </p:sp>
      <p:sp>
        <p:nvSpPr>
          <p:cNvPr id="99331" name="Notes Placeholder 2">
            <a:extLst>
              <a:ext uri="{FF2B5EF4-FFF2-40B4-BE49-F238E27FC236}">
                <a16:creationId xmlns:a16="http://schemas.microsoft.com/office/drawing/2014/main" id="{61589EA2-0722-480D-95F3-516DA27512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a:p>
            <a:r>
              <a:rPr lang="en-AU" altLang="en-US">
                <a:latin typeface="Arial" panose="020B0604020202020204" pitchFamily="34" charset="0"/>
                <a:ea typeface="ＭＳ Ｐゴシック" panose="020B0600070205080204" pitchFamily="34" charset="-128"/>
              </a:rPr>
              <a:t>Ira Shor and Paulo Freire (1987) offer the transformative and empowering function of education that happens through ‘dialogic’ and democratic approaches. Moll and Gonzales (1992) promote the concept of funds of knowledge that addresses elements of belonging. Allan Luke (2000) conveys the connection to students’ ‘lifeworlds’ and popular culture and supports the scaffolding necessary for students learning of difficult academic themes and concepts. Ahmed offers a focus on the ‘affective’ (Ahmed 2004) elements of teaching students who lack confidence in their capabilities by introducing the necessity of adopting an ethics of care or ‘care-full pedagogies’ (Motta &amp; Bennett 2018). Specifically for my version of ‘critical enabling pedagogy’, I look to Ira Shor (1992) for his critical teaching framework that lists eleven values that underpin his empowering approach, including: participatory, affective, problem-posing, situated, multicultural, dialogic, desocialising, democratic, researching, interdisciplinary and activist. Shor’s explicit practices of the ‘critical’ dialogic teacher include: </a:t>
            </a:r>
          </a:p>
          <a:p>
            <a:endParaRPr lang="en-AU" altLang="en-US">
              <a:latin typeface="Arial" panose="020B0604020202020204" pitchFamily="34" charset="0"/>
              <a:ea typeface="ＭＳ Ｐゴシック" panose="020B0600070205080204" pitchFamily="34" charset="-128"/>
            </a:endParaRPr>
          </a:p>
          <a:p>
            <a:r>
              <a:rPr lang="en-AU" altLang="en-US">
                <a:latin typeface="Arial" panose="020B0604020202020204" pitchFamily="34" charset="0"/>
                <a:ea typeface="ＭＳ Ｐゴシック" panose="020B0600070205080204" pitchFamily="34" charset="-128"/>
              </a:rPr>
              <a:t>doing analysis with the students participation; avoiding jargon or obscure allusions that intimidate students into silence; posting thought provoking, open-ended problems to students so that they feel challenged in thinking them through; avoiding short answer question which make students feel like robots; be patient in listening to students and in giving them time to think on their feet; invite students to speak from experience, integrating that material into social issues and academic themes and invite students to suggest themes for study and ask them to select reading matter (1992, pp. 95-96).</a:t>
            </a:r>
          </a:p>
          <a:p>
            <a:endParaRPr lang="en-US" altLang="en-US">
              <a:latin typeface="Arial" panose="020B0604020202020204" pitchFamily="34" charset="0"/>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0A47CE0B-2C9F-4368-B390-86C504BEF6D7}"/>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D2599A6-B5CE-4F62-B587-1A94D307D34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panose="020B0600070205080204" pitchFamily="34" charset="-128"/>
                <a:cs typeface="Arial" charset="0"/>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sz="1200" b="0" i="0" u="none" strike="noStrike" kern="1200" cap="none" spc="0" normalizeH="0" baseline="0" noProof="0">
              <a:ln>
                <a:noFill/>
              </a:ln>
              <a:solidFill>
                <a:srgbClr val="000000"/>
              </a:solidFill>
              <a:effectLst/>
              <a:uLnTx/>
              <a:uFillTx/>
              <a:latin typeface="Arial" charset="0"/>
              <a:ea typeface="ＭＳ Ｐゴシック" panose="020B0600070205080204" pitchFamily="34" charset="-128"/>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a:t>Ideology/Discourse are key concepts taught in the ‘</a:t>
            </a:r>
            <a:r>
              <a:rPr lang="en-AU" sz="1200" b="0" i="1"/>
              <a:t>Critical Thinking: Media and Academia’</a:t>
            </a:r>
            <a:r>
              <a:rPr lang="en-AU" sz="1200" b="0"/>
              <a:t> course. The students are required to demonstrate an understanding of the ideology/discourses that informs the perspective presented in their chosen media text in the second assessment ‘</a:t>
            </a:r>
            <a:r>
              <a:rPr lang="en-AU" sz="1200" b="0" i="1"/>
              <a:t>The Guided Critical Review</a:t>
            </a:r>
            <a:r>
              <a:rPr lang="en-AU" sz="1200" b="0"/>
              <a:t>’, by identifying specific language techniques/framing adopted/utilised by the author. </a:t>
            </a:r>
          </a:p>
          <a:p>
            <a:r>
              <a:rPr lang="en-AU" sz="1200" b="0"/>
              <a:t> </a:t>
            </a:r>
          </a:p>
          <a:p>
            <a:r>
              <a:rPr lang="en-AU" sz="1200" b="0"/>
              <a:t>Many students can identify the stance of the author as condemning or commending and engaging with binary approaches to perspectives, but not as many trace the ideological basis or discourses that constitute the perspective. </a:t>
            </a:r>
          </a:p>
          <a:p>
            <a:endParaRPr lang="en-AU" sz="1200" b="0"/>
          </a:p>
          <a:p>
            <a:endParaRPr lang="en-AU" sz="1200" b="0"/>
          </a:p>
          <a:p>
            <a:endParaRPr lang="en-AU" sz="1200" b="0"/>
          </a:p>
          <a:p>
            <a:r>
              <a:rPr lang="en-AU" sz="1200" kern="1200">
                <a:solidFill>
                  <a:schemeClr val="tx1"/>
                </a:solidFill>
                <a:effectLst/>
                <a:latin typeface="Arial" charset="0"/>
                <a:ea typeface="Arial" pitchFamily="-65" charset="0"/>
                <a:cs typeface="Arial" charset="0"/>
              </a:rPr>
              <a:t>Over the course, we have looked at generation of ‘fake news’ in politics and highlighted this significance which has ideological implications, and then also looked more specifically at the meaning of ideology and the binary of progressive/conservative to help them make sense of the polarisation that exists. These categories are mobilised more so now with Trump and other ‘right’ wing politicians and with Murdoch’s media. </a:t>
            </a:r>
          </a:p>
          <a:p>
            <a:r>
              <a:rPr lang="en-AU" sz="1200" kern="1200">
                <a:solidFill>
                  <a:schemeClr val="tx1"/>
                </a:solidFill>
                <a:effectLst/>
                <a:latin typeface="Arial" charset="0"/>
                <a:ea typeface="Arial" pitchFamily="-65" charset="0"/>
                <a:cs typeface="Arial" charset="0"/>
              </a:rPr>
              <a:t> </a:t>
            </a:r>
          </a:p>
          <a:p>
            <a:r>
              <a:rPr lang="en-AU" sz="1200" kern="1200">
                <a:solidFill>
                  <a:schemeClr val="tx1"/>
                </a:solidFill>
                <a:effectLst/>
                <a:latin typeface="Arial" charset="0"/>
                <a:ea typeface="Arial" pitchFamily="-65" charset="0"/>
                <a:cs typeface="Arial" charset="0"/>
              </a:rPr>
              <a:t>Reflections on student’s engagement with ideology, left and right wing. This led to detailed discussion about the different types of government in my tutorial, with many questions about the current political climate. </a:t>
            </a:r>
          </a:p>
          <a:p>
            <a:endParaRPr lang="en-AU"/>
          </a:p>
        </p:txBody>
      </p:sp>
      <p:sp>
        <p:nvSpPr>
          <p:cNvPr id="4" name="Slide Number Placeholder 3"/>
          <p:cNvSpPr>
            <a:spLocks noGrp="1"/>
          </p:cNvSpPr>
          <p:nvPr>
            <p:ph type="sldNum" sz="quarter" idx="10"/>
          </p:nvPr>
        </p:nvSpPr>
        <p:spPr/>
        <p:txBody>
          <a:bodyPr/>
          <a:lstStyle/>
          <a:p>
            <a:pPr>
              <a:defRPr/>
            </a:pPr>
            <a:fld id="{1EDB437F-59FE-4A6C-A802-8DC82142699A}" type="slidenum">
              <a:rPr lang="en-US" smtClean="0"/>
              <a:pPr>
                <a:defRPr/>
              </a:pPr>
              <a:t>30</a:t>
            </a:fld>
            <a:endParaRPr lang="en-US"/>
          </a:p>
        </p:txBody>
      </p:sp>
    </p:spTree>
    <p:extLst>
      <p:ext uri="{BB962C8B-B14F-4D97-AF65-F5344CB8AC3E}">
        <p14:creationId xmlns:p14="http://schemas.microsoft.com/office/powerpoint/2010/main" val="1950535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EDB437F-59FE-4A6C-A802-8DC82142699A}" type="slidenum">
              <a:rPr kumimoji="0" lang="en-US" sz="1200" b="0" i="0" u="none" strike="noStrike" kern="1200" cap="none" spc="0" normalizeH="0" baseline="0" noProof="0">
                <a:ln>
                  <a:noFill/>
                </a:ln>
                <a:solidFill>
                  <a:srgbClr val="000000"/>
                </a:solidFill>
                <a:effectLst/>
                <a:uLnTx/>
                <a:uFillTx/>
                <a:latin typeface="Arial" charset="0"/>
                <a:ea typeface="+mn-ea"/>
                <a:cs typeface="Arial" charset="0"/>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sz="1200" b="0" i="0" u="none" strike="noStrike" kern="1200" cap="none" spc="0" normalizeH="0" baseline="0" noProof="0">
              <a:ln>
                <a:noFill/>
              </a:ln>
              <a:solidFill>
                <a:srgbClr val="000000"/>
              </a:solidFill>
              <a:effectLst/>
              <a:uLnTx/>
              <a:uFillTx/>
              <a:latin typeface="Arial" charset="0"/>
              <a:ea typeface="+mn-ea"/>
              <a:cs typeface="Arial" charset="0"/>
            </a:endParaRPr>
          </a:p>
        </p:txBody>
      </p:sp>
    </p:spTree>
    <p:extLst>
      <p:ext uri="{BB962C8B-B14F-4D97-AF65-F5344CB8AC3E}">
        <p14:creationId xmlns:p14="http://schemas.microsoft.com/office/powerpoint/2010/main" val="822784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EDB437F-59FE-4A6C-A802-8DC82142699A}" type="slidenum">
              <a:rPr kumimoji="0" lang="en-US" sz="1200" b="0" i="0" u="none" strike="noStrike" kern="1200" cap="none" spc="0" normalizeH="0" baseline="0" noProof="0">
                <a:ln>
                  <a:noFill/>
                </a:ln>
                <a:solidFill>
                  <a:srgbClr val="000000"/>
                </a:solidFill>
                <a:effectLst/>
                <a:uLnTx/>
                <a:uFillTx/>
                <a:latin typeface="Arial" charset="0"/>
                <a:ea typeface="+mn-ea"/>
                <a:cs typeface="Arial" charset="0"/>
              </a:rPr>
              <a:pPr marL="0" marR="0" lvl="0" indent="0" algn="r" defTabSz="914400" rtl="0" eaLnBrk="0" fontAlgn="base" latinLnBrk="0" hangingPunct="0">
                <a:lnSpc>
                  <a:spcPct val="100000"/>
                </a:lnSpc>
                <a:spcBef>
                  <a:spcPct val="0"/>
                </a:spcBef>
                <a:spcAft>
                  <a:spcPct val="0"/>
                </a:spcAft>
                <a:buClrTx/>
                <a:buSzTx/>
                <a:buFontTx/>
                <a:buNone/>
                <a:tabLst/>
                <a:defRPr/>
              </a:pPr>
              <a:t>35</a:t>
            </a:fld>
            <a:endParaRPr kumimoji="0" lang="en-US" sz="1200" b="0" i="0" u="none" strike="noStrike" kern="1200" cap="none" spc="0" normalizeH="0" baseline="0" noProof="0">
              <a:ln>
                <a:noFill/>
              </a:ln>
              <a:solidFill>
                <a:srgbClr val="000000"/>
              </a:solidFill>
              <a:effectLst/>
              <a:uLnTx/>
              <a:uFillTx/>
              <a:latin typeface="Arial" charset="0"/>
              <a:ea typeface="+mn-ea"/>
              <a:cs typeface="Arial" charset="0"/>
            </a:endParaRPr>
          </a:p>
        </p:txBody>
      </p:sp>
    </p:spTree>
    <p:extLst>
      <p:ext uri="{BB962C8B-B14F-4D97-AF65-F5344CB8AC3E}">
        <p14:creationId xmlns:p14="http://schemas.microsoft.com/office/powerpoint/2010/main" val="2451012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DD942E2-BAD8-FC47-AC93-B2BB6BCAFF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8" name="Picture 7"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27728" y="590550"/>
            <a:ext cx="1288544" cy="1030835"/>
          </a:xfrm>
          <a:prstGeom prst="rect">
            <a:avLst/>
          </a:prstGeom>
        </p:spPr>
      </p:pic>
      <p:sp>
        <p:nvSpPr>
          <p:cNvPr id="4" name="Rectangle 8"/>
          <p:cNvSpPr>
            <a:spLocks noGrp="1" noChangeArrowheads="1"/>
          </p:cNvSpPr>
          <p:nvPr>
            <p:ph type="ctrTitle" sz="quarter" hasCustomPrompt="1"/>
          </p:nvPr>
        </p:nvSpPr>
        <p:spPr bwMode="auto">
          <a:xfrm>
            <a:off x="1358089" y="2184400"/>
            <a:ext cx="6437083" cy="84328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lgn="ctr">
              <a:defRPr sz="4400" b="1">
                <a:solidFill>
                  <a:schemeClr val="bg1"/>
                </a:solidFill>
                <a:latin typeface="+mj-lt"/>
              </a:defRPr>
            </a:lvl1pPr>
          </a:lstStyle>
          <a:p>
            <a:r>
              <a:rPr lang="en-US"/>
              <a:t>Insert title here</a:t>
            </a:r>
          </a:p>
        </p:txBody>
      </p:sp>
      <p:sp>
        <p:nvSpPr>
          <p:cNvPr id="5" name="Rectangle 11"/>
          <p:cNvSpPr>
            <a:spLocks noGrp="1" noChangeArrowheads="1"/>
          </p:cNvSpPr>
          <p:nvPr>
            <p:ph type="subTitle" sz="quarter" idx="1" hasCustomPrompt="1"/>
          </p:nvPr>
        </p:nvSpPr>
        <p:spPr bwMode="auto">
          <a:xfrm>
            <a:off x="1366353" y="3332829"/>
            <a:ext cx="6428827"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defRPr>
            </a:lvl1pPr>
          </a:lstStyle>
          <a:p>
            <a:r>
              <a:rPr lang="en-US"/>
              <a:t>Insert text or delete if not required</a:t>
            </a:r>
          </a:p>
        </p:txBody>
      </p:sp>
    </p:spTree>
    <p:extLst>
      <p:ext uri="{BB962C8B-B14F-4D97-AF65-F5344CB8AC3E}">
        <p14:creationId xmlns:p14="http://schemas.microsoft.com/office/powerpoint/2010/main" val="1681381"/>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848056"/>
            <a:ext cx="9144000" cy="1295400"/>
          </a:xfrm>
          <a:prstGeom prst="rect">
            <a:avLst/>
          </a:prstGeom>
          <a:noFill/>
          <a:extLst>
            <a:ext uri="{909E8E84-426E-40dd-AFC4-6F175D3DCCD1}">
              <a14:hiddenFill xmlns:a14="http://schemas.microsoft.com/office/drawing/2010/main" xmlns="">
                <a:solidFill>
                  <a:srgbClr val="FFFFFF"/>
                </a:solidFill>
              </a14:hiddenFill>
            </a:ext>
          </a:extLst>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5" y="4297442"/>
            <a:ext cx="1462531" cy="434729"/>
          </a:xfrm>
          <a:prstGeom prst="rect">
            <a:avLst/>
          </a:prstGeom>
        </p:spPr>
      </p:pic>
      <p:sp>
        <p:nvSpPr>
          <p:cNvPr id="4" name="Text Placeholder 3"/>
          <p:cNvSpPr>
            <a:spLocks noGrp="1"/>
          </p:cNvSpPr>
          <p:nvPr>
            <p:ph type="body" sz="quarter" idx="10" hasCustomPrompt="1"/>
          </p:nvPr>
        </p:nvSpPr>
        <p:spPr>
          <a:xfrm>
            <a:off x="409577" y="321470"/>
            <a:ext cx="8258175" cy="485775"/>
          </a:xfrm>
          <a:prstGeom prst="rect">
            <a:avLst/>
          </a:prstGeom>
        </p:spPr>
        <p:txBody>
          <a:bodyPr/>
          <a:lstStyle>
            <a:lvl1pPr marL="0" indent="0">
              <a:buNone/>
              <a:defRPr b="1">
                <a:solidFill>
                  <a:srgbClr val="0000C8"/>
                </a:solidFill>
              </a:defRPr>
            </a:lvl1pPr>
          </a:lstStyle>
          <a:p>
            <a:pPr lvl="0"/>
            <a:r>
              <a:rPr lang="en-US"/>
              <a:t>Title</a:t>
            </a:r>
            <a:endParaRPr lang="en-AU"/>
          </a:p>
        </p:txBody>
      </p:sp>
      <p:sp>
        <p:nvSpPr>
          <p:cNvPr id="6" name="Text Placeholder 3"/>
          <p:cNvSpPr>
            <a:spLocks noGrp="1"/>
          </p:cNvSpPr>
          <p:nvPr>
            <p:ph type="body" sz="quarter" idx="11" hasCustomPrompt="1"/>
          </p:nvPr>
        </p:nvSpPr>
        <p:spPr>
          <a:xfrm>
            <a:off x="414338" y="971551"/>
            <a:ext cx="8258175" cy="485775"/>
          </a:xfrm>
          <a:prstGeom prst="rect">
            <a:avLst/>
          </a:prstGeom>
        </p:spPr>
        <p:txBody>
          <a:bodyPr/>
          <a:lstStyle>
            <a:lvl1pPr marL="0" indent="0">
              <a:buNone/>
              <a:defRPr sz="2000" b="1">
                <a:solidFill>
                  <a:schemeClr val="tx1"/>
                </a:solidFill>
              </a:defRPr>
            </a:lvl1pPr>
          </a:lstStyle>
          <a:p>
            <a:pPr lvl="0"/>
            <a:r>
              <a:rPr lang="en-US"/>
              <a:t>Text</a:t>
            </a:r>
          </a:p>
          <a:p>
            <a:pPr lvl="0"/>
            <a:endParaRPr lang="en-AU"/>
          </a:p>
        </p:txBody>
      </p:sp>
    </p:spTree>
    <p:extLst>
      <p:ext uri="{BB962C8B-B14F-4D97-AF65-F5344CB8AC3E}">
        <p14:creationId xmlns:p14="http://schemas.microsoft.com/office/powerpoint/2010/main" val="273363741"/>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BD269416-2F16-4171-846C-B654E2F0CF9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89" y="2382"/>
            <a:ext cx="9140825" cy="5141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a:extLst>
              <a:ext uri="{FF2B5EF4-FFF2-40B4-BE49-F238E27FC236}">
                <a16:creationId xmlns:a16="http://schemas.microsoft.com/office/drawing/2014/main" id="{CE52FEB1-9DC9-4D77-963D-DB573DA4C98C}"/>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8"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0" name="Rectangle 8"/>
          <p:cNvSpPr>
            <a:spLocks noGrp="1" noChangeArrowheads="1"/>
          </p:cNvSpPr>
          <p:nvPr>
            <p:ph type="ctrTitle" sz="quarter"/>
          </p:nvPr>
        </p:nvSpPr>
        <p:spPr bwMode="auto">
          <a:xfrm>
            <a:off x="1440000" y="2538415"/>
            <a:ext cx="5791200" cy="290513"/>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lgn="l">
              <a:defRPr sz="1350">
                <a:solidFill>
                  <a:schemeClr val="bg1"/>
                </a:solidFill>
              </a:defRPr>
            </a:lvl1pPr>
          </a:lstStyle>
          <a:p>
            <a:r>
              <a:rPr lang="en-US"/>
              <a:t>Click to edit Master title style</a:t>
            </a:r>
          </a:p>
        </p:txBody>
      </p:sp>
      <p:sp>
        <p:nvSpPr>
          <p:cNvPr id="8203" name="Rectangle 11"/>
          <p:cNvSpPr>
            <a:spLocks noGrp="1" noChangeArrowheads="1"/>
          </p:cNvSpPr>
          <p:nvPr>
            <p:ph type="subTitle" sz="quarter" idx="1"/>
          </p:nvPr>
        </p:nvSpPr>
        <p:spPr bwMode="auto">
          <a:xfrm>
            <a:off x="1440000" y="2901553"/>
            <a:ext cx="6019800" cy="28932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l">
              <a:buFontTx/>
              <a:buNone/>
              <a:defRPr sz="788">
                <a:solidFill>
                  <a:schemeClr val="bg1"/>
                </a:solidFill>
              </a:defRPr>
            </a:lvl1pPr>
          </a:lstStyle>
          <a:p>
            <a:r>
              <a:rPr lang="en-US"/>
              <a:t>Click to edit Master subtitle style</a:t>
            </a:r>
          </a:p>
        </p:txBody>
      </p:sp>
    </p:spTree>
    <p:extLst>
      <p:ext uri="{BB962C8B-B14F-4D97-AF65-F5344CB8AC3E}">
        <p14:creationId xmlns:p14="http://schemas.microsoft.com/office/powerpoint/2010/main" val="3430835356"/>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4076C26-1566-4BA0-A757-223E1DAF9B6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171950"/>
            <a:ext cx="914400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a:extLst>
              <a:ext uri="{FF2B5EF4-FFF2-40B4-BE49-F238E27FC236}">
                <a16:creationId xmlns:a16="http://schemas.microsoft.com/office/drawing/2014/main" id="{D31E3DEE-675C-4E22-A9D6-1B1F811A4A7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8"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Placeholder 3"/>
          <p:cNvSpPr>
            <a:spLocks noGrp="1"/>
          </p:cNvSpPr>
          <p:nvPr>
            <p:ph type="body" sz="quarter" idx="10"/>
          </p:nvPr>
        </p:nvSpPr>
        <p:spPr>
          <a:xfrm>
            <a:off x="409577" y="321469"/>
            <a:ext cx="8258175" cy="485775"/>
          </a:xfrm>
          <a:prstGeom prst="rect">
            <a:avLst/>
          </a:prstGeom>
        </p:spPr>
        <p:txBody>
          <a:bodyPr/>
          <a:lstStyle>
            <a:lvl1pPr marL="0" indent="0">
              <a:buNone/>
              <a:defRPr b="1">
                <a:solidFill>
                  <a:srgbClr val="0000C8"/>
                </a:solidFill>
              </a:defRPr>
            </a:lvl1pPr>
          </a:lstStyle>
          <a:p>
            <a:pPr lvl="0"/>
            <a:r>
              <a:rPr lang="en-US"/>
              <a:t>Click to edit Master text styles</a:t>
            </a:r>
          </a:p>
        </p:txBody>
      </p:sp>
      <p:sp>
        <p:nvSpPr>
          <p:cNvPr id="6" name="Text Placeholder 3"/>
          <p:cNvSpPr>
            <a:spLocks noGrp="1"/>
          </p:cNvSpPr>
          <p:nvPr>
            <p:ph type="body" sz="quarter" idx="11"/>
          </p:nvPr>
        </p:nvSpPr>
        <p:spPr>
          <a:xfrm>
            <a:off x="414339" y="971550"/>
            <a:ext cx="8258175" cy="485775"/>
          </a:xfrm>
          <a:prstGeom prst="rect">
            <a:avLst/>
          </a:prstGeom>
        </p:spPr>
        <p:txBody>
          <a:bodyPr/>
          <a:lstStyle>
            <a:lvl1pPr marL="0" indent="0">
              <a:buNone/>
              <a:defRPr sz="1125" b="1">
                <a:solidFill>
                  <a:schemeClr val="tx1"/>
                </a:solidFill>
              </a:defRPr>
            </a:lvl1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016311871"/>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A836E88C-E120-412E-9E3A-24737BCEBB2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3687366"/>
            <a:ext cx="9137650" cy="1456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a:extLst>
              <a:ext uri="{FF2B5EF4-FFF2-40B4-BE49-F238E27FC236}">
                <a16:creationId xmlns:a16="http://schemas.microsoft.com/office/drawing/2014/main" id="{1EDAF591-6D2B-4B96-9680-38AC8825A6ED}"/>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8"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Placeholder 3"/>
          <p:cNvSpPr>
            <a:spLocks noGrp="1"/>
          </p:cNvSpPr>
          <p:nvPr>
            <p:ph type="body" sz="quarter" idx="10"/>
          </p:nvPr>
        </p:nvSpPr>
        <p:spPr>
          <a:xfrm>
            <a:off x="409577" y="321469"/>
            <a:ext cx="8258175" cy="485775"/>
          </a:xfrm>
          <a:prstGeom prst="rect">
            <a:avLst/>
          </a:prstGeom>
        </p:spPr>
        <p:txBody>
          <a:bodyPr/>
          <a:lstStyle>
            <a:lvl1pPr marL="0" indent="0">
              <a:buNone/>
              <a:defRPr b="1">
                <a:solidFill>
                  <a:srgbClr val="0000C8"/>
                </a:solidFill>
              </a:defRPr>
            </a:lvl1pPr>
          </a:lstStyle>
          <a:p>
            <a:pPr lvl="0"/>
            <a:r>
              <a:rPr lang="en-US"/>
              <a:t>Click to edit Master text styles</a:t>
            </a:r>
          </a:p>
        </p:txBody>
      </p:sp>
      <p:sp>
        <p:nvSpPr>
          <p:cNvPr id="6" name="Text Placeholder 3"/>
          <p:cNvSpPr>
            <a:spLocks noGrp="1"/>
          </p:cNvSpPr>
          <p:nvPr>
            <p:ph type="body" sz="quarter" idx="11"/>
          </p:nvPr>
        </p:nvSpPr>
        <p:spPr>
          <a:xfrm>
            <a:off x="414339" y="971550"/>
            <a:ext cx="8258175" cy="485775"/>
          </a:xfrm>
          <a:prstGeom prst="rect">
            <a:avLst/>
          </a:prstGeom>
        </p:spPr>
        <p:txBody>
          <a:bodyPr/>
          <a:lstStyle>
            <a:lvl1pPr marL="0" indent="0">
              <a:buNone/>
              <a:defRPr sz="1125" b="1">
                <a:solidFill>
                  <a:schemeClr val="tx1"/>
                </a:solidFill>
              </a:defRPr>
            </a:lvl1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138776027"/>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2">
            <a:extLst>
              <a:ext uri="{FF2B5EF4-FFF2-40B4-BE49-F238E27FC236}">
                <a16:creationId xmlns:a16="http://schemas.microsoft.com/office/drawing/2014/main" id="{3C07AA71-6437-4508-85F4-DA9C9F3905D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171950"/>
            <a:ext cx="914400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a:extLst>
              <a:ext uri="{FF2B5EF4-FFF2-40B4-BE49-F238E27FC236}">
                <a16:creationId xmlns:a16="http://schemas.microsoft.com/office/drawing/2014/main" id="{3F0EBBDB-A89B-4DF2-BD4E-EA6ED92729EF}"/>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8"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icture Placeholder 4"/>
          <p:cNvSpPr>
            <a:spLocks noGrp="1"/>
          </p:cNvSpPr>
          <p:nvPr>
            <p:ph type="pic" sz="quarter" idx="10"/>
          </p:nvPr>
        </p:nvSpPr>
        <p:spPr>
          <a:xfrm>
            <a:off x="0" y="0"/>
            <a:ext cx="4476750" cy="4171917"/>
          </a:xfrm>
          <a:prstGeom prst="rect">
            <a:avLst/>
          </a:prstGeom>
        </p:spPr>
        <p:txBody>
          <a:bodyPr/>
          <a:lstStyle/>
          <a:p>
            <a:pPr lvl="0"/>
            <a:endParaRPr lang="en-AU" noProof="0"/>
          </a:p>
        </p:txBody>
      </p:sp>
      <p:sp>
        <p:nvSpPr>
          <p:cNvPr id="7" name="Text Placeholder 6"/>
          <p:cNvSpPr>
            <a:spLocks noGrp="1"/>
          </p:cNvSpPr>
          <p:nvPr>
            <p:ph type="body" sz="quarter" idx="11"/>
          </p:nvPr>
        </p:nvSpPr>
        <p:spPr>
          <a:xfrm>
            <a:off x="4819650" y="200025"/>
            <a:ext cx="4114800" cy="500063"/>
          </a:xfrm>
          <a:prstGeom prst="rect">
            <a:avLst/>
          </a:prstGeom>
        </p:spPr>
        <p:txBody>
          <a:bodyPr/>
          <a:lstStyle>
            <a:lvl1pPr marL="0" indent="0">
              <a:buNone/>
              <a:defRPr sz="1575" b="1">
                <a:solidFill>
                  <a:srgbClr val="0000C8"/>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 Placeholder 8"/>
          <p:cNvSpPr>
            <a:spLocks noGrp="1"/>
          </p:cNvSpPr>
          <p:nvPr>
            <p:ph type="body" sz="quarter" idx="12"/>
          </p:nvPr>
        </p:nvSpPr>
        <p:spPr>
          <a:xfrm>
            <a:off x="4819650" y="735808"/>
            <a:ext cx="4114800" cy="2964656"/>
          </a:xfrm>
          <a:prstGeom prst="rect">
            <a:avLst/>
          </a:prstGeom>
        </p:spPr>
        <p:txBody>
          <a:bodyPr/>
          <a:lstStyle>
            <a:lvl1pPr marL="0" indent="0">
              <a:buNone/>
              <a:defRPr sz="1125" b="1"/>
            </a:lvl1pPr>
          </a:lstStyle>
          <a:p>
            <a:pPr lvl="0"/>
            <a:r>
              <a:rPr lang="en-US"/>
              <a:t>Click to edit Master text styles</a:t>
            </a:r>
          </a:p>
        </p:txBody>
      </p:sp>
    </p:spTree>
    <p:extLst>
      <p:ext uri="{BB962C8B-B14F-4D97-AF65-F5344CB8AC3E}">
        <p14:creationId xmlns:p14="http://schemas.microsoft.com/office/powerpoint/2010/main" val="17457330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6" name="Picture 3">
            <a:extLst>
              <a:ext uri="{FF2B5EF4-FFF2-40B4-BE49-F238E27FC236}">
                <a16:creationId xmlns:a16="http://schemas.microsoft.com/office/drawing/2014/main" id="{EEBE347F-5EE8-43DC-8E21-D277F039981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3687366"/>
            <a:ext cx="9137650" cy="1456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a:extLst>
              <a:ext uri="{FF2B5EF4-FFF2-40B4-BE49-F238E27FC236}">
                <a16:creationId xmlns:a16="http://schemas.microsoft.com/office/drawing/2014/main" id="{BCC2CCF1-A9A3-4EC3-B017-40584AC5917A}"/>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8"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icture Placeholder 4"/>
          <p:cNvSpPr>
            <a:spLocks noGrp="1"/>
          </p:cNvSpPr>
          <p:nvPr>
            <p:ph type="pic" sz="quarter" idx="10"/>
          </p:nvPr>
        </p:nvSpPr>
        <p:spPr>
          <a:xfrm>
            <a:off x="0" y="0"/>
            <a:ext cx="4476750" cy="4057650"/>
          </a:xfrm>
          <a:custGeom>
            <a:avLst/>
            <a:gdLst>
              <a:gd name="connsiteX0" fmla="*/ 0 w 4476750"/>
              <a:gd name="connsiteY0" fmla="*/ 0 h 6858000"/>
              <a:gd name="connsiteX1" fmla="*/ 4476750 w 4476750"/>
              <a:gd name="connsiteY1" fmla="*/ 0 h 6858000"/>
              <a:gd name="connsiteX2" fmla="*/ 4476750 w 4476750"/>
              <a:gd name="connsiteY2" fmla="*/ 6858000 h 6858000"/>
              <a:gd name="connsiteX3" fmla="*/ 0 w 4476750"/>
              <a:gd name="connsiteY3" fmla="*/ 6858000 h 6858000"/>
              <a:gd name="connsiteX4" fmla="*/ 0 w 4476750"/>
              <a:gd name="connsiteY4" fmla="*/ 0 h 6858000"/>
              <a:gd name="connsiteX0" fmla="*/ 0 w 4476750"/>
              <a:gd name="connsiteY0" fmla="*/ 0 h 6858000"/>
              <a:gd name="connsiteX1" fmla="*/ 4476750 w 4476750"/>
              <a:gd name="connsiteY1" fmla="*/ 0 h 6858000"/>
              <a:gd name="connsiteX2" fmla="*/ 4476750 w 4476750"/>
              <a:gd name="connsiteY2" fmla="*/ 6858000 h 6858000"/>
              <a:gd name="connsiteX3" fmla="*/ 0 w 4476750"/>
              <a:gd name="connsiteY3" fmla="*/ 4914900 h 6858000"/>
              <a:gd name="connsiteX4" fmla="*/ 0 w 4476750"/>
              <a:gd name="connsiteY4" fmla="*/ 0 h 6858000"/>
              <a:gd name="connsiteX0" fmla="*/ 0 w 4476750"/>
              <a:gd name="connsiteY0" fmla="*/ 0 h 5429250"/>
              <a:gd name="connsiteX1" fmla="*/ 4476750 w 4476750"/>
              <a:gd name="connsiteY1" fmla="*/ 0 h 5429250"/>
              <a:gd name="connsiteX2" fmla="*/ 4476750 w 4476750"/>
              <a:gd name="connsiteY2" fmla="*/ 5429250 h 5429250"/>
              <a:gd name="connsiteX3" fmla="*/ 0 w 4476750"/>
              <a:gd name="connsiteY3" fmla="*/ 4914900 h 5429250"/>
              <a:gd name="connsiteX4" fmla="*/ 0 w 4476750"/>
              <a:gd name="connsiteY4" fmla="*/ 0 h 5429250"/>
              <a:gd name="connsiteX0" fmla="*/ 0 w 4476750"/>
              <a:gd name="connsiteY0" fmla="*/ 0 h 5429250"/>
              <a:gd name="connsiteX1" fmla="*/ 4476750 w 4476750"/>
              <a:gd name="connsiteY1" fmla="*/ 0 h 5429250"/>
              <a:gd name="connsiteX2" fmla="*/ 4476750 w 4476750"/>
              <a:gd name="connsiteY2" fmla="*/ 5429250 h 5429250"/>
              <a:gd name="connsiteX3" fmla="*/ 0 w 4476750"/>
              <a:gd name="connsiteY3" fmla="*/ 4924425 h 5429250"/>
              <a:gd name="connsiteX4" fmla="*/ 0 w 4476750"/>
              <a:gd name="connsiteY4" fmla="*/ 0 h 5429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6750" h="5429250">
                <a:moveTo>
                  <a:pt x="0" y="0"/>
                </a:moveTo>
                <a:lnTo>
                  <a:pt x="4476750" y="0"/>
                </a:lnTo>
                <a:lnTo>
                  <a:pt x="4476750" y="5429250"/>
                </a:lnTo>
                <a:lnTo>
                  <a:pt x="0" y="4924425"/>
                </a:lnTo>
                <a:lnTo>
                  <a:pt x="0" y="0"/>
                </a:lnTo>
                <a:close/>
              </a:path>
            </a:pathLst>
          </a:custGeom>
        </p:spPr>
        <p:txBody>
          <a:bodyPr/>
          <a:lstStyle/>
          <a:p>
            <a:pPr lvl="0"/>
            <a:endParaRPr lang="en-AU" noProof="0"/>
          </a:p>
        </p:txBody>
      </p:sp>
      <p:sp>
        <p:nvSpPr>
          <p:cNvPr id="7" name="Text Placeholder 6"/>
          <p:cNvSpPr>
            <a:spLocks noGrp="1"/>
          </p:cNvSpPr>
          <p:nvPr>
            <p:ph type="body" sz="quarter" idx="11"/>
          </p:nvPr>
        </p:nvSpPr>
        <p:spPr>
          <a:xfrm>
            <a:off x="4819650" y="200025"/>
            <a:ext cx="4114800" cy="500063"/>
          </a:xfrm>
          <a:prstGeom prst="rect">
            <a:avLst/>
          </a:prstGeom>
        </p:spPr>
        <p:txBody>
          <a:bodyPr/>
          <a:lstStyle>
            <a:lvl1pPr marL="0" indent="0">
              <a:buNone/>
              <a:defRPr sz="1575" b="1">
                <a:solidFill>
                  <a:srgbClr val="0000C8"/>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 Placeholder 8"/>
          <p:cNvSpPr>
            <a:spLocks noGrp="1"/>
          </p:cNvSpPr>
          <p:nvPr>
            <p:ph type="body" sz="quarter" idx="12"/>
          </p:nvPr>
        </p:nvSpPr>
        <p:spPr>
          <a:xfrm>
            <a:off x="4819650" y="735808"/>
            <a:ext cx="4114800" cy="2964656"/>
          </a:xfrm>
          <a:prstGeom prst="rect">
            <a:avLst/>
          </a:prstGeom>
        </p:spPr>
        <p:txBody>
          <a:bodyPr/>
          <a:lstStyle>
            <a:lvl1pPr marL="0" indent="0">
              <a:buNone/>
              <a:defRPr sz="1125" b="1"/>
            </a:lvl1pPr>
          </a:lstStyle>
          <a:p>
            <a:pPr lvl="0"/>
            <a:r>
              <a:rPr lang="en-US"/>
              <a:t>Click to edit Master text styles</a:t>
            </a:r>
          </a:p>
        </p:txBody>
      </p:sp>
    </p:spTree>
    <p:extLst>
      <p:ext uri="{BB962C8B-B14F-4D97-AF65-F5344CB8AC3E}">
        <p14:creationId xmlns:p14="http://schemas.microsoft.com/office/powerpoint/2010/main" val="2344786332"/>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4208B51F-E42D-406F-9165-8C8A44290F5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171950"/>
            <a:ext cx="914400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a:extLst>
              <a:ext uri="{FF2B5EF4-FFF2-40B4-BE49-F238E27FC236}">
                <a16:creationId xmlns:a16="http://schemas.microsoft.com/office/drawing/2014/main" id="{758E6C1F-C1EF-4D75-A38F-098D5A4FCFF2}"/>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8"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Picture Placeholder 4"/>
          <p:cNvSpPr>
            <a:spLocks noGrp="1"/>
          </p:cNvSpPr>
          <p:nvPr>
            <p:ph type="pic" sz="quarter" idx="10"/>
          </p:nvPr>
        </p:nvSpPr>
        <p:spPr>
          <a:xfrm>
            <a:off x="4810127" y="0"/>
            <a:ext cx="4333875" cy="4171917"/>
          </a:xfrm>
          <a:prstGeom prst="rect">
            <a:avLst/>
          </a:prstGeom>
        </p:spPr>
        <p:txBody>
          <a:bodyPr/>
          <a:lstStyle/>
          <a:p>
            <a:pPr lvl="0"/>
            <a:endParaRPr lang="en-AU" noProof="0"/>
          </a:p>
        </p:txBody>
      </p:sp>
      <p:sp>
        <p:nvSpPr>
          <p:cNvPr id="3" name="Text Placeholder 6"/>
          <p:cNvSpPr>
            <a:spLocks noGrp="1"/>
          </p:cNvSpPr>
          <p:nvPr>
            <p:ph type="body" sz="quarter" idx="11"/>
          </p:nvPr>
        </p:nvSpPr>
        <p:spPr>
          <a:xfrm>
            <a:off x="333375" y="200025"/>
            <a:ext cx="4114800" cy="500063"/>
          </a:xfrm>
          <a:prstGeom prst="rect">
            <a:avLst/>
          </a:prstGeom>
        </p:spPr>
        <p:txBody>
          <a:bodyPr/>
          <a:lstStyle>
            <a:lvl1pPr marL="0" indent="0">
              <a:buNone/>
              <a:defRPr sz="1575" b="1">
                <a:solidFill>
                  <a:srgbClr val="0000C8"/>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Text Placeholder 8"/>
          <p:cNvSpPr>
            <a:spLocks noGrp="1"/>
          </p:cNvSpPr>
          <p:nvPr>
            <p:ph type="body" sz="quarter" idx="12"/>
          </p:nvPr>
        </p:nvSpPr>
        <p:spPr>
          <a:xfrm>
            <a:off x="323850" y="771527"/>
            <a:ext cx="4114800" cy="2964656"/>
          </a:xfrm>
          <a:prstGeom prst="rect">
            <a:avLst/>
          </a:prstGeom>
        </p:spPr>
        <p:txBody>
          <a:bodyPr/>
          <a:lstStyle>
            <a:lvl1pPr marL="0" indent="0">
              <a:buNone/>
              <a:defRPr sz="1125" b="1"/>
            </a:lvl1pPr>
          </a:lstStyle>
          <a:p>
            <a:pPr lvl="0"/>
            <a:r>
              <a:rPr lang="en-US"/>
              <a:t>Click to edit Master text styles</a:t>
            </a:r>
          </a:p>
        </p:txBody>
      </p:sp>
    </p:spTree>
    <p:extLst>
      <p:ext uri="{BB962C8B-B14F-4D97-AF65-F5344CB8AC3E}">
        <p14:creationId xmlns:p14="http://schemas.microsoft.com/office/powerpoint/2010/main" val="2387883581"/>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5C491E8E-10B5-4C1A-AB1B-762907A1D5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3687366"/>
            <a:ext cx="9137650" cy="1456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a:extLst>
              <a:ext uri="{FF2B5EF4-FFF2-40B4-BE49-F238E27FC236}">
                <a16:creationId xmlns:a16="http://schemas.microsoft.com/office/drawing/2014/main" id="{97E42B22-82F8-40D4-9762-1803E50677BD}"/>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8"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Picture Placeholder 4"/>
          <p:cNvSpPr>
            <a:spLocks noGrp="1"/>
          </p:cNvSpPr>
          <p:nvPr>
            <p:ph type="pic" sz="quarter" idx="10"/>
          </p:nvPr>
        </p:nvSpPr>
        <p:spPr>
          <a:xfrm>
            <a:off x="4810127" y="-7144"/>
            <a:ext cx="4333875" cy="4464844"/>
          </a:xfrm>
          <a:custGeom>
            <a:avLst/>
            <a:gdLst>
              <a:gd name="connsiteX0" fmla="*/ 0 w 4333875"/>
              <a:gd name="connsiteY0" fmla="*/ 0 h 6858000"/>
              <a:gd name="connsiteX1" fmla="*/ 4333875 w 4333875"/>
              <a:gd name="connsiteY1" fmla="*/ 0 h 6858000"/>
              <a:gd name="connsiteX2" fmla="*/ 4333875 w 4333875"/>
              <a:gd name="connsiteY2" fmla="*/ 6858000 h 6858000"/>
              <a:gd name="connsiteX3" fmla="*/ 0 w 4333875"/>
              <a:gd name="connsiteY3" fmla="*/ 6858000 h 6858000"/>
              <a:gd name="connsiteX4" fmla="*/ 0 w 4333875"/>
              <a:gd name="connsiteY4" fmla="*/ 0 h 6858000"/>
              <a:gd name="connsiteX0" fmla="*/ 0 w 4333875"/>
              <a:gd name="connsiteY0" fmla="*/ 0 h 6858000"/>
              <a:gd name="connsiteX1" fmla="*/ 4333875 w 4333875"/>
              <a:gd name="connsiteY1" fmla="*/ 0 h 6858000"/>
              <a:gd name="connsiteX2" fmla="*/ 4333875 w 4333875"/>
              <a:gd name="connsiteY2" fmla="*/ 6858000 h 6858000"/>
              <a:gd name="connsiteX3" fmla="*/ 0 w 4333875"/>
              <a:gd name="connsiteY3" fmla="*/ 5476875 h 6858000"/>
              <a:gd name="connsiteX4" fmla="*/ 0 w 4333875"/>
              <a:gd name="connsiteY4" fmla="*/ 0 h 6858000"/>
              <a:gd name="connsiteX0" fmla="*/ 0 w 4333875"/>
              <a:gd name="connsiteY0" fmla="*/ 0 h 5953125"/>
              <a:gd name="connsiteX1" fmla="*/ 4333875 w 4333875"/>
              <a:gd name="connsiteY1" fmla="*/ 0 h 5953125"/>
              <a:gd name="connsiteX2" fmla="*/ 4333875 w 4333875"/>
              <a:gd name="connsiteY2" fmla="*/ 5953125 h 5953125"/>
              <a:gd name="connsiteX3" fmla="*/ 0 w 4333875"/>
              <a:gd name="connsiteY3" fmla="*/ 5476875 h 5953125"/>
              <a:gd name="connsiteX4" fmla="*/ 0 w 4333875"/>
              <a:gd name="connsiteY4" fmla="*/ 0 h 5953125"/>
              <a:gd name="connsiteX0" fmla="*/ 0 w 4333875"/>
              <a:gd name="connsiteY0" fmla="*/ 0 h 5953125"/>
              <a:gd name="connsiteX1" fmla="*/ 4333875 w 4333875"/>
              <a:gd name="connsiteY1" fmla="*/ 0 h 5953125"/>
              <a:gd name="connsiteX2" fmla="*/ 4333875 w 4333875"/>
              <a:gd name="connsiteY2" fmla="*/ 5953125 h 5953125"/>
              <a:gd name="connsiteX3" fmla="*/ 0 w 4333875"/>
              <a:gd name="connsiteY3" fmla="*/ 5467350 h 5953125"/>
              <a:gd name="connsiteX4" fmla="*/ 0 w 4333875"/>
              <a:gd name="connsiteY4" fmla="*/ 0 h 5953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33875" h="5953125">
                <a:moveTo>
                  <a:pt x="0" y="0"/>
                </a:moveTo>
                <a:lnTo>
                  <a:pt x="4333875" y="0"/>
                </a:lnTo>
                <a:lnTo>
                  <a:pt x="4333875" y="5953125"/>
                </a:lnTo>
                <a:lnTo>
                  <a:pt x="0" y="5467350"/>
                </a:lnTo>
                <a:lnTo>
                  <a:pt x="0" y="0"/>
                </a:lnTo>
                <a:close/>
              </a:path>
            </a:pathLst>
          </a:custGeom>
        </p:spPr>
        <p:txBody>
          <a:bodyPr/>
          <a:lstStyle/>
          <a:p>
            <a:pPr lvl="0"/>
            <a:endParaRPr lang="en-AU" noProof="0"/>
          </a:p>
        </p:txBody>
      </p:sp>
      <p:sp>
        <p:nvSpPr>
          <p:cNvPr id="3" name="Text Placeholder 6"/>
          <p:cNvSpPr>
            <a:spLocks noGrp="1"/>
          </p:cNvSpPr>
          <p:nvPr>
            <p:ph type="body" sz="quarter" idx="11"/>
          </p:nvPr>
        </p:nvSpPr>
        <p:spPr>
          <a:xfrm>
            <a:off x="333375" y="200025"/>
            <a:ext cx="4114800" cy="500063"/>
          </a:xfrm>
          <a:prstGeom prst="rect">
            <a:avLst/>
          </a:prstGeom>
        </p:spPr>
        <p:txBody>
          <a:bodyPr/>
          <a:lstStyle>
            <a:lvl1pPr marL="0" indent="0">
              <a:buNone/>
              <a:defRPr sz="1575" b="1">
                <a:solidFill>
                  <a:srgbClr val="0000C8"/>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Text Placeholder 8"/>
          <p:cNvSpPr>
            <a:spLocks noGrp="1"/>
          </p:cNvSpPr>
          <p:nvPr>
            <p:ph type="body" sz="quarter" idx="12"/>
          </p:nvPr>
        </p:nvSpPr>
        <p:spPr>
          <a:xfrm>
            <a:off x="323850" y="771527"/>
            <a:ext cx="4114800" cy="2964656"/>
          </a:xfrm>
          <a:prstGeom prst="rect">
            <a:avLst/>
          </a:prstGeom>
        </p:spPr>
        <p:txBody>
          <a:bodyPr/>
          <a:lstStyle>
            <a:lvl1pPr marL="0" indent="0">
              <a:buNone/>
              <a:defRPr sz="1125" b="1"/>
            </a:lvl1pPr>
          </a:lstStyle>
          <a:p>
            <a:pPr lvl="0"/>
            <a:r>
              <a:rPr lang="en-US"/>
              <a:t>Click to edit Master text styles</a:t>
            </a:r>
          </a:p>
        </p:txBody>
      </p:sp>
    </p:spTree>
    <p:extLst>
      <p:ext uri="{BB962C8B-B14F-4D97-AF65-F5344CB8AC3E}">
        <p14:creationId xmlns:p14="http://schemas.microsoft.com/office/powerpoint/2010/main" val="293606536"/>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144000" cy="5143500"/>
          </a:xfrm>
          <a:prstGeom prst="rect">
            <a:avLst/>
          </a:prstGeom>
        </p:spPr>
        <p:txBody>
          <a:bodyPr/>
          <a:lstStyle>
            <a:lvl1pPr marL="0" indent="0">
              <a:buNone/>
              <a:defRPr/>
            </a:lvl1pPr>
          </a:lstStyle>
          <a:p>
            <a:pPr lvl="0"/>
            <a:r>
              <a:rPr lang="en-US" noProof="0"/>
              <a:t>Click icon to add picture</a:t>
            </a:r>
            <a:endParaRPr lang="en-AU" noProof="0"/>
          </a:p>
        </p:txBody>
      </p:sp>
    </p:spTree>
    <p:extLst>
      <p:ext uri="{BB962C8B-B14F-4D97-AF65-F5344CB8AC3E}">
        <p14:creationId xmlns:p14="http://schemas.microsoft.com/office/powerpoint/2010/main" val="636306203"/>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Footer:heading and text">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28E54DB3-6F7A-4132-BC7D-2DC00964C68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254103"/>
            <a:ext cx="9144000" cy="889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a:extLst>
              <a:ext uri="{FF2B5EF4-FFF2-40B4-BE49-F238E27FC236}">
                <a16:creationId xmlns:a16="http://schemas.microsoft.com/office/drawing/2014/main" id="{5114C63A-5844-4942-A73D-5B85D5F107B1}"/>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49238" y="4504135"/>
            <a:ext cx="1416050" cy="421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Placeholder 3"/>
          <p:cNvSpPr>
            <a:spLocks noGrp="1"/>
          </p:cNvSpPr>
          <p:nvPr>
            <p:ph type="body" sz="quarter" idx="11"/>
          </p:nvPr>
        </p:nvSpPr>
        <p:spPr>
          <a:xfrm>
            <a:off x="416219" y="428627"/>
            <a:ext cx="8290903" cy="647700"/>
          </a:xfrm>
          <a:prstGeom prst="rect">
            <a:avLst/>
          </a:prstGeom>
        </p:spPr>
        <p:txBody>
          <a:bodyPr anchor="t"/>
          <a:lstStyle>
            <a:lvl1pPr marL="0" indent="0">
              <a:lnSpc>
                <a:spcPct val="90000"/>
              </a:lnSpc>
              <a:buNone/>
              <a:defRPr sz="2700" b="1" baseline="0">
                <a:solidFill>
                  <a:srgbClr val="054A89"/>
                </a:solidFill>
              </a:defRPr>
            </a:lvl1pPr>
          </a:lstStyle>
          <a:p>
            <a:pPr lvl="0"/>
            <a:r>
              <a:rPr lang="en-US"/>
              <a:t>Click to edit Master text styles</a:t>
            </a:r>
          </a:p>
        </p:txBody>
      </p:sp>
      <p:sp>
        <p:nvSpPr>
          <p:cNvPr id="12" name="Text Placeholder 3"/>
          <p:cNvSpPr>
            <a:spLocks noGrp="1"/>
          </p:cNvSpPr>
          <p:nvPr>
            <p:ph type="body" sz="quarter" idx="12"/>
          </p:nvPr>
        </p:nvSpPr>
        <p:spPr>
          <a:xfrm>
            <a:off x="416211" y="1295407"/>
            <a:ext cx="8280751" cy="2504435"/>
          </a:xfrm>
          <a:prstGeom prst="rect">
            <a:avLst/>
          </a:prstGeom>
        </p:spPr>
        <p:txBody>
          <a:bodyPr/>
          <a:lstStyle>
            <a:lvl1pPr marL="257169" indent="-257169">
              <a:lnSpc>
                <a:spcPct val="90000"/>
              </a:lnSpc>
              <a:spcBef>
                <a:spcPts val="0"/>
              </a:spcBef>
              <a:spcAft>
                <a:spcPts val="0"/>
              </a:spcAft>
              <a:buFont typeface="Arial" panose="020B0604020202020204" pitchFamily="34" charset="0"/>
              <a:buChar char="•"/>
              <a:defRPr sz="1800" b="0" baseline="0">
                <a:solidFill>
                  <a:schemeClr val="tx1"/>
                </a:solidFill>
              </a:defRPr>
            </a:lvl1pPr>
            <a:lvl2pPr>
              <a:defRPr sz="1500"/>
            </a:lvl2pPr>
            <a:lvl3pPr marL="857229" indent="-171446">
              <a:buFont typeface="Arial" panose="020B0604020202020204" pitchFamily="34" charset="0"/>
              <a:buChar char="»"/>
              <a:defRPr sz="1500"/>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985834113"/>
      </p:ext>
    </p:extLst>
  </p:cSld>
  <p:clrMapOvr>
    <a:masterClrMapping/>
  </p:clrMapOvr>
  <p:transition spd="slow" advTm="500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oter:heading and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38CBD54-DF40-5146-A631-26A8BE439FE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1"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defRPr>
            </a:lvl1pPr>
          </a:lstStyle>
          <a:p>
            <a:pPr lvl="0"/>
            <a:r>
              <a:rPr lang="en-US"/>
              <a:t>Type heading here</a:t>
            </a:r>
            <a:endParaRPr lang="en-AU"/>
          </a:p>
        </p:txBody>
      </p:sp>
      <p:sp>
        <p:nvSpPr>
          <p:cNvPr id="12" name="Text Placeholder 3"/>
          <p:cNvSpPr>
            <a:spLocks noGrp="1"/>
          </p:cNvSpPr>
          <p:nvPr>
            <p:ph type="body" sz="quarter" idx="12" hasCustomPrompt="1"/>
          </p:nvPr>
        </p:nvSpPr>
        <p:spPr>
          <a:xfrm>
            <a:off x="416209" y="1295405"/>
            <a:ext cx="8280751" cy="2504435"/>
          </a:xfrm>
          <a:prstGeom prst="rect">
            <a:avLst/>
          </a:prstGeom>
        </p:spPr>
        <p:txBody>
          <a:bodyPr/>
          <a:lstStyle>
            <a:lvl1pPr marL="342900" indent="-342900">
              <a:lnSpc>
                <a:spcPct val="90000"/>
              </a:lnSpc>
              <a:spcBef>
                <a:spcPts val="0"/>
              </a:spcBef>
              <a:spcAft>
                <a:spcPts val="0"/>
              </a:spcAft>
              <a:buFont typeface="Arial" panose="020B0604020202020204" pitchFamily="34" charset="0"/>
              <a:buChar char="•"/>
              <a:defRPr sz="2400" b="0" baseline="0">
                <a:solidFill>
                  <a:schemeClr val="tx1"/>
                </a:solidFill>
              </a:defRPr>
            </a:lvl1pPr>
            <a:lvl2pPr>
              <a:defRPr sz="2000"/>
            </a:lvl2pPr>
            <a:lvl3pPr marL="1143000" indent="-228600">
              <a:buFont typeface="Arial" panose="020B0604020202020204" pitchFamily="34" charset="0"/>
              <a:buChar char="»"/>
              <a:defRPr sz="2000"/>
            </a:lvl3pPr>
          </a:lstStyle>
          <a:p>
            <a:pPr lvl="0"/>
            <a:r>
              <a:rPr lang="en-US"/>
              <a:t>Type text here</a:t>
            </a:r>
          </a:p>
          <a:p>
            <a:pPr lvl="1"/>
            <a:r>
              <a:rPr lang="en-US"/>
              <a:t>Second level if required</a:t>
            </a:r>
          </a:p>
          <a:p>
            <a:pPr lvl="2"/>
            <a:r>
              <a:rPr lang="en-US"/>
              <a:t>Third level if required</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4B91BD8-673C-4F0C-900F-C7A9FD175127}"/>
              </a:ext>
            </a:extLst>
          </p:cNvPr>
          <p:cNvSpPr/>
          <p:nvPr/>
        </p:nvSpPr>
        <p:spPr>
          <a:xfrm>
            <a:off x="6089650" y="178594"/>
            <a:ext cx="2870200" cy="4786313"/>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a:extLst>
              <a:ext uri="{FF2B5EF4-FFF2-40B4-BE49-F238E27FC236}">
                <a16:creationId xmlns:a16="http://schemas.microsoft.com/office/drawing/2014/main" id="{80B64A32-2ACA-4252-B91B-B6452B598471}"/>
              </a:ext>
            </a:extLst>
          </p:cNvPr>
          <p:cNvSpPr/>
          <p:nvPr/>
        </p:nvSpPr>
        <p:spPr>
          <a:xfrm>
            <a:off x="6191250" y="280988"/>
            <a:ext cx="2667000" cy="4581525"/>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343651" y="455544"/>
            <a:ext cx="2371472" cy="1234440"/>
          </a:xfrm>
        </p:spPr>
        <p:txBody>
          <a:bodyPr anchor="b">
            <a:normAutofit/>
          </a:bodyPr>
          <a:lstStyle>
            <a:lvl1pPr algn="l" defTabSz="514350" rtl="0" eaLnBrk="1" latinLnBrk="0" hangingPunct="1">
              <a:lnSpc>
                <a:spcPct val="100000"/>
              </a:lnSpc>
              <a:spcBef>
                <a:spcPct val="0"/>
              </a:spcBef>
              <a:buNone/>
              <a:defRPr lang="en-US" sz="18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514350" y="457200"/>
            <a:ext cx="5143500" cy="4000500"/>
          </a:xfrm>
        </p:spPr>
        <p:txBody>
          <a:bodyPr/>
          <a:lstStyle>
            <a:lvl1pPr>
              <a:defRPr sz="1069"/>
            </a:lvl1pPr>
            <a:lvl2pPr>
              <a:defRPr sz="900"/>
            </a:lvl2pPr>
            <a:lvl3pPr>
              <a:defRPr sz="788"/>
            </a:lvl3pPr>
            <a:lvl4pPr>
              <a:defRPr sz="788"/>
            </a:lvl4pPr>
            <a:lvl5pPr>
              <a:defRPr sz="788"/>
            </a:lvl5pPr>
            <a:lvl6pPr>
              <a:defRPr sz="788"/>
            </a:lvl6pPr>
            <a:lvl7pPr>
              <a:defRPr sz="788"/>
            </a:lvl7pPr>
            <a:lvl8pPr>
              <a:defRPr sz="788"/>
            </a:lvl8pPr>
            <a:lvl9pPr>
              <a:defRPr sz="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43651" y="1752600"/>
            <a:ext cx="2371472" cy="2705100"/>
          </a:xfrm>
        </p:spPr>
        <p:txBody>
          <a:bodyPr>
            <a:normAutofit/>
          </a:bodyPr>
          <a:lstStyle>
            <a:lvl1pPr marL="0" indent="0">
              <a:lnSpc>
                <a:spcPct val="110000"/>
              </a:lnSpc>
              <a:spcBef>
                <a:spcPts val="450"/>
              </a:spcBef>
              <a:buNone/>
              <a:defRPr sz="1013">
                <a:solidFill>
                  <a:schemeClr val="tx1"/>
                </a:solidFill>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7" name="Date Placeholder 7">
            <a:extLst>
              <a:ext uri="{FF2B5EF4-FFF2-40B4-BE49-F238E27FC236}">
                <a16:creationId xmlns:a16="http://schemas.microsoft.com/office/drawing/2014/main" id="{E52E957A-7563-45A4-A6FC-C0E873664E43}"/>
              </a:ext>
            </a:extLst>
          </p:cNvPr>
          <p:cNvSpPr>
            <a:spLocks noGrp="1"/>
          </p:cNvSpPr>
          <p:nvPr>
            <p:ph type="dt" sz="half" idx="10"/>
          </p:nvPr>
        </p:nvSpPr>
        <p:spPr>
          <a:xfrm>
            <a:off x="4191000" y="4526757"/>
            <a:ext cx="1466850" cy="273844"/>
          </a:xfrm>
        </p:spPr>
        <p:txBody>
          <a:bodyPr/>
          <a:lstStyle>
            <a:lvl1pPr>
              <a:defRPr>
                <a:solidFill>
                  <a:schemeClr val="tx1">
                    <a:lumMod val="85000"/>
                    <a:lumOff val="15000"/>
                  </a:schemeClr>
                </a:solidFill>
              </a:defRPr>
            </a:lvl1pPr>
          </a:lstStyle>
          <a:p>
            <a:pPr>
              <a:defRPr/>
            </a:pPr>
            <a:fld id="{7E8D12A6-918A-48BD-8CB9-CA713993B0EA}" type="datetime1">
              <a:rPr lang="en-US"/>
              <a:pPr>
                <a:defRPr/>
              </a:pPr>
              <a:t>3/18/2022</a:t>
            </a:fld>
            <a:endParaRPr lang="en-US" dirty="0"/>
          </a:p>
        </p:txBody>
      </p:sp>
      <p:sp>
        <p:nvSpPr>
          <p:cNvPr id="8" name="Footer Placeholder 8">
            <a:extLst>
              <a:ext uri="{FF2B5EF4-FFF2-40B4-BE49-F238E27FC236}">
                <a16:creationId xmlns:a16="http://schemas.microsoft.com/office/drawing/2014/main" id="{C3F30211-BE6F-4C24-8F7C-792343EE76F5}"/>
              </a:ext>
            </a:extLst>
          </p:cNvPr>
          <p:cNvSpPr>
            <a:spLocks noGrp="1"/>
          </p:cNvSpPr>
          <p:nvPr>
            <p:ph type="ftr" sz="quarter" idx="11"/>
          </p:nvPr>
        </p:nvSpPr>
        <p:spPr>
          <a:xfrm>
            <a:off x="514351" y="4526757"/>
            <a:ext cx="3438525" cy="273844"/>
          </a:xfrm>
        </p:spPr>
        <p:txBody>
          <a:bodyPr/>
          <a:lstStyle>
            <a:lvl1pPr algn="l">
              <a:defRPr/>
            </a:lvl1pPr>
          </a:lstStyle>
          <a:p>
            <a:pPr>
              <a:defRPr/>
            </a:pPr>
            <a:endParaRPr lang="en-US"/>
          </a:p>
        </p:txBody>
      </p:sp>
      <p:sp>
        <p:nvSpPr>
          <p:cNvPr id="9" name="Slide Number Placeholder 10">
            <a:extLst>
              <a:ext uri="{FF2B5EF4-FFF2-40B4-BE49-F238E27FC236}">
                <a16:creationId xmlns:a16="http://schemas.microsoft.com/office/drawing/2014/main" id="{784830FE-9A80-4B0C-94A3-89226CE18BED}"/>
              </a:ext>
            </a:extLst>
          </p:cNvPr>
          <p:cNvSpPr>
            <a:spLocks noGrp="1"/>
          </p:cNvSpPr>
          <p:nvPr>
            <p:ph type="sldNum" sz="quarter" idx="12"/>
          </p:nvPr>
        </p:nvSpPr>
        <p:spPr>
          <a:xfrm>
            <a:off x="7797801" y="4526757"/>
            <a:ext cx="917575" cy="273844"/>
          </a:xfrm>
        </p:spPr>
        <p:txBody>
          <a:bodyPr/>
          <a:lstStyle>
            <a:lvl1pPr>
              <a:defRPr>
                <a:solidFill>
                  <a:schemeClr val="tx1">
                    <a:lumMod val="85000"/>
                    <a:lumOff val="15000"/>
                  </a:schemeClr>
                </a:solidFill>
              </a:defRPr>
            </a:lvl1pPr>
          </a:lstStyle>
          <a:p>
            <a:pPr>
              <a:defRPr/>
            </a:pPr>
            <a:fld id="{E7533E61-87D6-4416-B113-28B52B7C04BF}" type="slidenum">
              <a:rPr lang="en-US"/>
              <a:pPr>
                <a:defRPr/>
              </a:pPr>
              <a:t>‹#›</a:t>
            </a:fld>
            <a:endParaRPr lang="en-US" dirty="0"/>
          </a:p>
        </p:txBody>
      </p:sp>
    </p:spTree>
    <p:extLst>
      <p:ext uri="{BB962C8B-B14F-4D97-AF65-F5344CB8AC3E}">
        <p14:creationId xmlns:p14="http://schemas.microsoft.com/office/powerpoint/2010/main" val="21383578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00100" y="1577340"/>
            <a:ext cx="3497580" cy="2811780"/>
          </a:xfrm>
        </p:spPr>
        <p:txBody>
          <a:bodyPr/>
          <a:lstStyle>
            <a:lvl1pPr>
              <a:defRPr sz="1013"/>
            </a:lvl1pPr>
            <a:lvl2pPr>
              <a:defRPr sz="900"/>
            </a:lvl2pPr>
            <a:lvl3pPr>
              <a:defRPr sz="788"/>
            </a:lvl3pPr>
            <a:lvl4pPr>
              <a:defRPr sz="788"/>
            </a:lvl4pPr>
            <a:lvl5pPr>
              <a:defRPr sz="788"/>
            </a:lvl5pPr>
            <a:lvl6pPr>
              <a:defRPr sz="788"/>
            </a:lvl6pPr>
            <a:lvl7pPr>
              <a:defRPr sz="788"/>
            </a:lvl7pPr>
            <a:lvl8pPr>
              <a:defRPr sz="788"/>
            </a:lvl8pPr>
            <a:lvl9pPr>
              <a:defRPr sz="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46320" y="1577340"/>
            <a:ext cx="3497580" cy="2811780"/>
          </a:xfrm>
        </p:spPr>
        <p:txBody>
          <a:bodyPr/>
          <a:lstStyle>
            <a:lvl1pPr>
              <a:defRPr sz="1013"/>
            </a:lvl1pPr>
            <a:lvl2pPr>
              <a:defRPr sz="900"/>
            </a:lvl2pPr>
            <a:lvl3pPr>
              <a:defRPr sz="788"/>
            </a:lvl3pPr>
            <a:lvl4pPr>
              <a:defRPr sz="788"/>
            </a:lvl4pPr>
            <a:lvl5pPr>
              <a:defRPr sz="788"/>
            </a:lvl5pPr>
            <a:lvl6pPr>
              <a:defRPr sz="788"/>
            </a:lvl6pPr>
            <a:lvl7pPr>
              <a:defRPr sz="788"/>
            </a:lvl7pPr>
            <a:lvl8pPr>
              <a:defRPr sz="788"/>
            </a:lvl8pPr>
            <a:lvl9pPr>
              <a:defRPr sz="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EA0B7F3-3187-403D-AD6C-316FD706FE3D}"/>
              </a:ext>
            </a:extLst>
          </p:cNvPr>
          <p:cNvSpPr>
            <a:spLocks noGrp="1"/>
          </p:cNvSpPr>
          <p:nvPr>
            <p:ph type="dt" sz="half" idx="10"/>
          </p:nvPr>
        </p:nvSpPr>
        <p:spPr>
          <a:xfrm>
            <a:off x="0" y="0"/>
            <a:ext cx="0" cy="0"/>
          </a:xfrm>
        </p:spPr>
        <p:txBody>
          <a:bodyPr/>
          <a:lstStyle>
            <a:lvl1pPr>
              <a:defRPr/>
            </a:lvl1pPr>
          </a:lstStyle>
          <a:p>
            <a:pPr>
              <a:defRPr/>
            </a:pPr>
            <a:fld id="{69186D26-FA5F-4637-B602-B7C2DC34CFD4}" type="datetime1">
              <a:rPr lang="en-US"/>
              <a:pPr>
                <a:defRPr/>
              </a:pPr>
              <a:t>3/18/2022</a:t>
            </a:fld>
            <a:endParaRPr lang="en-US" dirty="0"/>
          </a:p>
        </p:txBody>
      </p:sp>
      <p:sp>
        <p:nvSpPr>
          <p:cNvPr id="6" name="Footer Placeholder 5">
            <a:extLst>
              <a:ext uri="{FF2B5EF4-FFF2-40B4-BE49-F238E27FC236}">
                <a16:creationId xmlns:a16="http://schemas.microsoft.com/office/drawing/2014/main" id="{D93CF020-05E8-4C56-BD8A-51B6DC159840}"/>
              </a:ext>
            </a:extLst>
          </p:cNvPr>
          <p:cNvSpPr>
            <a:spLocks noGrp="1"/>
          </p:cNvSpPr>
          <p:nvPr>
            <p:ph type="ftr" sz="quarter" idx="11"/>
          </p:nvPr>
        </p:nvSpPr>
        <p:spPr>
          <a:xfrm>
            <a:off x="0" y="0"/>
            <a:ext cx="0" cy="0"/>
          </a:xfrm>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E5E8EEC3-F92E-4CBC-B4DA-267A38D4222D}"/>
              </a:ext>
            </a:extLst>
          </p:cNvPr>
          <p:cNvSpPr>
            <a:spLocks noGrp="1"/>
          </p:cNvSpPr>
          <p:nvPr>
            <p:ph type="sldNum" sz="quarter" idx="12"/>
          </p:nvPr>
        </p:nvSpPr>
        <p:spPr>
          <a:xfrm>
            <a:off x="0" y="0"/>
            <a:ext cx="0" cy="0"/>
          </a:xfrm>
        </p:spPr>
        <p:txBody>
          <a:bodyPr/>
          <a:lstStyle>
            <a:lvl1pPr>
              <a:defRPr/>
            </a:lvl1pPr>
          </a:lstStyle>
          <a:p>
            <a:pPr>
              <a:defRPr/>
            </a:pPr>
            <a:fld id="{AFB8A3B0-A62E-4C22-9E24-21D9647610DC}" type="slidenum">
              <a:rPr lang="en-US"/>
              <a:pPr>
                <a:defRPr/>
              </a:pPr>
              <a:t>‹#›</a:t>
            </a:fld>
            <a:endParaRPr lang="en-US" dirty="0"/>
          </a:p>
        </p:txBody>
      </p:sp>
    </p:spTree>
    <p:extLst>
      <p:ext uri="{BB962C8B-B14F-4D97-AF65-F5344CB8AC3E}">
        <p14:creationId xmlns:p14="http://schemas.microsoft.com/office/powerpoint/2010/main" val="9572279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0524D-425C-D44B-9D42-F6D537F3D2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8F596B-8AF2-EC47-A5E0-351FABF6A16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8768FC-9B2D-6440-942C-3EC2CAC3DF56}"/>
              </a:ext>
            </a:extLst>
          </p:cNvPr>
          <p:cNvSpPr>
            <a:spLocks noGrp="1"/>
          </p:cNvSpPr>
          <p:nvPr>
            <p:ph type="dt" sz="half" idx="10"/>
          </p:nvPr>
        </p:nvSpPr>
        <p:spPr/>
        <p:txBody>
          <a:bodyPr/>
          <a:lstStyle/>
          <a:p>
            <a:fld id="{4D7EBBC9-C8C5-4341-AB2D-B52E58CD2512}" type="datetimeFigureOut">
              <a:rPr lang="en-US" smtClean="0"/>
              <a:t>3/18/2022</a:t>
            </a:fld>
            <a:endParaRPr lang="en-US"/>
          </a:p>
        </p:txBody>
      </p:sp>
      <p:sp>
        <p:nvSpPr>
          <p:cNvPr id="5" name="Footer Placeholder 4">
            <a:extLst>
              <a:ext uri="{FF2B5EF4-FFF2-40B4-BE49-F238E27FC236}">
                <a16:creationId xmlns:a16="http://schemas.microsoft.com/office/drawing/2014/main" id="{89F7560F-7899-0E49-8633-8DAE1DC4BC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6A960E-E2D8-7748-AFC8-387BD7201BC7}"/>
              </a:ext>
            </a:extLst>
          </p:cNvPr>
          <p:cNvSpPr>
            <a:spLocks noGrp="1"/>
          </p:cNvSpPr>
          <p:nvPr>
            <p:ph type="sldNum" sz="quarter" idx="12"/>
          </p:nvPr>
        </p:nvSpPr>
        <p:spPr/>
        <p:txBody>
          <a:bodyPr/>
          <a:lstStyle/>
          <a:p>
            <a:fld id="{825D2A23-67E9-9542-A22E-87E7348649AB}" type="slidenum">
              <a:rPr lang="en-US" smtClean="0"/>
              <a:t>‹#›</a:t>
            </a:fld>
            <a:endParaRPr lang="en-US"/>
          </a:p>
        </p:txBody>
      </p:sp>
    </p:spTree>
    <p:extLst>
      <p:ext uri="{BB962C8B-B14F-4D97-AF65-F5344CB8AC3E}">
        <p14:creationId xmlns:p14="http://schemas.microsoft.com/office/powerpoint/2010/main" val="12069532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73528AEA-4972-41A0-A356-0EE9221F1AF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89" y="2382"/>
            <a:ext cx="9140825" cy="5141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a:extLst>
              <a:ext uri="{FF2B5EF4-FFF2-40B4-BE49-F238E27FC236}">
                <a16:creationId xmlns:a16="http://schemas.microsoft.com/office/drawing/2014/main" id="{ED095D4D-B929-4173-801F-E4917588259C}"/>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9"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0" name="Rectangle 8"/>
          <p:cNvSpPr>
            <a:spLocks noGrp="1" noChangeArrowheads="1"/>
          </p:cNvSpPr>
          <p:nvPr>
            <p:ph type="ctrTitle" sz="quarter"/>
          </p:nvPr>
        </p:nvSpPr>
        <p:spPr bwMode="auto">
          <a:xfrm>
            <a:off x="1440000" y="2538415"/>
            <a:ext cx="5791200" cy="290513"/>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lgn="l">
              <a:defRPr sz="1350">
                <a:solidFill>
                  <a:schemeClr val="bg1"/>
                </a:solidFill>
              </a:defRPr>
            </a:lvl1pPr>
          </a:lstStyle>
          <a:p>
            <a:r>
              <a:rPr lang="en-US"/>
              <a:t>Click to edit Master title style</a:t>
            </a:r>
          </a:p>
        </p:txBody>
      </p:sp>
      <p:sp>
        <p:nvSpPr>
          <p:cNvPr id="8203" name="Rectangle 11"/>
          <p:cNvSpPr>
            <a:spLocks noGrp="1" noChangeArrowheads="1"/>
          </p:cNvSpPr>
          <p:nvPr>
            <p:ph type="subTitle" sz="quarter" idx="1"/>
          </p:nvPr>
        </p:nvSpPr>
        <p:spPr bwMode="auto">
          <a:xfrm>
            <a:off x="1440000" y="2901553"/>
            <a:ext cx="6019800" cy="28932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l">
              <a:buFontTx/>
              <a:buNone/>
              <a:defRPr sz="788">
                <a:solidFill>
                  <a:schemeClr val="bg1"/>
                </a:solidFill>
              </a:defRPr>
            </a:lvl1pPr>
          </a:lstStyle>
          <a:p>
            <a:r>
              <a:rPr lang="en-US"/>
              <a:t>Click to edit Master subtitle style</a:t>
            </a:r>
          </a:p>
        </p:txBody>
      </p:sp>
    </p:spTree>
    <p:extLst>
      <p:ext uri="{BB962C8B-B14F-4D97-AF65-F5344CB8AC3E}">
        <p14:creationId xmlns:p14="http://schemas.microsoft.com/office/powerpoint/2010/main" val="2111119981"/>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3FE0A66A-1695-4593-A970-80EDE2AFD04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171950"/>
            <a:ext cx="914400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a:extLst>
              <a:ext uri="{FF2B5EF4-FFF2-40B4-BE49-F238E27FC236}">
                <a16:creationId xmlns:a16="http://schemas.microsoft.com/office/drawing/2014/main" id="{A0215AC3-3320-4E2B-B63E-C9047AB2F32A}"/>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9"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Placeholder 3"/>
          <p:cNvSpPr>
            <a:spLocks noGrp="1"/>
          </p:cNvSpPr>
          <p:nvPr>
            <p:ph type="body" sz="quarter" idx="10"/>
          </p:nvPr>
        </p:nvSpPr>
        <p:spPr>
          <a:xfrm>
            <a:off x="409577" y="321469"/>
            <a:ext cx="8258175" cy="485775"/>
          </a:xfrm>
          <a:prstGeom prst="rect">
            <a:avLst/>
          </a:prstGeom>
        </p:spPr>
        <p:txBody>
          <a:bodyPr/>
          <a:lstStyle>
            <a:lvl1pPr marL="0" indent="0">
              <a:buNone/>
              <a:defRPr b="1">
                <a:solidFill>
                  <a:srgbClr val="0000C8"/>
                </a:solidFill>
              </a:defRPr>
            </a:lvl1pPr>
          </a:lstStyle>
          <a:p>
            <a:pPr lvl="0"/>
            <a:r>
              <a:rPr lang="en-US"/>
              <a:t>Click to edit Master text styles</a:t>
            </a:r>
          </a:p>
        </p:txBody>
      </p:sp>
      <p:sp>
        <p:nvSpPr>
          <p:cNvPr id="6" name="Text Placeholder 3"/>
          <p:cNvSpPr>
            <a:spLocks noGrp="1"/>
          </p:cNvSpPr>
          <p:nvPr>
            <p:ph type="body" sz="quarter" idx="11"/>
          </p:nvPr>
        </p:nvSpPr>
        <p:spPr>
          <a:xfrm>
            <a:off x="414338" y="971550"/>
            <a:ext cx="8258175" cy="485775"/>
          </a:xfrm>
          <a:prstGeom prst="rect">
            <a:avLst/>
          </a:prstGeom>
        </p:spPr>
        <p:txBody>
          <a:bodyPr/>
          <a:lstStyle>
            <a:lvl1pPr marL="0" indent="0">
              <a:buNone/>
              <a:defRPr sz="1125" b="1">
                <a:solidFill>
                  <a:schemeClr val="tx1"/>
                </a:solidFill>
              </a:defRPr>
            </a:lvl1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763584715"/>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ADE42B0B-6BED-4C0E-A957-E4E64A4BD4C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6" y="3687366"/>
            <a:ext cx="9137650" cy="1456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a:extLst>
              <a:ext uri="{FF2B5EF4-FFF2-40B4-BE49-F238E27FC236}">
                <a16:creationId xmlns:a16="http://schemas.microsoft.com/office/drawing/2014/main" id="{0372893D-C4AE-4E7F-BA15-CB6AF984FF7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9"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Placeholder 3"/>
          <p:cNvSpPr>
            <a:spLocks noGrp="1"/>
          </p:cNvSpPr>
          <p:nvPr>
            <p:ph type="body" sz="quarter" idx="10"/>
          </p:nvPr>
        </p:nvSpPr>
        <p:spPr>
          <a:xfrm>
            <a:off x="409577" y="321469"/>
            <a:ext cx="8258175" cy="485775"/>
          </a:xfrm>
          <a:prstGeom prst="rect">
            <a:avLst/>
          </a:prstGeom>
        </p:spPr>
        <p:txBody>
          <a:bodyPr/>
          <a:lstStyle>
            <a:lvl1pPr marL="0" indent="0">
              <a:buNone/>
              <a:defRPr b="1">
                <a:solidFill>
                  <a:srgbClr val="0000C8"/>
                </a:solidFill>
              </a:defRPr>
            </a:lvl1pPr>
          </a:lstStyle>
          <a:p>
            <a:pPr lvl="0"/>
            <a:r>
              <a:rPr lang="en-US"/>
              <a:t>Click to edit Master text styles</a:t>
            </a:r>
          </a:p>
        </p:txBody>
      </p:sp>
      <p:sp>
        <p:nvSpPr>
          <p:cNvPr id="6" name="Text Placeholder 3"/>
          <p:cNvSpPr>
            <a:spLocks noGrp="1"/>
          </p:cNvSpPr>
          <p:nvPr>
            <p:ph type="body" sz="quarter" idx="11"/>
          </p:nvPr>
        </p:nvSpPr>
        <p:spPr>
          <a:xfrm>
            <a:off x="414338" y="971550"/>
            <a:ext cx="8258175" cy="485775"/>
          </a:xfrm>
          <a:prstGeom prst="rect">
            <a:avLst/>
          </a:prstGeom>
        </p:spPr>
        <p:txBody>
          <a:bodyPr/>
          <a:lstStyle>
            <a:lvl1pPr marL="0" indent="0">
              <a:buNone/>
              <a:defRPr sz="1125" b="1">
                <a:solidFill>
                  <a:schemeClr val="tx1"/>
                </a:solidFill>
              </a:defRPr>
            </a:lvl1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026828635"/>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2">
            <a:extLst>
              <a:ext uri="{FF2B5EF4-FFF2-40B4-BE49-F238E27FC236}">
                <a16:creationId xmlns:a16="http://schemas.microsoft.com/office/drawing/2014/main" id="{FA50A90E-1BC2-4C8B-B913-B9E7A753124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171950"/>
            <a:ext cx="914400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a:extLst>
              <a:ext uri="{FF2B5EF4-FFF2-40B4-BE49-F238E27FC236}">
                <a16:creationId xmlns:a16="http://schemas.microsoft.com/office/drawing/2014/main" id="{231031DC-AD35-490F-AFD0-536E53D85736}"/>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9"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icture Placeholder 4"/>
          <p:cNvSpPr>
            <a:spLocks noGrp="1"/>
          </p:cNvSpPr>
          <p:nvPr>
            <p:ph type="pic" sz="quarter" idx="10"/>
          </p:nvPr>
        </p:nvSpPr>
        <p:spPr>
          <a:xfrm>
            <a:off x="0" y="0"/>
            <a:ext cx="4476750" cy="4171917"/>
          </a:xfrm>
          <a:prstGeom prst="rect">
            <a:avLst/>
          </a:prstGeom>
        </p:spPr>
        <p:txBody>
          <a:bodyPr/>
          <a:lstStyle/>
          <a:p>
            <a:pPr lvl="0"/>
            <a:endParaRPr lang="en-AU" noProof="0"/>
          </a:p>
        </p:txBody>
      </p:sp>
      <p:sp>
        <p:nvSpPr>
          <p:cNvPr id="7" name="Text Placeholder 6"/>
          <p:cNvSpPr>
            <a:spLocks noGrp="1"/>
          </p:cNvSpPr>
          <p:nvPr>
            <p:ph type="body" sz="quarter" idx="11"/>
          </p:nvPr>
        </p:nvSpPr>
        <p:spPr>
          <a:xfrm>
            <a:off x="4819650" y="200025"/>
            <a:ext cx="4114800" cy="500063"/>
          </a:xfrm>
          <a:prstGeom prst="rect">
            <a:avLst/>
          </a:prstGeom>
        </p:spPr>
        <p:txBody>
          <a:bodyPr/>
          <a:lstStyle>
            <a:lvl1pPr marL="0" indent="0">
              <a:buNone/>
              <a:defRPr sz="1575" b="1">
                <a:solidFill>
                  <a:srgbClr val="0000C8"/>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 Placeholder 8"/>
          <p:cNvSpPr>
            <a:spLocks noGrp="1"/>
          </p:cNvSpPr>
          <p:nvPr>
            <p:ph type="body" sz="quarter" idx="12"/>
          </p:nvPr>
        </p:nvSpPr>
        <p:spPr>
          <a:xfrm>
            <a:off x="4819650" y="735809"/>
            <a:ext cx="4114800" cy="2964656"/>
          </a:xfrm>
          <a:prstGeom prst="rect">
            <a:avLst/>
          </a:prstGeom>
        </p:spPr>
        <p:txBody>
          <a:bodyPr/>
          <a:lstStyle>
            <a:lvl1pPr marL="0" indent="0">
              <a:buNone/>
              <a:defRPr sz="1125" b="1"/>
            </a:lvl1pPr>
          </a:lstStyle>
          <a:p>
            <a:pPr lvl="0"/>
            <a:r>
              <a:rPr lang="en-US"/>
              <a:t>Click to edit Master text styles</a:t>
            </a:r>
          </a:p>
        </p:txBody>
      </p:sp>
    </p:spTree>
    <p:extLst>
      <p:ext uri="{BB962C8B-B14F-4D97-AF65-F5344CB8AC3E}">
        <p14:creationId xmlns:p14="http://schemas.microsoft.com/office/powerpoint/2010/main" val="191467626"/>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6" name="Picture 3">
            <a:extLst>
              <a:ext uri="{FF2B5EF4-FFF2-40B4-BE49-F238E27FC236}">
                <a16:creationId xmlns:a16="http://schemas.microsoft.com/office/drawing/2014/main" id="{F949A0A7-5A9B-4C81-B43D-639EABD5BF9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6" y="3687366"/>
            <a:ext cx="9137650" cy="1456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a:extLst>
              <a:ext uri="{FF2B5EF4-FFF2-40B4-BE49-F238E27FC236}">
                <a16:creationId xmlns:a16="http://schemas.microsoft.com/office/drawing/2014/main" id="{E2E6C45F-7012-45A7-A2FD-61BCF3D9EE66}"/>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9"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icture Placeholder 4"/>
          <p:cNvSpPr>
            <a:spLocks noGrp="1"/>
          </p:cNvSpPr>
          <p:nvPr>
            <p:ph type="pic" sz="quarter" idx="10"/>
          </p:nvPr>
        </p:nvSpPr>
        <p:spPr>
          <a:xfrm>
            <a:off x="0" y="0"/>
            <a:ext cx="4476750" cy="4057650"/>
          </a:xfrm>
          <a:custGeom>
            <a:avLst/>
            <a:gdLst>
              <a:gd name="connsiteX0" fmla="*/ 0 w 4476750"/>
              <a:gd name="connsiteY0" fmla="*/ 0 h 6858000"/>
              <a:gd name="connsiteX1" fmla="*/ 4476750 w 4476750"/>
              <a:gd name="connsiteY1" fmla="*/ 0 h 6858000"/>
              <a:gd name="connsiteX2" fmla="*/ 4476750 w 4476750"/>
              <a:gd name="connsiteY2" fmla="*/ 6858000 h 6858000"/>
              <a:gd name="connsiteX3" fmla="*/ 0 w 4476750"/>
              <a:gd name="connsiteY3" fmla="*/ 6858000 h 6858000"/>
              <a:gd name="connsiteX4" fmla="*/ 0 w 4476750"/>
              <a:gd name="connsiteY4" fmla="*/ 0 h 6858000"/>
              <a:gd name="connsiteX0" fmla="*/ 0 w 4476750"/>
              <a:gd name="connsiteY0" fmla="*/ 0 h 6858000"/>
              <a:gd name="connsiteX1" fmla="*/ 4476750 w 4476750"/>
              <a:gd name="connsiteY1" fmla="*/ 0 h 6858000"/>
              <a:gd name="connsiteX2" fmla="*/ 4476750 w 4476750"/>
              <a:gd name="connsiteY2" fmla="*/ 6858000 h 6858000"/>
              <a:gd name="connsiteX3" fmla="*/ 0 w 4476750"/>
              <a:gd name="connsiteY3" fmla="*/ 4914900 h 6858000"/>
              <a:gd name="connsiteX4" fmla="*/ 0 w 4476750"/>
              <a:gd name="connsiteY4" fmla="*/ 0 h 6858000"/>
              <a:gd name="connsiteX0" fmla="*/ 0 w 4476750"/>
              <a:gd name="connsiteY0" fmla="*/ 0 h 5429250"/>
              <a:gd name="connsiteX1" fmla="*/ 4476750 w 4476750"/>
              <a:gd name="connsiteY1" fmla="*/ 0 h 5429250"/>
              <a:gd name="connsiteX2" fmla="*/ 4476750 w 4476750"/>
              <a:gd name="connsiteY2" fmla="*/ 5429250 h 5429250"/>
              <a:gd name="connsiteX3" fmla="*/ 0 w 4476750"/>
              <a:gd name="connsiteY3" fmla="*/ 4914900 h 5429250"/>
              <a:gd name="connsiteX4" fmla="*/ 0 w 4476750"/>
              <a:gd name="connsiteY4" fmla="*/ 0 h 5429250"/>
              <a:gd name="connsiteX0" fmla="*/ 0 w 4476750"/>
              <a:gd name="connsiteY0" fmla="*/ 0 h 5429250"/>
              <a:gd name="connsiteX1" fmla="*/ 4476750 w 4476750"/>
              <a:gd name="connsiteY1" fmla="*/ 0 h 5429250"/>
              <a:gd name="connsiteX2" fmla="*/ 4476750 w 4476750"/>
              <a:gd name="connsiteY2" fmla="*/ 5429250 h 5429250"/>
              <a:gd name="connsiteX3" fmla="*/ 0 w 4476750"/>
              <a:gd name="connsiteY3" fmla="*/ 4924425 h 5429250"/>
              <a:gd name="connsiteX4" fmla="*/ 0 w 4476750"/>
              <a:gd name="connsiteY4" fmla="*/ 0 h 5429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6750" h="5429250">
                <a:moveTo>
                  <a:pt x="0" y="0"/>
                </a:moveTo>
                <a:lnTo>
                  <a:pt x="4476750" y="0"/>
                </a:lnTo>
                <a:lnTo>
                  <a:pt x="4476750" y="5429250"/>
                </a:lnTo>
                <a:lnTo>
                  <a:pt x="0" y="4924425"/>
                </a:lnTo>
                <a:lnTo>
                  <a:pt x="0" y="0"/>
                </a:lnTo>
                <a:close/>
              </a:path>
            </a:pathLst>
          </a:custGeom>
        </p:spPr>
        <p:txBody>
          <a:bodyPr/>
          <a:lstStyle/>
          <a:p>
            <a:pPr lvl="0"/>
            <a:endParaRPr lang="en-AU" noProof="0"/>
          </a:p>
        </p:txBody>
      </p:sp>
      <p:sp>
        <p:nvSpPr>
          <p:cNvPr id="7" name="Text Placeholder 6"/>
          <p:cNvSpPr>
            <a:spLocks noGrp="1"/>
          </p:cNvSpPr>
          <p:nvPr>
            <p:ph type="body" sz="quarter" idx="11"/>
          </p:nvPr>
        </p:nvSpPr>
        <p:spPr>
          <a:xfrm>
            <a:off x="4819650" y="200025"/>
            <a:ext cx="4114800" cy="500063"/>
          </a:xfrm>
          <a:prstGeom prst="rect">
            <a:avLst/>
          </a:prstGeom>
        </p:spPr>
        <p:txBody>
          <a:bodyPr/>
          <a:lstStyle>
            <a:lvl1pPr marL="0" indent="0">
              <a:buNone/>
              <a:defRPr sz="1575" b="1">
                <a:solidFill>
                  <a:srgbClr val="0000C8"/>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 Placeholder 8"/>
          <p:cNvSpPr>
            <a:spLocks noGrp="1"/>
          </p:cNvSpPr>
          <p:nvPr>
            <p:ph type="body" sz="quarter" idx="12"/>
          </p:nvPr>
        </p:nvSpPr>
        <p:spPr>
          <a:xfrm>
            <a:off x="4819650" y="735809"/>
            <a:ext cx="4114800" cy="2964656"/>
          </a:xfrm>
          <a:prstGeom prst="rect">
            <a:avLst/>
          </a:prstGeom>
        </p:spPr>
        <p:txBody>
          <a:bodyPr/>
          <a:lstStyle>
            <a:lvl1pPr marL="0" indent="0">
              <a:buNone/>
              <a:defRPr sz="1125" b="1"/>
            </a:lvl1pPr>
          </a:lstStyle>
          <a:p>
            <a:pPr lvl="0"/>
            <a:r>
              <a:rPr lang="en-US"/>
              <a:t>Click to edit Master text styles</a:t>
            </a:r>
          </a:p>
        </p:txBody>
      </p:sp>
    </p:spTree>
    <p:extLst>
      <p:ext uri="{BB962C8B-B14F-4D97-AF65-F5344CB8AC3E}">
        <p14:creationId xmlns:p14="http://schemas.microsoft.com/office/powerpoint/2010/main" val="1491690465"/>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B3D2CBC-B7B4-4B7A-B05B-A416D833A2C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171950"/>
            <a:ext cx="914400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a:extLst>
              <a:ext uri="{FF2B5EF4-FFF2-40B4-BE49-F238E27FC236}">
                <a16:creationId xmlns:a16="http://schemas.microsoft.com/office/drawing/2014/main" id="{1C8D3A57-F511-43C2-AACF-DECADAF5794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9"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Picture Placeholder 4"/>
          <p:cNvSpPr>
            <a:spLocks noGrp="1"/>
          </p:cNvSpPr>
          <p:nvPr>
            <p:ph type="pic" sz="quarter" idx="10"/>
          </p:nvPr>
        </p:nvSpPr>
        <p:spPr>
          <a:xfrm>
            <a:off x="4810127" y="0"/>
            <a:ext cx="4333875" cy="4171917"/>
          </a:xfrm>
          <a:prstGeom prst="rect">
            <a:avLst/>
          </a:prstGeom>
        </p:spPr>
        <p:txBody>
          <a:bodyPr/>
          <a:lstStyle/>
          <a:p>
            <a:pPr lvl="0"/>
            <a:endParaRPr lang="en-AU" noProof="0"/>
          </a:p>
        </p:txBody>
      </p:sp>
      <p:sp>
        <p:nvSpPr>
          <p:cNvPr id="3" name="Text Placeholder 6"/>
          <p:cNvSpPr>
            <a:spLocks noGrp="1"/>
          </p:cNvSpPr>
          <p:nvPr>
            <p:ph type="body" sz="quarter" idx="11"/>
          </p:nvPr>
        </p:nvSpPr>
        <p:spPr>
          <a:xfrm>
            <a:off x="333375" y="200025"/>
            <a:ext cx="4114800" cy="500063"/>
          </a:xfrm>
          <a:prstGeom prst="rect">
            <a:avLst/>
          </a:prstGeom>
        </p:spPr>
        <p:txBody>
          <a:bodyPr/>
          <a:lstStyle>
            <a:lvl1pPr marL="0" indent="0">
              <a:buNone/>
              <a:defRPr sz="1575" b="1">
                <a:solidFill>
                  <a:srgbClr val="0000C8"/>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Text Placeholder 8"/>
          <p:cNvSpPr>
            <a:spLocks noGrp="1"/>
          </p:cNvSpPr>
          <p:nvPr>
            <p:ph type="body" sz="quarter" idx="12"/>
          </p:nvPr>
        </p:nvSpPr>
        <p:spPr>
          <a:xfrm>
            <a:off x="323850" y="771528"/>
            <a:ext cx="4114800" cy="2964656"/>
          </a:xfrm>
          <a:prstGeom prst="rect">
            <a:avLst/>
          </a:prstGeom>
        </p:spPr>
        <p:txBody>
          <a:bodyPr/>
          <a:lstStyle>
            <a:lvl1pPr marL="0" indent="0">
              <a:buNone/>
              <a:defRPr sz="1125" b="1"/>
            </a:lvl1pPr>
          </a:lstStyle>
          <a:p>
            <a:pPr lvl="0"/>
            <a:r>
              <a:rPr lang="en-US"/>
              <a:t>Click to edit Master text styles</a:t>
            </a:r>
          </a:p>
        </p:txBody>
      </p:sp>
    </p:spTree>
    <p:extLst>
      <p:ext uri="{BB962C8B-B14F-4D97-AF65-F5344CB8AC3E}">
        <p14:creationId xmlns:p14="http://schemas.microsoft.com/office/powerpoint/2010/main" val="2078413408"/>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702BCCF0-C275-460B-ABC3-D5AB5B4B1E1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6" y="3687366"/>
            <a:ext cx="9137650" cy="1456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a:extLst>
              <a:ext uri="{FF2B5EF4-FFF2-40B4-BE49-F238E27FC236}">
                <a16:creationId xmlns:a16="http://schemas.microsoft.com/office/drawing/2014/main" id="{E33A9493-0177-45DA-8B5B-AC8110B5D4B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9089" y="4483894"/>
            <a:ext cx="1624012"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Picture Placeholder 4"/>
          <p:cNvSpPr>
            <a:spLocks noGrp="1"/>
          </p:cNvSpPr>
          <p:nvPr>
            <p:ph type="pic" sz="quarter" idx="10"/>
          </p:nvPr>
        </p:nvSpPr>
        <p:spPr>
          <a:xfrm>
            <a:off x="4810127" y="-7144"/>
            <a:ext cx="4333875" cy="4464844"/>
          </a:xfrm>
          <a:custGeom>
            <a:avLst/>
            <a:gdLst>
              <a:gd name="connsiteX0" fmla="*/ 0 w 4333875"/>
              <a:gd name="connsiteY0" fmla="*/ 0 h 6858000"/>
              <a:gd name="connsiteX1" fmla="*/ 4333875 w 4333875"/>
              <a:gd name="connsiteY1" fmla="*/ 0 h 6858000"/>
              <a:gd name="connsiteX2" fmla="*/ 4333875 w 4333875"/>
              <a:gd name="connsiteY2" fmla="*/ 6858000 h 6858000"/>
              <a:gd name="connsiteX3" fmla="*/ 0 w 4333875"/>
              <a:gd name="connsiteY3" fmla="*/ 6858000 h 6858000"/>
              <a:gd name="connsiteX4" fmla="*/ 0 w 4333875"/>
              <a:gd name="connsiteY4" fmla="*/ 0 h 6858000"/>
              <a:gd name="connsiteX0" fmla="*/ 0 w 4333875"/>
              <a:gd name="connsiteY0" fmla="*/ 0 h 6858000"/>
              <a:gd name="connsiteX1" fmla="*/ 4333875 w 4333875"/>
              <a:gd name="connsiteY1" fmla="*/ 0 h 6858000"/>
              <a:gd name="connsiteX2" fmla="*/ 4333875 w 4333875"/>
              <a:gd name="connsiteY2" fmla="*/ 6858000 h 6858000"/>
              <a:gd name="connsiteX3" fmla="*/ 0 w 4333875"/>
              <a:gd name="connsiteY3" fmla="*/ 5476875 h 6858000"/>
              <a:gd name="connsiteX4" fmla="*/ 0 w 4333875"/>
              <a:gd name="connsiteY4" fmla="*/ 0 h 6858000"/>
              <a:gd name="connsiteX0" fmla="*/ 0 w 4333875"/>
              <a:gd name="connsiteY0" fmla="*/ 0 h 5953125"/>
              <a:gd name="connsiteX1" fmla="*/ 4333875 w 4333875"/>
              <a:gd name="connsiteY1" fmla="*/ 0 h 5953125"/>
              <a:gd name="connsiteX2" fmla="*/ 4333875 w 4333875"/>
              <a:gd name="connsiteY2" fmla="*/ 5953125 h 5953125"/>
              <a:gd name="connsiteX3" fmla="*/ 0 w 4333875"/>
              <a:gd name="connsiteY3" fmla="*/ 5476875 h 5953125"/>
              <a:gd name="connsiteX4" fmla="*/ 0 w 4333875"/>
              <a:gd name="connsiteY4" fmla="*/ 0 h 5953125"/>
              <a:gd name="connsiteX0" fmla="*/ 0 w 4333875"/>
              <a:gd name="connsiteY0" fmla="*/ 0 h 5953125"/>
              <a:gd name="connsiteX1" fmla="*/ 4333875 w 4333875"/>
              <a:gd name="connsiteY1" fmla="*/ 0 h 5953125"/>
              <a:gd name="connsiteX2" fmla="*/ 4333875 w 4333875"/>
              <a:gd name="connsiteY2" fmla="*/ 5953125 h 5953125"/>
              <a:gd name="connsiteX3" fmla="*/ 0 w 4333875"/>
              <a:gd name="connsiteY3" fmla="*/ 5467350 h 5953125"/>
              <a:gd name="connsiteX4" fmla="*/ 0 w 4333875"/>
              <a:gd name="connsiteY4" fmla="*/ 0 h 5953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33875" h="5953125">
                <a:moveTo>
                  <a:pt x="0" y="0"/>
                </a:moveTo>
                <a:lnTo>
                  <a:pt x="4333875" y="0"/>
                </a:lnTo>
                <a:lnTo>
                  <a:pt x="4333875" y="5953125"/>
                </a:lnTo>
                <a:lnTo>
                  <a:pt x="0" y="5467350"/>
                </a:lnTo>
                <a:lnTo>
                  <a:pt x="0" y="0"/>
                </a:lnTo>
                <a:close/>
              </a:path>
            </a:pathLst>
          </a:custGeom>
        </p:spPr>
        <p:txBody>
          <a:bodyPr/>
          <a:lstStyle/>
          <a:p>
            <a:pPr lvl="0"/>
            <a:endParaRPr lang="en-AU" noProof="0"/>
          </a:p>
        </p:txBody>
      </p:sp>
      <p:sp>
        <p:nvSpPr>
          <p:cNvPr id="3" name="Text Placeholder 6"/>
          <p:cNvSpPr>
            <a:spLocks noGrp="1"/>
          </p:cNvSpPr>
          <p:nvPr>
            <p:ph type="body" sz="quarter" idx="11"/>
          </p:nvPr>
        </p:nvSpPr>
        <p:spPr>
          <a:xfrm>
            <a:off x="333375" y="200025"/>
            <a:ext cx="4114800" cy="500063"/>
          </a:xfrm>
          <a:prstGeom prst="rect">
            <a:avLst/>
          </a:prstGeom>
        </p:spPr>
        <p:txBody>
          <a:bodyPr/>
          <a:lstStyle>
            <a:lvl1pPr marL="0" indent="0">
              <a:buNone/>
              <a:defRPr sz="1575" b="1">
                <a:solidFill>
                  <a:srgbClr val="0000C8"/>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Text Placeholder 8"/>
          <p:cNvSpPr>
            <a:spLocks noGrp="1"/>
          </p:cNvSpPr>
          <p:nvPr>
            <p:ph type="body" sz="quarter" idx="12"/>
          </p:nvPr>
        </p:nvSpPr>
        <p:spPr>
          <a:xfrm>
            <a:off x="323850" y="771528"/>
            <a:ext cx="4114800" cy="2964656"/>
          </a:xfrm>
          <a:prstGeom prst="rect">
            <a:avLst/>
          </a:prstGeom>
        </p:spPr>
        <p:txBody>
          <a:bodyPr/>
          <a:lstStyle>
            <a:lvl1pPr marL="0" indent="0">
              <a:buNone/>
              <a:defRPr sz="1125" b="1"/>
            </a:lvl1pPr>
          </a:lstStyle>
          <a:p>
            <a:pPr lvl="0"/>
            <a:r>
              <a:rPr lang="en-US"/>
              <a:t>Click to edit Master text styles</a:t>
            </a:r>
          </a:p>
        </p:txBody>
      </p:sp>
    </p:spTree>
    <p:extLst>
      <p:ext uri="{BB962C8B-B14F-4D97-AF65-F5344CB8AC3E}">
        <p14:creationId xmlns:p14="http://schemas.microsoft.com/office/powerpoint/2010/main" val="27207221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oter:Text left/Image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C20FB18-372E-8048-B367-776BEFCD7F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5" name="Picture Placeholder 4"/>
          <p:cNvSpPr>
            <a:spLocks noGrp="1"/>
          </p:cNvSpPr>
          <p:nvPr>
            <p:ph type="pic" sz="quarter" idx="10" hasCustomPrompt="1"/>
          </p:nvPr>
        </p:nvSpPr>
        <p:spPr>
          <a:xfrm>
            <a:off x="4570413" y="-1"/>
            <a:ext cx="4573587" cy="4276725"/>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2" name="Text Placeholder 3"/>
          <p:cNvSpPr>
            <a:spLocks noGrp="1"/>
          </p:cNvSpPr>
          <p:nvPr>
            <p:ph type="body" sz="quarter" idx="11" hasCustomPrompt="1"/>
          </p:nvPr>
        </p:nvSpPr>
        <p:spPr>
          <a:xfrm>
            <a:off x="41621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1620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144000" cy="5143500"/>
          </a:xfrm>
          <a:prstGeom prst="rect">
            <a:avLst/>
          </a:prstGeom>
        </p:spPr>
        <p:txBody>
          <a:bodyPr/>
          <a:lstStyle>
            <a:lvl1pPr marL="0" indent="0">
              <a:buNone/>
              <a:defRPr/>
            </a:lvl1pPr>
          </a:lstStyle>
          <a:p>
            <a:pPr lvl="0"/>
            <a:r>
              <a:rPr lang="en-US" noProof="0"/>
              <a:t>Click icon to add picture</a:t>
            </a:r>
            <a:endParaRPr lang="en-AU" noProof="0"/>
          </a:p>
        </p:txBody>
      </p:sp>
    </p:spTree>
    <p:extLst>
      <p:ext uri="{BB962C8B-B14F-4D97-AF65-F5344CB8AC3E}">
        <p14:creationId xmlns:p14="http://schemas.microsoft.com/office/powerpoint/2010/main" val="3489110054"/>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Footer:heading and text">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3B82BBB3-9884-431B-B669-E77BDD33F5F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254103"/>
            <a:ext cx="9144000" cy="889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a:extLst>
              <a:ext uri="{FF2B5EF4-FFF2-40B4-BE49-F238E27FC236}">
                <a16:creationId xmlns:a16="http://schemas.microsoft.com/office/drawing/2014/main" id="{AA20B835-10C4-4C70-B1B4-5B15C958A7F8}"/>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49238" y="4504136"/>
            <a:ext cx="1416050" cy="421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Placeholder 3"/>
          <p:cNvSpPr>
            <a:spLocks noGrp="1"/>
          </p:cNvSpPr>
          <p:nvPr>
            <p:ph type="body" sz="quarter" idx="11"/>
          </p:nvPr>
        </p:nvSpPr>
        <p:spPr>
          <a:xfrm>
            <a:off x="416219" y="428627"/>
            <a:ext cx="8290903" cy="647700"/>
          </a:xfrm>
          <a:prstGeom prst="rect">
            <a:avLst/>
          </a:prstGeom>
        </p:spPr>
        <p:txBody>
          <a:bodyPr anchor="t"/>
          <a:lstStyle>
            <a:lvl1pPr marL="0" indent="0">
              <a:lnSpc>
                <a:spcPct val="90000"/>
              </a:lnSpc>
              <a:buNone/>
              <a:defRPr sz="2700" b="1" baseline="0">
                <a:solidFill>
                  <a:srgbClr val="054A89"/>
                </a:solidFill>
              </a:defRPr>
            </a:lvl1pPr>
          </a:lstStyle>
          <a:p>
            <a:pPr lvl="0"/>
            <a:r>
              <a:rPr lang="en-US"/>
              <a:t>Click to edit Master text styles</a:t>
            </a:r>
          </a:p>
        </p:txBody>
      </p:sp>
      <p:sp>
        <p:nvSpPr>
          <p:cNvPr id="12" name="Text Placeholder 3"/>
          <p:cNvSpPr>
            <a:spLocks noGrp="1"/>
          </p:cNvSpPr>
          <p:nvPr>
            <p:ph type="body" sz="quarter" idx="12"/>
          </p:nvPr>
        </p:nvSpPr>
        <p:spPr>
          <a:xfrm>
            <a:off x="416211" y="1295407"/>
            <a:ext cx="8280751" cy="2504435"/>
          </a:xfrm>
          <a:prstGeom prst="rect">
            <a:avLst/>
          </a:prstGeom>
        </p:spPr>
        <p:txBody>
          <a:bodyPr/>
          <a:lstStyle>
            <a:lvl1pPr marL="257169" indent="-257169">
              <a:lnSpc>
                <a:spcPct val="90000"/>
              </a:lnSpc>
              <a:spcBef>
                <a:spcPts val="0"/>
              </a:spcBef>
              <a:spcAft>
                <a:spcPts val="0"/>
              </a:spcAft>
              <a:buFont typeface="Arial" panose="020B0604020202020204" pitchFamily="34" charset="0"/>
              <a:buChar char="•"/>
              <a:defRPr sz="1800" b="0" baseline="0">
                <a:solidFill>
                  <a:schemeClr val="tx1"/>
                </a:solidFill>
              </a:defRPr>
            </a:lvl1pPr>
            <a:lvl2pPr>
              <a:defRPr sz="1500"/>
            </a:lvl2pPr>
            <a:lvl3pPr marL="857229" indent="-171446">
              <a:buFont typeface="Arial" panose="020B0604020202020204" pitchFamily="34" charset="0"/>
              <a:buChar char="»"/>
              <a:defRPr sz="1500"/>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506883039"/>
      </p:ext>
    </p:extLst>
  </p:cSld>
  <p:clrMapOvr>
    <a:masterClrMapping/>
  </p:clrMapOvr>
  <p:transition spd="slow" advTm="500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78E89BF-2C90-4CAB-AD86-579CAEC1D64F}"/>
              </a:ext>
            </a:extLst>
          </p:cNvPr>
          <p:cNvSpPr/>
          <p:nvPr/>
        </p:nvSpPr>
        <p:spPr>
          <a:xfrm>
            <a:off x="6089651" y="178594"/>
            <a:ext cx="2870200" cy="4786313"/>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a:extLst>
              <a:ext uri="{FF2B5EF4-FFF2-40B4-BE49-F238E27FC236}">
                <a16:creationId xmlns:a16="http://schemas.microsoft.com/office/drawing/2014/main" id="{C0385C36-3EFD-4E7D-BEB0-5DFA167E1CD5}"/>
              </a:ext>
            </a:extLst>
          </p:cNvPr>
          <p:cNvSpPr/>
          <p:nvPr/>
        </p:nvSpPr>
        <p:spPr>
          <a:xfrm>
            <a:off x="6191250" y="280988"/>
            <a:ext cx="2667000" cy="4581525"/>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343651" y="455544"/>
            <a:ext cx="2371472" cy="1234440"/>
          </a:xfrm>
        </p:spPr>
        <p:txBody>
          <a:bodyPr anchor="b">
            <a:normAutofit/>
          </a:bodyPr>
          <a:lstStyle>
            <a:lvl1pPr algn="l" defTabSz="514350" rtl="0" eaLnBrk="1" latinLnBrk="0" hangingPunct="1">
              <a:lnSpc>
                <a:spcPct val="100000"/>
              </a:lnSpc>
              <a:spcBef>
                <a:spcPct val="0"/>
              </a:spcBef>
              <a:buNone/>
              <a:defRPr lang="en-US" sz="1800" b="0" kern="1200" cap="none" spc="0" baseline="0" dirty="0">
                <a:solidFill>
                  <a:schemeClr val="tx1"/>
                </a:solidFill>
                <a:effectLst/>
                <a:latin typeface="+mj-lt"/>
                <a:ea typeface="+mn-ea"/>
                <a:cs typeface="+mn-cs"/>
              </a:defRPr>
            </a:lvl1pPr>
          </a:lstStyle>
          <a:p>
            <a:r>
              <a:rPr lang="en-US"/>
              <a:t>Click to edit Master title style</a:t>
            </a:r>
          </a:p>
        </p:txBody>
      </p:sp>
      <p:sp>
        <p:nvSpPr>
          <p:cNvPr id="3" name="Content Placeholder 2"/>
          <p:cNvSpPr>
            <a:spLocks noGrp="1"/>
          </p:cNvSpPr>
          <p:nvPr>
            <p:ph idx="1"/>
          </p:nvPr>
        </p:nvSpPr>
        <p:spPr>
          <a:xfrm>
            <a:off x="514350" y="457200"/>
            <a:ext cx="5143500" cy="4000500"/>
          </a:xfrm>
        </p:spPr>
        <p:txBody>
          <a:bodyPr/>
          <a:lstStyle>
            <a:lvl1pPr>
              <a:defRPr sz="1069"/>
            </a:lvl1pPr>
            <a:lvl2pPr>
              <a:defRPr sz="900"/>
            </a:lvl2pPr>
            <a:lvl3pPr>
              <a:defRPr sz="788"/>
            </a:lvl3pPr>
            <a:lvl4pPr>
              <a:defRPr sz="788"/>
            </a:lvl4pPr>
            <a:lvl5pPr>
              <a:defRPr sz="788"/>
            </a:lvl5pPr>
            <a:lvl6pPr>
              <a:defRPr sz="788"/>
            </a:lvl6pPr>
            <a:lvl7pPr>
              <a:defRPr sz="788"/>
            </a:lvl7pPr>
            <a:lvl8pPr>
              <a:defRPr sz="788"/>
            </a:lvl8pPr>
            <a:lvl9pPr>
              <a:defRPr sz="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43651" y="1752600"/>
            <a:ext cx="2371472" cy="2705100"/>
          </a:xfrm>
        </p:spPr>
        <p:txBody>
          <a:bodyPr>
            <a:normAutofit/>
          </a:bodyPr>
          <a:lstStyle>
            <a:lvl1pPr marL="0" indent="0">
              <a:lnSpc>
                <a:spcPct val="110000"/>
              </a:lnSpc>
              <a:spcBef>
                <a:spcPts val="450"/>
              </a:spcBef>
              <a:buNone/>
              <a:defRPr sz="1013">
                <a:solidFill>
                  <a:schemeClr val="tx1"/>
                </a:solidFill>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7" name="Date Placeholder 7">
            <a:extLst>
              <a:ext uri="{FF2B5EF4-FFF2-40B4-BE49-F238E27FC236}">
                <a16:creationId xmlns:a16="http://schemas.microsoft.com/office/drawing/2014/main" id="{74D186A5-AFBA-43FF-87AA-8BFEC1360C19}"/>
              </a:ext>
            </a:extLst>
          </p:cNvPr>
          <p:cNvSpPr>
            <a:spLocks noGrp="1"/>
          </p:cNvSpPr>
          <p:nvPr>
            <p:ph type="dt" sz="half" idx="10"/>
          </p:nvPr>
        </p:nvSpPr>
        <p:spPr>
          <a:xfrm>
            <a:off x="4191000" y="4526757"/>
            <a:ext cx="1466850" cy="273844"/>
          </a:xfrm>
        </p:spPr>
        <p:txBody>
          <a:bodyPr/>
          <a:lstStyle>
            <a:lvl1pPr>
              <a:defRPr>
                <a:solidFill>
                  <a:schemeClr val="tx1">
                    <a:lumMod val="85000"/>
                    <a:lumOff val="15000"/>
                  </a:schemeClr>
                </a:solidFill>
              </a:defRPr>
            </a:lvl1pPr>
          </a:lstStyle>
          <a:p>
            <a:pPr>
              <a:defRPr/>
            </a:pPr>
            <a:fld id="{7E8D12A6-918A-48BD-8CB9-CA713993B0EA}" type="datetime1">
              <a:rPr lang="en-US"/>
              <a:pPr>
                <a:defRPr/>
              </a:pPr>
              <a:t>3/18/2022</a:t>
            </a:fld>
            <a:endParaRPr lang="en-US"/>
          </a:p>
        </p:txBody>
      </p:sp>
      <p:sp>
        <p:nvSpPr>
          <p:cNvPr id="8" name="Footer Placeholder 8">
            <a:extLst>
              <a:ext uri="{FF2B5EF4-FFF2-40B4-BE49-F238E27FC236}">
                <a16:creationId xmlns:a16="http://schemas.microsoft.com/office/drawing/2014/main" id="{B5718DD8-AE0A-45D9-A250-26B6F4F50674}"/>
              </a:ext>
            </a:extLst>
          </p:cNvPr>
          <p:cNvSpPr>
            <a:spLocks noGrp="1"/>
          </p:cNvSpPr>
          <p:nvPr>
            <p:ph type="ftr" sz="quarter" idx="11"/>
          </p:nvPr>
        </p:nvSpPr>
        <p:spPr>
          <a:xfrm>
            <a:off x="514351" y="4526757"/>
            <a:ext cx="3438525" cy="273844"/>
          </a:xfrm>
        </p:spPr>
        <p:txBody>
          <a:bodyPr/>
          <a:lstStyle>
            <a:lvl1pPr algn="l">
              <a:defRPr/>
            </a:lvl1pPr>
          </a:lstStyle>
          <a:p>
            <a:pPr>
              <a:defRPr/>
            </a:pPr>
            <a:endParaRPr lang="en-US"/>
          </a:p>
        </p:txBody>
      </p:sp>
      <p:sp>
        <p:nvSpPr>
          <p:cNvPr id="9" name="Slide Number Placeholder 10">
            <a:extLst>
              <a:ext uri="{FF2B5EF4-FFF2-40B4-BE49-F238E27FC236}">
                <a16:creationId xmlns:a16="http://schemas.microsoft.com/office/drawing/2014/main" id="{0B9B3B7D-6C64-4840-A105-2EBD1A489D9B}"/>
              </a:ext>
            </a:extLst>
          </p:cNvPr>
          <p:cNvSpPr>
            <a:spLocks noGrp="1"/>
          </p:cNvSpPr>
          <p:nvPr>
            <p:ph type="sldNum" sz="quarter" idx="12"/>
          </p:nvPr>
        </p:nvSpPr>
        <p:spPr>
          <a:xfrm>
            <a:off x="7797801" y="4526757"/>
            <a:ext cx="917575" cy="273844"/>
          </a:xfrm>
        </p:spPr>
        <p:txBody>
          <a:bodyPr/>
          <a:lstStyle>
            <a:lvl1pPr>
              <a:defRPr>
                <a:solidFill>
                  <a:schemeClr val="tx1">
                    <a:lumMod val="85000"/>
                    <a:lumOff val="15000"/>
                  </a:schemeClr>
                </a:solidFill>
              </a:defRPr>
            </a:lvl1pPr>
          </a:lstStyle>
          <a:p>
            <a:pPr>
              <a:defRPr/>
            </a:pPr>
            <a:fld id="{1827E751-881E-479B-8765-4265DBF07F03}" type="slidenum">
              <a:rPr lang="en-US"/>
              <a:pPr>
                <a:defRPr/>
              </a:pPr>
              <a:t>‹#›</a:t>
            </a:fld>
            <a:endParaRPr lang="en-US"/>
          </a:p>
        </p:txBody>
      </p:sp>
    </p:spTree>
    <p:extLst>
      <p:ext uri="{BB962C8B-B14F-4D97-AF65-F5344CB8AC3E}">
        <p14:creationId xmlns:p14="http://schemas.microsoft.com/office/powerpoint/2010/main" val="6563096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0100" y="1577340"/>
            <a:ext cx="3497580" cy="2811780"/>
          </a:xfrm>
        </p:spPr>
        <p:txBody>
          <a:bodyPr/>
          <a:lstStyle>
            <a:lvl1pPr>
              <a:defRPr sz="1013"/>
            </a:lvl1pPr>
            <a:lvl2pPr>
              <a:defRPr sz="900"/>
            </a:lvl2pPr>
            <a:lvl3pPr>
              <a:defRPr sz="788"/>
            </a:lvl3pPr>
            <a:lvl4pPr>
              <a:defRPr sz="788"/>
            </a:lvl4pPr>
            <a:lvl5pPr>
              <a:defRPr sz="788"/>
            </a:lvl5pPr>
            <a:lvl6pPr>
              <a:defRPr sz="788"/>
            </a:lvl6pPr>
            <a:lvl7pPr>
              <a:defRPr sz="788"/>
            </a:lvl7pPr>
            <a:lvl8pPr>
              <a:defRPr sz="788"/>
            </a:lvl8pPr>
            <a:lvl9pPr>
              <a:defRPr sz="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46320" y="1577340"/>
            <a:ext cx="3497580" cy="2811780"/>
          </a:xfrm>
        </p:spPr>
        <p:txBody>
          <a:bodyPr/>
          <a:lstStyle>
            <a:lvl1pPr>
              <a:defRPr sz="1013"/>
            </a:lvl1pPr>
            <a:lvl2pPr>
              <a:defRPr sz="900"/>
            </a:lvl2pPr>
            <a:lvl3pPr>
              <a:defRPr sz="788"/>
            </a:lvl3pPr>
            <a:lvl4pPr>
              <a:defRPr sz="788"/>
            </a:lvl4pPr>
            <a:lvl5pPr>
              <a:defRPr sz="788"/>
            </a:lvl5pPr>
            <a:lvl6pPr>
              <a:defRPr sz="788"/>
            </a:lvl6pPr>
            <a:lvl7pPr>
              <a:defRPr sz="788"/>
            </a:lvl7pPr>
            <a:lvl8pPr>
              <a:defRPr sz="788"/>
            </a:lvl8pPr>
            <a:lvl9pPr>
              <a:defRPr sz="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455A247-E306-44AB-B540-973D6310669E}"/>
              </a:ext>
            </a:extLst>
          </p:cNvPr>
          <p:cNvSpPr>
            <a:spLocks noGrp="1"/>
          </p:cNvSpPr>
          <p:nvPr>
            <p:ph type="dt" sz="half" idx="10"/>
          </p:nvPr>
        </p:nvSpPr>
        <p:spPr>
          <a:xfrm>
            <a:off x="0" y="0"/>
            <a:ext cx="0" cy="0"/>
          </a:xfrm>
        </p:spPr>
        <p:txBody>
          <a:bodyPr/>
          <a:lstStyle>
            <a:lvl1pPr>
              <a:defRPr/>
            </a:lvl1pPr>
          </a:lstStyle>
          <a:p>
            <a:pPr>
              <a:defRPr/>
            </a:pPr>
            <a:fld id="{69186D26-FA5F-4637-B602-B7C2DC34CFD4}" type="datetime1">
              <a:rPr lang="en-US"/>
              <a:pPr>
                <a:defRPr/>
              </a:pPr>
              <a:t>3/18/2022</a:t>
            </a:fld>
            <a:endParaRPr lang="en-US"/>
          </a:p>
        </p:txBody>
      </p:sp>
      <p:sp>
        <p:nvSpPr>
          <p:cNvPr id="6" name="Footer Placeholder 5">
            <a:extLst>
              <a:ext uri="{FF2B5EF4-FFF2-40B4-BE49-F238E27FC236}">
                <a16:creationId xmlns:a16="http://schemas.microsoft.com/office/drawing/2014/main" id="{D7967ECB-EA5B-449E-8595-4E5D0C68665A}"/>
              </a:ext>
            </a:extLst>
          </p:cNvPr>
          <p:cNvSpPr>
            <a:spLocks noGrp="1"/>
          </p:cNvSpPr>
          <p:nvPr>
            <p:ph type="ftr" sz="quarter" idx="11"/>
          </p:nvPr>
        </p:nvSpPr>
        <p:spPr>
          <a:xfrm>
            <a:off x="0" y="0"/>
            <a:ext cx="0" cy="0"/>
          </a:xfrm>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A5AABFFB-F42A-4192-A534-9FE717DCC550}"/>
              </a:ext>
            </a:extLst>
          </p:cNvPr>
          <p:cNvSpPr>
            <a:spLocks noGrp="1"/>
          </p:cNvSpPr>
          <p:nvPr>
            <p:ph type="sldNum" sz="quarter" idx="12"/>
          </p:nvPr>
        </p:nvSpPr>
        <p:spPr>
          <a:xfrm>
            <a:off x="0" y="0"/>
            <a:ext cx="0" cy="0"/>
          </a:xfrm>
        </p:spPr>
        <p:txBody>
          <a:bodyPr/>
          <a:lstStyle>
            <a:lvl1pPr>
              <a:defRPr/>
            </a:lvl1pPr>
          </a:lstStyle>
          <a:p>
            <a:pPr>
              <a:defRPr/>
            </a:pPr>
            <a:fld id="{2E664F4F-C0D7-422B-877B-DA7662695C97}" type="slidenum">
              <a:rPr lang="en-US"/>
              <a:pPr>
                <a:defRPr/>
              </a:pPr>
              <a:t>‹#›</a:t>
            </a:fld>
            <a:endParaRPr lang="en-US"/>
          </a:p>
        </p:txBody>
      </p:sp>
    </p:spTree>
    <p:extLst>
      <p:ext uri="{BB962C8B-B14F-4D97-AF65-F5344CB8AC3E}">
        <p14:creationId xmlns:p14="http://schemas.microsoft.com/office/powerpoint/2010/main" val="210082806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6F7D4D-CCC7-9246-885D-03BF4212C693}" type="datetimeFigureOut">
              <a:rPr lang="en-US" smtClean="0"/>
              <a:t>3/18/2022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A9008C-24FA-E84E-8C67-744D56383BC9}" type="slidenum">
              <a:rPr lang="en-US" smtClean="0"/>
              <a:t>‹#›</a:t>
            </a:fld>
            <a:endParaRPr lang="en-US"/>
          </a:p>
        </p:txBody>
      </p:sp>
    </p:spTree>
    <p:extLst>
      <p:ext uri="{BB962C8B-B14F-4D97-AF65-F5344CB8AC3E}">
        <p14:creationId xmlns:p14="http://schemas.microsoft.com/office/powerpoint/2010/main" val="2827817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oter:Text right/Image lef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9D5B3DD-81C4-9F4B-B660-B393B3F433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5" name="Picture Placeholder 4"/>
          <p:cNvSpPr>
            <a:spLocks noGrp="1"/>
          </p:cNvSpPr>
          <p:nvPr>
            <p:ph type="pic" sz="quarter" idx="10" hasCustomPrompt="1"/>
          </p:nvPr>
        </p:nvSpPr>
        <p:spPr>
          <a:xfrm>
            <a:off x="0" y="1"/>
            <a:ext cx="4572000" cy="4273550"/>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sp>
        <p:nvSpPr>
          <p:cNvPr id="12" name="Text Placeholder 3"/>
          <p:cNvSpPr>
            <a:spLocks noGrp="1"/>
          </p:cNvSpPr>
          <p:nvPr>
            <p:ph type="body" sz="quarter" idx="11" hasCustomPrompt="1"/>
          </p:nvPr>
        </p:nvSpPr>
        <p:spPr>
          <a:xfrm>
            <a:off x="494757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94756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extLst>
      <p:ext uri="{BB962C8B-B14F-4D97-AF65-F5344CB8AC3E}">
        <p14:creationId xmlns:p14="http://schemas.microsoft.com/office/powerpoint/2010/main" val="1903362708"/>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oter:Full screen imag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CC448AA-A810-3541-838F-89503E9EE5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
            <a:ext cx="9144000" cy="4264818"/>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768241564"/>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oter: heading and full screen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B5293-C01E-AE4B-B09A-72C45EC0AC5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247587"/>
            <a:ext cx="9144000" cy="3017231"/>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sp>
        <p:nvSpPr>
          <p:cNvPr id="5"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latin typeface="Altis UniSA" panose="020B0603030000000003" pitchFamily="34" charset="77"/>
              </a:defRPr>
            </a:lvl1pPr>
          </a:lstStyle>
          <a:p>
            <a:pPr lvl="0"/>
            <a:r>
              <a:rPr lang="en-US"/>
              <a:t>Type heading here</a:t>
            </a:r>
            <a:endParaRPr lang="en-AU"/>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50610714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En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88EBF3C-6C79-414F-B2F0-C45AE2BA79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4" name="Picture 3"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pic>
        <p:nvPicPr>
          <p:cNvPr id="6" name="Picture 5"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sp>
        <p:nvSpPr>
          <p:cNvPr id="9" name="Rectangle 11"/>
          <p:cNvSpPr>
            <a:spLocks noGrp="1" noChangeArrowheads="1"/>
          </p:cNvSpPr>
          <p:nvPr>
            <p:ph type="subTitle" sz="quarter" idx="1" hasCustomPrompt="1"/>
          </p:nvPr>
        </p:nvSpPr>
        <p:spPr bwMode="auto">
          <a:xfrm>
            <a:off x="0" y="3332829"/>
            <a:ext cx="9143999"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latin typeface="Altis UniSA" panose="020B0603030000000003" pitchFamily="34" charset="77"/>
              </a:defRPr>
            </a:lvl1pPr>
          </a:lstStyle>
          <a:p>
            <a:r>
              <a:rPr lang="en-US"/>
              <a:t>Insert text or delete if not required</a:t>
            </a:r>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7EE424DF-354C-4738-A64B-6AA23902CDE6}" type="datetimeFigureOut">
              <a:rPr lang="en-AU" smtClean="0"/>
              <a:t>18/03/2022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BC51E03-77CB-4042-A7C2-F3115D18875F}" type="slidenum">
              <a:rPr lang="en-AU" smtClean="0"/>
              <a:t>‹#›</a:t>
            </a:fld>
            <a:endParaRPr lang="en-AU"/>
          </a:p>
        </p:txBody>
      </p:sp>
    </p:spTree>
    <p:extLst>
      <p:ext uri="{BB962C8B-B14F-4D97-AF65-F5344CB8AC3E}">
        <p14:creationId xmlns:p14="http://schemas.microsoft.com/office/powerpoint/2010/main" val="2060860621"/>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848056"/>
            <a:ext cx="9144000" cy="1295400"/>
          </a:xfrm>
          <a:prstGeom prst="rect">
            <a:avLst/>
          </a:prstGeom>
          <a:noFill/>
          <a:extLst>
            <a:ext uri="{909E8E84-426E-40dd-AFC4-6F175D3DCCD1}">
              <a14:hiddenFill xmlns:a14="http://schemas.microsoft.com/office/drawing/2010/main" xmlns="">
                <a:solidFill>
                  <a:srgbClr val="FFFFFF"/>
                </a:solidFill>
              </a14:hiddenFill>
            </a:ext>
          </a:extLst>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5" y="4297442"/>
            <a:ext cx="1462531" cy="434729"/>
          </a:xfrm>
          <a:prstGeom prst="rect">
            <a:avLst/>
          </a:prstGeom>
        </p:spPr>
      </p:pic>
      <p:sp>
        <p:nvSpPr>
          <p:cNvPr id="4" name="Text Placeholder 3"/>
          <p:cNvSpPr>
            <a:spLocks noGrp="1"/>
          </p:cNvSpPr>
          <p:nvPr>
            <p:ph type="body" sz="quarter" idx="10" hasCustomPrompt="1"/>
          </p:nvPr>
        </p:nvSpPr>
        <p:spPr>
          <a:xfrm>
            <a:off x="409577" y="321470"/>
            <a:ext cx="8258175" cy="485775"/>
          </a:xfrm>
          <a:prstGeom prst="rect">
            <a:avLst/>
          </a:prstGeom>
        </p:spPr>
        <p:txBody>
          <a:bodyPr/>
          <a:lstStyle>
            <a:lvl1pPr marL="0" indent="0">
              <a:buNone/>
              <a:defRPr b="1">
                <a:solidFill>
                  <a:srgbClr val="0000C8"/>
                </a:solidFill>
              </a:defRPr>
            </a:lvl1pPr>
          </a:lstStyle>
          <a:p>
            <a:pPr lvl="0"/>
            <a:r>
              <a:rPr lang="en-US"/>
              <a:t>Title</a:t>
            </a:r>
            <a:endParaRPr lang="en-AU"/>
          </a:p>
        </p:txBody>
      </p:sp>
      <p:sp>
        <p:nvSpPr>
          <p:cNvPr id="6" name="Text Placeholder 3"/>
          <p:cNvSpPr>
            <a:spLocks noGrp="1"/>
          </p:cNvSpPr>
          <p:nvPr>
            <p:ph type="body" sz="quarter" idx="11" hasCustomPrompt="1"/>
          </p:nvPr>
        </p:nvSpPr>
        <p:spPr>
          <a:xfrm>
            <a:off x="414338" y="971551"/>
            <a:ext cx="8258175" cy="485775"/>
          </a:xfrm>
          <a:prstGeom prst="rect">
            <a:avLst/>
          </a:prstGeom>
        </p:spPr>
        <p:txBody>
          <a:bodyPr/>
          <a:lstStyle>
            <a:lvl1pPr marL="0" indent="0">
              <a:buNone/>
              <a:defRPr sz="2000" b="1">
                <a:solidFill>
                  <a:schemeClr val="tx1"/>
                </a:solidFill>
              </a:defRPr>
            </a:lvl1pPr>
          </a:lstStyle>
          <a:p>
            <a:pPr lvl="0"/>
            <a:r>
              <a:rPr lang="en-US"/>
              <a:t>Text</a:t>
            </a:r>
          </a:p>
          <a:p>
            <a:pPr lvl="0"/>
            <a:endParaRPr lang="en-AU"/>
          </a:p>
        </p:txBody>
      </p:sp>
    </p:spTree>
    <p:extLst>
      <p:ext uri="{BB962C8B-B14F-4D97-AF65-F5344CB8AC3E}">
        <p14:creationId xmlns:p14="http://schemas.microsoft.com/office/powerpoint/2010/main" val="3044184099"/>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1" name="Text Box 17"/>
          <p:cNvSpPr txBox="1">
            <a:spLocks noChangeArrowheads="1"/>
          </p:cNvSpPr>
          <p:nvPr/>
        </p:nvSpPr>
        <p:spPr bwMode="auto">
          <a:xfrm>
            <a:off x="2971800" y="290514"/>
            <a:ext cx="3200400" cy="461665"/>
          </a:xfrm>
          <a:prstGeom prst="rect">
            <a:avLst/>
          </a:prstGeom>
          <a:noFill/>
          <a:ln w="9525">
            <a:noFill/>
            <a:miter lim="800000"/>
            <a:headEnd/>
            <a:tailEnd/>
          </a:ln>
        </p:spPr>
        <p:txBody>
          <a:bodyPr>
            <a:spAutoFit/>
          </a:bodyPr>
          <a:lstStyle/>
          <a:p>
            <a:pPr algn="ctr">
              <a:spcBef>
                <a:spcPct val="50000"/>
              </a:spcBef>
              <a:defRPr/>
            </a:pPr>
            <a:endParaRPr lang="en-US">
              <a:solidFill>
                <a:schemeClr val="bg1"/>
              </a:solidFill>
            </a:endParaRPr>
          </a:p>
        </p:txBody>
      </p:sp>
    </p:spTree>
  </p:cSld>
  <p:clrMap bg1="lt1" tx1="dk1" bg2="lt2" tx2="dk2" accent1="accent1" accent2="accent2" accent3="accent3" accent4="accent4" accent5="accent5" accent6="accent6" hlink="hlink" folHlink="folHlink"/>
  <p:sldLayoutIdLst>
    <p:sldLayoutId id="2147483658" r:id="rId1"/>
    <p:sldLayoutId id="2147483650" r:id="rId2"/>
    <p:sldLayoutId id="2147483651" r:id="rId3"/>
    <p:sldLayoutId id="2147483654" r:id="rId4"/>
    <p:sldLayoutId id="2147483659" r:id="rId5"/>
    <p:sldLayoutId id="2147483660" r:id="rId6"/>
    <p:sldLayoutId id="2147483649" r:id="rId7"/>
    <p:sldLayoutId id="2147483661" r:id="rId8"/>
    <p:sldLayoutId id="2147483662" r:id="rId9"/>
    <p:sldLayoutId id="2147483663" r:id="rId10"/>
  </p:sldLayoutIdLst>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txStyles>
    <p:titleStyle>
      <a:lvl1pPr algn="ctr" rtl="0" eaLnBrk="1" fontAlgn="base" hangingPunct="1">
        <a:spcBef>
          <a:spcPct val="0"/>
        </a:spcBef>
        <a:spcAft>
          <a:spcPct val="0"/>
        </a:spcAft>
        <a:defRPr sz="4400">
          <a:solidFill>
            <a:schemeClr val="tx2"/>
          </a:solidFill>
          <a:latin typeface="+mj-lt"/>
          <a:ea typeface="Arial" pitchFamily="-65" charset="0"/>
          <a:cs typeface="+mj-cs"/>
        </a:defRPr>
      </a:lvl1pPr>
      <a:lvl2pPr algn="ctr" rtl="0" eaLnBrk="1" fontAlgn="base" hangingPunct="1">
        <a:spcBef>
          <a:spcPct val="0"/>
        </a:spcBef>
        <a:spcAft>
          <a:spcPct val="0"/>
        </a:spcAft>
        <a:defRPr sz="4400">
          <a:solidFill>
            <a:schemeClr val="tx2"/>
          </a:solidFill>
          <a:latin typeface="Arial" charset="0"/>
          <a:ea typeface="Arial" pitchFamily="-65" charset="0"/>
          <a:cs typeface="Arial" charset="0"/>
        </a:defRPr>
      </a:lvl2pPr>
      <a:lvl3pPr algn="ctr" rtl="0" eaLnBrk="1" fontAlgn="base" hangingPunct="1">
        <a:spcBef>
          <a:spcPct val="0"/>
        </a:spcBef>
        <a:spcAft>
          <a:spcPct val="0"/>
        </a:spcAft>
        <a:defRPr sz="4400">
          <a:solidFill>
            <a:schemeClr val="tx2"/>
          </a:solidFill>
          <a:latin typeface="Arial" charset="0"/>
          <a:ea typeface="Arial" pitchFamily="-65" charset="0"/>
          <a:cs typeface="Arial" charset="0"/>
        </a:defRPr>
      </a:lvl3pPr>
      <a:lvl4pPr algn="ctr" rtl="0" eaLnBrk="1" fontAlgn="base" hangingPunct="1">
        <a:spcBef>
          <a:spcPct val="0"/>
        </a:spcBef>
        <a:spcAft>
          <a:spcPct val="0"/>
        </a:spcAft>
        <a:defRPr sz="4400">
          <a:solidFill>
            <a:schemeClr val="tx2"/>
          </a:solidFill>
          <a:latin typeface="Arial" charset="0"/>
          <a:ea typeface="Arial" pitchFamily="-65" charset="0"/>
          <a:cs typeface="Arial" charset="0"/>
        </a:defRPr>
      </a:lvl4pPr>
      <a:lvl5pPr algn="ctr" rtl="0" eaLnBrk="1" fontAlgn="base" hangingPunct="1">
        <a:spcBef>
          <a:spcPct val="0"/>
        </a:spcBef>
        <a:spcAft>
          <a:spcPct val="0"/>
        </a:spcAft>
        <a:defRPr sz="4400">
          <a:solidFill>
            <a:schemeClr val="tx2"/>
          </a:solidFill>
          <a:latin typeface="Arial" charset="0"/>
          <a:ea typeface="Arial" pitchFamily="-65"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Arial" pitchFamily="-65" charset="0"/>
          <a:cs typeface="+mn-cs"/>
        </a:defRPr>
      </a:lvl1pPr>
      <a:lvl2pPr marL="742950" indent="-285750" algn="l" rtl="0" eaLnBrk="1" fontAlgn="base" hangingPunct="1">
        <a:spcBef>
          <a:spcPct val="20000"/>
        </a:spcBef>
        <a:spcAft>
          <a:spcPct val="0"/>
        </a:spcAft>
        <a:buChar char="–"/>
        <a:defRPr sz="2800">
          <a:solidFill>
            <a:schemeClr val="tx1"/>
          </a:solidFill>
          <a:latin typeface="+mn-lt"/>
          <a:ea typeface="Arial" pitchFamily="-65" charset="0"/>
          <a:cs typeface="+mn-cs"/>
        </a:defRPr>
      </a:lvl2pPr>
      <a:lvl3pPr marL="1143000" indent="-228600" algn="l" rtl="0" eaLnBrk="1" fontAlgn="base" hangingPunct="1">
        <a:spcBef>
          <a:spcPct val="20000"/>
        </a:spcBef>
        <a:spcAft>
          <a:spcPct val="0"/>
        </a:spcAft>
        <a:buChar char="•"/>
        <a:defRPr sz="2400">
          <a:solidFill>
            <a:schemeClr val="tx1"/>
          </a:solidFill>
          <a:latin typeface="+mn-lt"/>
          <a:ea typeface="Arial" pitchFamily="-65" charset="0"/>
          <a:cs typeface="+mn-cs"/>
        </a:defRPr>
      </a:lvl3pPr>
      <a:lvl4pPr marL="16002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4pPr>
      <a:lvl5pPr marL="20574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Text Box 17">
            <a:extLst>
              <a:ext uri="{FF2B5EF4-FFF2-40B4-BE49-F238E27FC236}">
                <a16:creationId xmlns:a16="http://schemas.microsoft.com/office/drawing/2014/main" id="{E5381AE4-CB6B-47F1-93B4-6E8BD293F0DB}"/>
              </a:ext>
            </a:extLst>
          </p:cNvPr>
          <p:cNvSpPr txBox="1">
            <a:spLocks noChangeArrowheads="1"/>
          </p:cNvSpPr>
          <p:nvPr/>
        </p:nvSpPr>
        <p:spPr bwMode="auto">
          <a:xfrm>
            <a:off x="2971800" y="290513"/>
            <a:ext cx="3200400" cy="369332"/>
          </a:xfrm>
          <a:prstGeom prst="rect">
            <a:avLst/>
          </a:prstGeom>
          <a:noFill/>
          <a:ln>
            <a:noFill/>
          </a:ln>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spcBef>
                <a:spcPct val="50000"/>
              </a:spcBef>
              <a:defRPr/>
            </a:pPr>
            <a:endParaRPr lang="en-US" altLang="en-US" sz="1800">
              <a:solidFill>
                <a:schemeClr val="bg1"/>
              </a:solidFill>
            </a:endParaRPr>
          </a:p>
        </p:txBody>
      </p:sp>
    </p:spTree>
    <p:extLst>
      <p:ext uri="{BB962C8B-B14F-4D97-AF65-F5344CB8AC3E}">
        <p14:creationId xmlns:p14="http://schemas.microsoft.com/office/powerpoint/2010/main" val="240154169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90" r:id="rId12"/>
  </p:sldLayoutIdLst>
  <p:transition/>
  <p:txStyles>
    <p:titleStyle>
      <a:lvl1pPr algn="ctr" rtl="0" eaLnBrk="0" fontAlgn="base" hangingPunct="0">
        <a:spcBef>
          <a:spcPct val="0"/>
        </a:spcBef>
        <a:spcAft>
          <a:spcPct val="0"/>
        </a:spcAft>
        <a:defRPr sz="2475">
          <a:solidFill>
            <a:schemeClr val="tx2"/>
          </a:solidFill>
          <a:latin typeface="+mj-lt"/>
          <a:ea typeface="Arial" pitchFamily="-65" charset="0"/>
          <a:cs typeface="+mj-cs"/>
        </a:defRPr>
      </a:lvl1pPr>
      <a:lvl2pPr algn="ctr" rtl="0" eaLnBrk="0" fontAlgn="base" hangingPunct="0">
        <a:spcBef>
          <a:spcPct val="0"/>
        </a:spcBef>
        <a:spcAft>
          <a:spcPct val="0"/>
        </a:spcAft>
        <a:defRPr sz="2475">
          <a:solidFill>
            <a:schemeClr val="tx2"/>
          </a:solidFill>
          <a:latin typeface="Arial" charset="0"/>
          <a:ea typeface="Arial" pitchFamily="-65" charset="0"/>
          <a:cs typeface="Arial" charset="0"/>
        </a:defRPr>
      </a:lvl2pPr>
      <a:lvl3pPr algn="ctr" rtl="0" eaLnBrk="0" fontAlgn="base" hangingPunct="0">
        <a:spcBef>
          <a:spcPct val="0"/>
        </a:spcBef>
        <a:spcAft>
          <a:spcPct val="0"/>
        </a:spcAft>
        <a:defRPr sz="2475">
          <a:solidFill>
            <a:schemeClr val="tx2"/>
          </a:solidFill>
          <a:latin typeface="Arial" charset="0"/>
          <a:ea typeface="Arial" pitchFamily="-65" charset="0"/>
          <a:cs typeface="Arial" charset="0"/>
        </a:defRPr>
      </a:lvl3pPr>
      <a:lvl4pPr algn="ctr" rtl="0" eaLnBrk="0" fontAlgn="base" hangingPunct="0">
        <a:spcBef>
          <a:spcPct val="0"/>
        </a:spcBef>
        <a:spcAft>
          <a:spcPct val="0"/>
        </a:spcAft>
        <a:defRPr sz="2475">
          <a:solidFill>
            <a:schemeClr val="tx2"/>
          </a:solidFill>
          <a:latin typeface="Arial" charset="0"/>
          <a:ea typeface="Arial" pitchFamily="-65" charset="0"/>
          <a:cs typeface="Arial" charset="0"/>
        </a:defRPr>
      </a:lvl4pPr>
      <a:lvl5pPr algn="ctr" rtl="0" eaLnBrk="0" fontAlgn="base" hangingPunct="0">
        <a:spcBef>
          <a:spcPct val="0"/>
        </a:spcBef>
        <a:spcAft>
          <a:spcPct val="0"/>
        </a:spcAft>
        <a:defRPr sz="2475">
          <a:solidFill>
            <a:schemeClr val="tx2"/>
          </a:solidFill>
          <a:latin typeface="Arial" charset="0"/>
          <a:ea typeface="Arial" pitchFamily="-65" charset="0"/>
          <a:cs typeface="Arial" charset="0"/>
        </a:defRPr>
      </a:lvl5pPr>
      <a:lvl6pPr marL="257175" algn="ctr" rtl="0" fontAlgn="base">
        <a:spcBef>
          <a:spcPct val="0"/>
        </a:spcBef>
        <a:spcAft>
          <a:spcPct val="0"/>
        </a:spcAft>
        <a:defRPr sz="2475">
          <a:solidFill>
            <a:schemeClr val="tx2"/>
          </a:solidFill>
          <a:latin typeface="Arial" charset="0"/>
          <a:cs typeface="Arial" charset="0"/>
        </a:defRPr>
      </a:lvl6pPr>
      <a:lvl7pPr marL="514350" algn="ctr" rtl="0" fontAlgn="base">
        <a:spcBef>
          <a:spcPct val="0"/>
        </a:spcBef>
        <a:spcAft>
          <a:spcPct val="0"/>
        </a:spcAft>
        <a:defRPr sz="2475">
          <a:solidFill>
            <a:schemeClr val="tx2"/>
          </a:solidFill>
          <a:latin typeface="Arial" charset="0"/>
          <a:cs typeface="Arial" charset="0"/>
        </a:defRPr>
      </a:lvl7pPr>
      <a:lvl8pPr marL="771525" algn="ctr" rtl="0" fontAlgn="base">
        <a:spcBef>
          <a:spcPct val="0"/>
        </a:spcBef>
        <a:spcAft>
          <a:spcPct val="0"/>
        </a:spcAft>
        <a:defRPr sz="2475">
          <a:solidFill>
            <a:schemeClr val="tx2"/>
          </a:solidFill>
          <a:latin typeface="Arial" charset="0"/>
          <a:cs typeface="Arial" charset="0"/>
        </a:defRPr>
      </a:lvl8pPr>
      <a:lvl9pPr marL="1028700" algn="ctr" rtl="0" fontAlgn="base">
        <a:spcBef>
          <a:spcPct val="0"/>
        </a:spcBef>
        <a:spcAft>
          <a:spcPct val="0"/>
        </a:spcAft>
        <a:defRPr sz="2475">
          <a:solidFill>
            <a:schemeClr val="tx2"/>
          </a:solidFill>
          <a:latin typeface="Arial" charset="0"/>
          <a:cs typeface="Arial" charset="0"/>
        </a:defRPr>
      </a:lvl9pPr>
    </p:titleStyle>
    <p:bodyStyle>
      <a:lvl1pPr marL="192881" indent="-192881" algn="l" rtl="0" eaLnBrk="0" fontAlgn="base" hangingPunct="0">
        <a:spcBef>
          <a:spcPct val="20000"/>
        </a:spcBef>
        <a:spcAft>
          <a:spcPct val="0"/>
        </a:spcAft>
        <a:buChar char="•"/>
        <a:defRPr sz="1800">
          <a:solidFill>
            <a:schemeClr val="tx1"/>
          </a:solidFill>
          <a:latin typeface="+mn-lt"/>
          <a:ea typeface="Arial" pitchFamily="-65" charset="0"/>
          <a:cs typeface="+mn-cs"/>
        </a:defRPr>
      </a:lvl1pPr>
      <a:lvl2pPr marL="417910" indent="-160735" algn="l" rtl="0" eaLnBrk="0" fontAlgn="base" hangingPunct="0">
        <a:spcBef>
          <a:spcPct val="20000"/>
        </a:spcBef>
        <a:spcAft>
          <a:spcPct val="0"/>
        </a:spcAft>
        <a:buChar char="–"/>
        <a:defRPr sz="1575">
          <a:solidFill>
            <a:schemeClr val="tx1"/>
          </a:solidFill>
          <a:latin typeface="+mn-lt"/>
          <a:ea typeface="Arial" pitchFamily="-65" charset="0"/>
          <a:cs typeface="+mn-cs"/>
        </a:defRPr>
      </a:lvl2pPr>
      <a:lvl3pPr marL="642938" indent="-128588" algn="l" rtl="0" eaLnBrk="0" fontAlgn="base" hangingPunct="0">
        <a:spcBef>
          <a:spcPct val="20000"/>
        </a:spcBef>
        <a:spcAft>
          <a:spcPct val="0"/>
        </a:spcAft>
        <a:buChar char="•"/>
        <a:defRPr>
          <a:solidFill>
            <a:schemeClr val="tx1"/>
          </a:solidFill>
          <a:latin typeface="+mn-lt"/>
          <a:ea typeface="Arial" pitchFamily="-65" charset="0"/>
          <a:cs typeface="+mn-cs"/>
        </a:defRPr>
      </a:lvl3pPr>
      <a:lvl4pPr marL="900113" indent="-128588" algn="l" rtl="0" eaLnBrk="0" fontAlgn="base" hangingPunct="0">
        <a:spcBef>
          <a:spcPct val="20000"/>
        </a:spcBef>
        <a:spcAft>
          <a:spcPct val="0"/>
        </a:spcAft>
        <a:buChar char="–"/>
        <a:defRPr sz="1125">
          <a:solidFill>
            <a:schemeClr val="tx1"/>
          </a:solidFill>
          <a:latin typeface="+mn-lt"/>
          <a:ea typeface="Arial" pitchFamily="-65" charset="0"/>
          <a:cs typeface="+mn-cs"/>
        </a:defRPr>
      </a:lvl4pPr>
      <a:lvl5pPr marL="1157288" indent="-128588" algn="l" rtl="0" eaLnBrk="0" fontAlgn="base" hangingPunct="0">
        <a:spcBef>
          <a:spcPct val="20000"/>
        </a:spcBef>
        <a:spcAft>
          <a:spcPct val="0"/>
        </a:spcAft>
        <a:buChar char="»"/>
        <a:defRPr sz="1125">
          <a:solidFill>
            <a:schemeClr val="tx1"/>
          </a:solidFill>
          <a:latin typeface="+mn-lt"/>
          <a:ea typeface="Arial" pitchFamily="-65" charset="0"/>
          <a:cs typeface="+mn-cs"/>
        </a:defRPr>
      </a:lvl5pPr>
      <a:lvl6pPr marL="1414463" indent="-128588" algn="l" rtl="0" fontAlgn="base">
        <a:spcBef>
          <a:spcPct val="20000"/>
        </a:spcBef>
        <a:spcAft>
          <a:spcPct val="0"/>
        </a:spcAft>
        <a:buChar char="»"/>
        <a:defRPr sz="1125">
          <a:solidFill>
            <a:schemeClr val="tx1"/>
          </a:solidFill>
          <a:latin typeface="+mn-lt"/>
          <a:cs typeface="+mn-cs"/>
        </a:defRPr>
      </a:lvl6pPr>
      <a:lvl7pPr marL="1671638" indent="-128588" algn="l" rtl="0" fontAlgn="base">
        <a:spcBef>
          <a:spcPct val="20000"/>
        </a:spcBef>
        <a:spcAft>
          <a:spcPct val="0"/>
        </a:spcAft>
        <a:buChar char="»"/>
        <a:defRPr sz="1125">
          <a:solidFill>
            <a:schemeClr val="tx1"/>
          </a:solidFill>
          <a:latin typeface="+mn-lt"/>
          <a:cs typeface="+mn-cs"/>
        </a:defRPr>
      </a:lvl7pPr>
      <a:lvl8pPr marL="1928813" indent="-128588" algn="l" rtl="0" fontAlgn="base">
        <a:spcBef>
          <a:spcPct val="20000"/>
        </a:spcBef>
        <a:spcAft>
          <a:spcPct val="0"/>
        </a:spcAft>
        <a:buChar char="»"/>
        <a:defRPr sz="1125">
          <a:solidFill>
            <a:schemeClr val="tx1"/>
          </a:solidFill>
          <a:latin typeface="+mn-lt"/>
          <a:cs typeface="+mn-cs"/>
        </a:defRPr>
      </a:lvl8pPr>
      <a:lvl9pPr marL="2185988" indent="-128588" algn="l" rtl="0" fontAlgn="base">
        <a:spcBef>
          <a:spcPct val="20000"/>
        </a:spcBef>
        <a:spcAft>
          <a:spcPct val="0"/>
        </a:spcAft>
        <a:buChar char="»"/>
        <a:defRPr sz="1125">
          <a:solidFill>
            <a:schemeClr val="tx1"/>
          </a:solidFill>
          <a:latin typeface="+mn-lt"/>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Text Box 17">
            <a:extLst>
              <a:ext uri="{FF2B5EF4-FFF2-40B4-BE49-F238E27FC236}">
                <a16:creationId xmlns:a16="http://schemas.microsoft.com/office/drawing/2014/main" id="{6563C7F9-C557-4B8D-88AF-7131E76E3286}"/>
              </a:ext>
            </a:extLst>
          </p:cNvPr>
          <p:cNvSpPr txBox="1">
            <a:spLocks noChangeArrowheads="1"/>
          </p:cNvSpPr>
          <p:nvPr/>
        </p:nvSpPr>
        <p:spPr bwMode="auto">
          <a:xfrm>
            <a:off x="2971800" y="290512"/>
            <a:ext cx="3200400" cy="300082"/>
          </a:xfrm>
          <a:prstGeom prst="rect">
            <a:avLst/>
          </a:prstGeom>
          <a:noFill/>
          <a:ln>
            <a:noFill/>
          </a:ln>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spcBef>
                <a:spcPct val="50000"/>
              </a:spcBef>
              <a:defRPr/>
            </a:pPr>
            <a:endParaRPr lang="en-US" altLang="en-US" sz="1350">
              <a:solidFill>
                <a:schemeClr val="bg1"/>
              </a:solidFill>
            </a:endParaRPr>
          </a:p>
        </p:txBody>
      </p:sp>
    </p:spTree>
    <p:extLst>
      <p:ext uri="{BB962C8B-B14F-4D97-AF65-F5344CB8AC3E}">
        <p14:creationId xmlns:p14="http://schemas.microsoft.com/office/powerpoint/2010/main" val="249900569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1" r:id="rId12"/>
  </p:sldLayoutIdLst>
  <p:transition/>
  <p:txStyles>
    <p:titleStyle>
      <a:lvl1pPr algn="ctr" rtl="0" eaLnBrk="0" fontAlgn="base" hangingPunct="0">
        <a:spcBef>
          <a:spcPct val="0"/>
        </a:spcBef>
        <a:spcAft>
          <a:spcPct val="0"/>
        </a:spcAft>
        <a:defRPr sz="2475">
          <a:solidFill>
            <a:schemeClr val="tx2"/>
          </a:solidFill>
          <a:latin typeface="+mj-lt"/>
          <a:ea typeface="Arial" pitchFamily="-65" charset="0"/>
          <a:cs typeface="+mj-cs"/>
        </a:defRPr>
      </a:lvl1pPr>
      <a:lvl2pPr algn="ctr" rtl="0" eaLnBrk="0" fontAlgn="base" hangingPunct="0">
        <a:spcBef>
          <a:spcPct val="0"/>
        </a:spcBef>
        <a:spcAft>
          <a:spcPct val="0"/>
        </a:spcAft>
        <a:defRPr sz="2475">
          <a:solidFill>
            <a:schemeClr val="tx2"/>
          </a:solidFill>
          <a:latin typeface="Arial" charset="0"/>
          <a:ea typeface="Arial" pitchFamily="-65" charset="0"/>
          <a:cs typeface="Arial" charset="0"/>
        </a:defRPr>
      </a:lvl2pPr>
      <a:lvl3pPr algn="ctr" rtl="0" eaLnBrk="0" fontAlgn="base" hangingPunct="0">
        <a:spcBef>
          <a:spcPct val="0"/>
        </a:spcBef>
        <a:spcAft>
          <a:spcPct val="0"/>
        </a:spcAft>
        <a:defRPr sz="2475">
          <a:solidFill>
            <a:schemeClr val="tx2"/>
          </a:solidFill>
          <a:latin typeface="Arial" charset="0"/>
          <a:ea typeface="Arial" pitchFamily="-65" charset="0"/>
          <a:cs typeface="Arial" charset="0"/>
        </a:defRPr>
      </a:lvl3pPr>
      <a:lvl4pPr algn="ctr" rtl="0" eaLnBrk="0" fontAlgn="base" hangingPunct="0">
        <a:spcBef>
          <a:spcPct val="0"/>
        </a:spcBef>
        <a:spcAft>
          <a:spcPct val="0"/>
        </a:spcAft>
        <a:defRPr sz="2475">
          <a:solidFill>
            <a:schemeClr val="tx2"/>
          </a:solidFill>
          <a:latin typeface="Arial" charset="0"/>
          <a:ea typeface="Arial" pitchFamily="-65" charset="0"/>
          <a:cs typeface="Arial" charset="0"/>
        </a:defRPr>
      </a:lvl4pPr>
      <a:lvl5pPr algn="ctr" rtl="0" eaLnBrk="0" fontAlgn="base" hangingPunct="0">
        <a:spcBef>
          <a:spcPct val="0"/>
        </a:spcBef>
        <a:spcAft>
          <a:spcPct val="0"/>
        </a:spcAft>
        <a:defRPr sz="2475">
          <a:solidFill>
            <a:schemeClr val="tx2"/>
          </a:solidFill>
          <a:latin typeface="Arial" charset="0"/>
          <a:ea typeface="Arial" pitchFamily="-65" charset="0"/>
          <a:cs typeface="Arial" charset="0"/>
        </a:defRPr>
      </a:lvl5pPr>
      <a:lvl6pPr marL="257175" algn="ctr" rtl="0" fontAlgn="base">
        <a:spcBef>
          <a:spcPct val="0"/>
        </a:spcBef>
        <a:spcAft>
          <a:spcPct val="0"/>
        </a:spcAft>
        <a:defRPr sz="2475">
          <a:solidFill>
            <a:schemeClr val="tx2"/>
          </a:solidFill>
          <a:latin typeface="Arial" charset="0"/>
          <a:cs typeface="Arial" charset="0"/>
        </a:defRPr>
      </a:lvl6pPr>
      <a:lvl7pPr marL="514350" algn="ctr" rtl="0" fontAlgn="base">
        <a:spcBef>
          <a:spcPct val="0"/>
        </a:spcBef>
        <a:spcAft>
          <a:spcPct val="0"/>
        </a:spcAft>
        <a:defRPr sz="2475">
          <a:solidFill>
            <a:schemeClr val="tx2"/>
          </a:solidFill>
          <a:latin typeface="Arial" charset="0"/>
          <a:cs typeface="Arial" charset="0"/>
        </a:defRPr>
      </a:lvl7pPr>
      <a:lvl8pPr marL="771525" algn="ctr" rtl="0" fontAlgn="base">
        <a:spcBef>
          <a:spcPct val="0"/>
        </a:spcBef>
        <a:spcAft>
          <a:spcPct val="0"/>
        </a:spcAft>
        <a:defRPr sz="2475">
          <a:solidFill>
            <a:schemeClr val="tx2"/>
          </a:solidFill>
          <a:latin typeface="Arial" charset="0"/>
          <a:cs typeface="Arial" charset="0"/>
        </a:defRPr>
      </a:lvl8pPr>
      <a:lvl9pPr marL="1028700" algn="ctr" rtl="0" fontAlgn="base">
        <a:spcBef>
          <a:spcPct val="0"/>
        </a:spcBef>
        <a:spcAft>
          <a:spcPct val="0"/>
        </a:spcAft>
        <a:defRPr sz="2475">
          <a:solidFill>
            <a:schemeClr val="tx2"/>
          </a:solidFill>
          <a:latin typeface="Arial" charset="0"/>
          <a:cs typeface="Arial" charset="0"/>
        </a:defRPr>
      </a:lvl9pPr>
    </p:titleStyle>
    <p:bodyStyle>
      <a:lvl1pPr marL="192881" indent="-192881" algn="l" rtl="0" eaLnBrk="0" fontAlgn="base" hangingPunct="0">
        <a:spcBef>
          <a:spcPct val="20000"/>
        </a:spcBef>
        <a:spcAft>
          <a:spcPct val="0"/>
        </a:spcAft>
        <a:buChar char="•"/>
        <a:defRPr sz="1800">
          <a:solidFill>
            <a:schemeClr val="tx1"/>
          </a:solidFill>
          <a:latin typeface="+mn-lt"/>
          <a:ea typeface="Arial" pitchFamily="-65" charset="0"/>
          <a:cs typeface="+mn-cs"/>
        </a:defRPr>
      </a:lvl1pPr>
      <a:lvl2pPr marL="417910" indent="-160735" algn="l" rtl="0" eaLnBrk="0" fontAlgn="base" hangingPunct="0">
        <a:spcBef>
          <a:spcPct val="20000"/>
        </a:spcBef>
        <a:spcAft>
          <a:spcPct val="0"/>
        </a:spcAft>
        <a:buChar char="–"/>
        <a:defRPr sz="1575">
          <a:solidFill>
            <a:schemeClr val="tx1"/>
          </a:solidFill>
          <a:latin typeface="+mn-lt"/>
          <a:ea typeface="Arial" pitchFamily="-65" charset="0"/>
          <a:cs typeface="+mn-cs"/>
        </a:defRPr>
      </a:lvl2pPr>
      <a:lvl3pPr marL="642938" indent="-128588" algn="l" rtl="0" eaLnBrk="0" fontAlgn="base" hangingPunct="0">
        <a:spcBef>
          <a:spcPct val="20000"/>
        </a:spcBef>
        <a:spcAft>
          <a:spcPct val="0"/>
        </a:spcAft>
        <a:buChar char="•"/>
        <a:defRPr>
          <a:solidFill>
            <a:schemeClr val="tx1"/>
          </a:solidFill>
          <a:latin typeface="+mn-lt"/>
          <a:ea typeface="Arial" pitchFamily="-65" charset="0"/>
          <a:cs typeface="+mn-cs"/>
        </a:defRPr>
      </a:lvl3pPr>
      <a:lvl4pPr marL="900113" indent="-128588" algn="l" rtl="0" eaLnBrk="0" fontAlgn="base" hangingPunct="0">
        <a:spcBef>
          <a:spcPct val="20000"/>
        </a:spcBef>
        <a:spcAft>
          <a:spcPct val="0"/>
        </a:spcAft>
        <a:buChar char="–"/>
        <a:defRPr sz="1125">
          <a:solidFill>
            <a:schemeClr val="tx1"/>
          </a:solidFill>
          <a:latin typeface="+mn-lt"/>
          <a:ea typeface="Arial" pitchFamily="-65" charset="0"/>
          <a:cs typeface="+mn-cs"/>
        </a:defRPr>
      </a:lvl4pPr>
      <a:lvl5pPr marL="1157288" indent="-128588" algn="l" rtl="0" eaLnBrk="0" fontAlgn="base" hangingPunct="0">
        <a:spcBef>
          <a:spcPct val="20000"/>
        </a:spcBef>
        <a:spcAft>
          <a:spcPct val="0"/>
        </a:spcAft>
        <a:buChar char="»"/>
        <a:defRPr sz="1125">
          <a:solidFill>
            <a:schemeClr val="tx1"/>
          </a:solidFill>
          <a:latin typeface="+mn-lt"/>
          <a:ea typeface="Arial" pitchFamily="-65" charset="0"/>
          <a:cs typeface="+mn-cs"/>
        </a:defRPr>
      </a:lvl5pPr>
      <a:lvl6pPr marL="1414463" indent="-128588" algn="l" rtl="0" fontAlgn="base">
        <a:spcBef>
          <a:spcPct val="20000"/>
        </a:spcBef>
        <a:spcAft>
          <a:spcPct val="0"/>
        </a:spcAft>
        <a:buChar char="»"/>
        <a:defRPr sz="1125">
          <a:solidFill>
            <a:schemeClr val="tx1"/>
          </a:solidFill>
          <a:latin typeface="+mn-lt"/>
          <a:cs typeface="+mn-cs"/>
        </a:defRPr>
      </a:lvl6pPr>
      <a:lvl7pPr marL="1671638" indent="-128588" algn="l" rtl="0" fontAlgn="base">
        <a:spcBef>
          <a:spcPct val="20000"/>
        </a:spcBef>
        <a:spcAft>
          <a:spcPct val="0"/>
        </a:spcAft>
        <a:buChar char="»"/>
        <a:defRPr sz="1125">
          <a:solidFill>
            <a:schemeClr val="tx1"/>
          </a:solidFill>
          <a:latin typeface="+mn-lt"/>
          <a:cs typeface="+mn-cs"/>
        </a:defRPr>
      </a:lvl7pPr>
      <a:lvl8pPr marL="1928813" indent="-128588" algn="l" rtl="0" fontAlgn="base">
        <a:spcBef>
          <a:spcPct val="20000"/>
        </a:spcBef>
        <a:spcAft>
          <a:spcPct val="0"/>
        </a:spcAft>
        <a:buChar char="»"/>
        <a:defRPr sz="1125">
          <a:solidFill>
            <a:schemeClr val="tx1"/>
          </a:solidFill>
          <a:latin typeface="+mn-lt"/>
          <a:cs typeface="+mn-cs"/>
        </a:defRPr>
      </a:lvl8pPr>
      <a:lvl9pPr marL="2185988" indent="-128588" algn="l" rtl="0" fontAlgn="base">
        <a:spcBef>
          <a:spcPct val="20000"/>
        </a:spcBef>
        <a:spcAft>
          <a:spcPct val="0"/>
        </a:spcAft>
        <a:buChar char="»"/>
        <a:defRPr sz="1125">
          <a:solidFill>
            <a:schemeClr val="tx1"/>
          </a:solidFill>
          <a:latin typeface="+mn-lt"/>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image" Target="../media/image11.png"/></Relationships>
</file>

<file path=ppt/slides/_rels/slide3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0.xml"/><Relationship Id="rId4" Type="http://schemas.openxmlformats.org/officeDocument/2006/relationships/image" Target="../media/image14.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sz="quarter"/>
          </p:nvPr>
        </p:nvSpPr>
        <p:spPr/>
        <p:txBody>
          <a:bodyPr/>
          <a:lstStyle/>
          <a:p>
            <a:r>
              <a:rPr lang="en-US" sz="2000" dirty="0"/>
              <a:t>Researching While Teaching Series </a:t>
            </a:r>
            <a:br>
              <a:rPr lang="en-US" sz="2000" dirty="0"/>
            </a:br>
            <a:r>
              <a:rPr lang="en-US" sz="2000" dirty="0"/>
              <a:t>Workshop # 2</a:t>
            </a:r>
            <a:br>
              <a:rPr lang="en-US" sz="2000" dirty="0"/>
            </a:br>
            <a:r>
              <a:rPr lang="en-US" sz="2000" dirty="0"/>
              <a:t>Provocations </a:t>
            </a:r>
            <a:endParaRPr lang="en-US" sz="2800" dirty="0"/>
          </a:p>
        </p:txBody>
      </p:sp>
      <p:sp>
        <p:nvSpPr>
          <p:cNvPr id="10" name="Subtitle 9"/>
          <p:cNvSpPr>
            <a:spLocks noGrp="1"/>
          </p:cNvSpPr>
          <p:nvPr>
            <p:ph type="subTitle" sz="quarter" idx="1"/>
          </p:nvPr>
        </p:nvSpPr>
        <p:spPr>
          <a:xfrm>
            <a:off x="1360073" y="3332829"/>
            <a:ext cx="6610953" cy="1249331"/>
          </a:xfrm>
        </p:spPr>
        <p:txBody>
          <a:bodyPr/>
          <a:lstStyle/>
          <a:p>
            <a:r>
              <a:rPr lang="en-AU" sz="2000" dirty="0"/>
              <a:t>Convenors </a:t>
            </a:r>
          </a:p>
          <a:p>
            <a:r>
              <a:rPr lang="en-AU" sz="2000" dirty="0"/>
              <a:t>Dr Sarah Hattam </a:t>
            </a:r>
          </a:p>
          <a:p>
            <a:r>
              <a:rPr lang="en-AU" sz="2000" dirty="0"/>
              <a:t>Guest Convenor </a:t>
            </a:r>
          </a:p>
          <a:p>
            <a:r>
              <a:rPr lang="en-AU" sz="2000" dirty="0"/>
              <a:t>Emeritus Professor Robert Hattam </a:t>
            </a:r>
            <a:endParaRPr lang="en-US" sz="2000" dirty="0"/>
          </a:p>
        </p:txBody>
      </p:sp>
    </p:spTree>
    <p:extLst>
      <p:ext uri="{BB962C8B-B14F-4D97-AF65-F5344CB8AC3E}">
        <p14:creationId xmlns:p14="http://schemas.microsoft.com/office/powerpoint/2010/main" val="4206137069"/>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endParaRPr lang="en-AU" altLang="x-none" b="1" dirty="0">
              <a:solidFill>
                <a:srgbClr val="FFFF00"/>
              </a:solidFill>
            </a:endParaRPr>
          </a:p>
        </p:txBody>
      </p:sp>
      <p:sp>
        <p:nvSpPr>
          <p:cNvPr id="8195" name="Rectangle 3"/>
          <p:cNvSpPr>
            <a:spLocks noGrp="1" noChangeArrowheads="1"/>
          </p:cNvSpPr>
          <p:nvPr>
            <p:ph type="body" idx="1"/>
          </p:nvPr>
        </p:nvSpPr>
        <p:spPr>
          <a:xfrm>
            <a:off x="0" y="793909"/>
            <a:ext cx="8633460" cy="3263504"/>
          </a:xfrm>
        </p:spPr>
        <p:txBody>
          <a:bodyPr/>
          <a:lstStyle/>
          <a:p>
            <a:pPr>
              <a:buFontTx/>
              <a:buNone/>
            </a:pPr>
            <a:r>
              <a:rPr lang="en-AU" altLang="x-none" dirty="0">
                <a:solidFill>
                  <a:schemeClr val="bg1"/>
                </a:solidFill>
              </a:rPr>
              <a:t>	</a:t>
            </a:r>
            <a:r>
              <a:rPr lang="en-AU" altLang="x-none" sz="2400" dirty="0">
                <a:solidFill>
                  <a:schemeClr val="bg1"/>
                </a:solidFill>
              </a:rPr>
              <a:t>In all subject areas students are required to be able to write complex forms of continuous prose - and there is subject specificity. This means, that for students to be successful in gaining a worthwhile SACE ( and even a University entrance score) they must have developed a number of subject-specific literacies that involve writing continuous prose. </a:t>
            </a:r>
          </a:p>
        </p:txBody>
      </p:sp>
      <p:sp>
        <p:nvSpPr>
          <p:cNvPr id="5" name="TextBox 4">
            <a:extLst>
              <a:ext uri="{FF2B5EF4-FFF2-40B4-BE49-F238E27FC236}">
                <a16:creationId xmlns:a16="http://schemas.microsoft.com/office/drawing/2014/main" id="{D32AC0E6-54C1-914A-940D-A2BD74BE7DF8}"/>
              </a:ext>
            </a:extLst>
          </p:cNvPr>
          <p:cNvSpPr txBox="1"/>
          <p:nvPr/>
        </p:nvSpPr>
        <p:spPr>
          <a:xfrm>
            <a:off x="2249805" y="153978"/>
            <a:ext cx="6800850" cy="461665"/>
          </a:xfrm>
          <a:prstGeom prst="rect">
            <a:avLst/>
          </a:prstGeom>
          <a:noFill/>
        </p:spPr>
        <p:txBody>
          <a:bodyPr wrap="square">
            <a:spAutoFit/>
          </a:bodyPr>
          <a:lstStyle/>
          <a:p>
            <a:r>
              <a:rPr lang="en-AU" altLang="x-none" b="1" dirty="0">
                <a:solidFill>
                  <a:srgbClr val="FFFF00"/>
                </a:solidFill>
              </a:rPr>
              <a:t>Literacy-across-the-curriculum</a:t>
            </a:r>
          </a:p>
        </p:txBody>
      </p:sp>
    </p:spTree>
    <p:extLst>
      <p:ext uri="{BB962C8B-B14F-4D97-AF65-F5344CB8AC3E}">
        <p14:creationId xmlns:p14="http://schemas.microsoft.com/office/powerpoint/2010/main" val="908020674"/>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417BC4-8DA8-496A-B25B-DD08D65CB876}"/>
              </a:ext>
            </a:extLst>
          </p:cNvPr>
          <p:cNvSpPr>
            <a:spLocks noGrp="1"/>
          </p:cNvSpPr>
          <p:nvPr>
            <p:ph type="body" sz="quarter" idx="10"/>
          </p:nvPr>
        </p:nvSpPr>
        <p:spPr/>
        <p:txBody>
          <a:bodyPr lIns="68580" tIns="34290" rIns="68580" bIns="34290" anchor="t"/>
          <a:lstStyle/>
          <a:p>
            <a:r>
              <a:rPr lang="en-AU" altLang="x-none" sz="2800" dirty="0">
                <a:solidFill>
                  <a:schemeClr val="tx1"/>
                </a:solidFill>
              </a:rPr>
              <a:t>Literacy-across-the-curriculum</a:t>
            </a:r>
            <a:endParaRPr lang="en-US" sz="2800" b="0" dirty="0">
              <a:solidFill>
                <a:schemeClr val="tx1"/>
              </a:solidFill>
            </a:endParaRPr>
          </a:p>
        </p:txBody>
      </p:sp>
      <p:sp>
        <p:nvSpPr>
          <p:cNvPr id="3" name="Text Placeholder 2">
            <a:extLst>
              <a:ext uri="{FF2B5EF4-FFF2-40B4-BE49-F238E27FC236}">
                <a16:creationId xmlns:a16="http://schemas.microsoft.com/office/drawing/2014/main" id="{B39B17C7-AFFA-4F8B-9522-CAF41C001C0A}"/>
              </a:ext>
            </a:extLst>
          </p:cNvPr>
          <p:cNvSpPr>
            <a:spLocks noGrp="1"/>
          </p:cNvSpPr>
          <p:nvPr>
            <p:ph type="body" sz="quarter" idx="11"/>
          </p:nvPr>
        </p:nvSpPr>
        <p:spPr>
          <a:xfrm>
            <a:off x="409576" y="1116330"/>
            <a:ext cx="8258175" cy="3023507"/>
          </a:xfrm>
        </p:spPr>
        <p:txBody>
          <a:bodyPr lIns="68580" tIns="34290" rIns="68580" bIns="34290" anchor="t"/>
          <a:lstStyle/>
          <a:p>
            <a:r>
              <a:rPr lang="en-AU" altLang="x-none" sz="2000" dirty="0"/>
              <a:t>In all subject areas students are required to be able to write complex forms of continuous prose - and there is subject specificity. This means, that for students to be successful in gaining a worthwhile SACE ( and even a University entrance score) they must have developed a number of subject-specific literacies that involve writing continuous prose. </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46127640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417BC4-8DA8-496A-B25B-DD08D65CB876}"/>
              </a:ext>
            </a:extLst>
          </p:cNvPr>
          <p:cNvSpPr>
            <a:spLocks noGrp="1"/>
          </p:cNvSpPr>
          <p:nvPr>
            <p:ph type="body" sz="quarter" idx="10"/>
          </p:nvPr>
        </p:nvSpPr>
        <p:spPr/>
        <p:txBody>
          <a:bodyPr lIns="68580" tIns="34290" rIns="68580" bIns="34290" anchor="t"/>
          <a:lstStyle/>
          <a:p>
            <a:r>
              <a:rPr lang="en-AU" altLang="x-none" sz="2800" dirty="0">
                <a:solidFill>
                  <a:schemeClr val="tx1"/>
                </a:solidFill>
              </a:rPr>
              <a:t>What’s your theory?</a:t>
            </a:r>
            <a:endParaRPr lang="en-US" sz="2800" b="0" dirty="0">
              <a:solidFill>
                <a:schemeClr val="tx1"/>
              </a:solidFill>
            </a:endParaRPr>
          </a:p>
        </p:txBody>
      </p:sp>
      <p:sp>
        <p:nvSpPr>
          <p:cNvPr id="3" name="Text Placeholder 2">
            <a:extLst>
              <a:ext uri="{FF2B5EF4-FFF2-40B4-BE49-F238E27FC236}">
                <a16:creationId xmlns:a16="http://schemas.microsoft.com/office/drawing/2014/main" id="{B39B17C7-AFFA-4F8B-9522-CAF41C001C0A}"/>
              </a:ext>
            </a:extLst>
          </p:cNvPr>
          <p:cNvSpPr>
            <a:spLocks noGrp="1"/>
          </p:cNvSpPr>
          <p:nvPr>
            <p:ph type="body" sz="quarter" idx="11"/>
          </p:nvPr>
        </p:nvSpPr>
        <p:spPr>
          <a:xfrm>
            <a:off x="409576" y="1116330"/>
            <a:ext cx="8258175" cy="3023507"/>
          </a:xfrm>
        </p:spPr>
        <p:txBody>
          <a:bodyPr lIns="68580" tIns="34290" rIns="68580" bIns="34290" anchor="t"/>
          <a:lstStyle/>
          <a:p>
            <a:r>
              <a:rPr lang="en-AU" altLang="x-none" sz="2000" dirty="0"/>
              <a:t>Why do middle years students resist/fear writing?</a:t>
            </a:r>
          </a:p>
          <a:p>
            <a:endParaRPr lang="en-AU" altLang="x-none" sz="2000" dirty="0"/>
          </a:p>
          <a:p>
            <a:r>
              <a:rPr lang="en-AU" altLang="x-none" sz="2000" dirty="0"/>
              <a:t>What is it they are asked to write about and is it connected in anyway to their lives?</a:t>
            </a:r>
          </a:p>
          <a:p>
            <a:r>
              <a:rPr lang="en-AU" altLang="x-none" sz="2000" dirty="0"/>
              <a:t>Do you have to undo damage done by previous teachers?</a:t>
            </a:r>
          </a:p>
          <a:p>
            <a:r>
              <a:rPr lang="en-AU" altLang="x-none" sz="2000" dirty="0"/>
              <a:t>Is spelling or untidy hand writing a problem?</a:t>
            </a:r>
          </a:p>
          <a:p>
            <a:r>
              <a:rPr lang="en-AU" altLang="x-none" sz="2000" dirty="0"/>
              <a:t>Is there explicit teaching of strategies for reading and writing?</a:t>
            </a:r>
          </a:p>
          <a:p>
            <a:r>
              <a:rPr lang="en-AU" altLang="x-none" sz="2000" dirty="0"/>
              <a:t>Writing for the teacher as the only audience?</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68615276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417BC4-8DA8-496A-B25B-DD08D65CB876}"/>
              </a:ext>
            </a:extLst>
          </p:cNvPr>
          <p:cNvSpPr>
            <a:spLocks noGrp="1"/>
          </p:cNvSpPr>
          <p:nvPr>
            <p:ph type="body" sz="quarter" idx="10"/>
          </p:nvPr>
        </p:nvSpPr>
        <p:spPr/>
        <p:txBody>
          <a:bodyPr lIns="68580" tIns="34290" rIns="68580" bIns="34290" anchor="t"/>
          <a:lstStyle/>
          <a:p>
            <a:r>
              <a:rPr lang="en-AU" altLang="x-none" sz="2800" dirty="0">
                <a:solidFill>
                  <a:schemeClr val="tx1"/>
                </a:solidFill>
              </a:rPr>
              <a:t>Literacy in science class</a:t>
            </a:r>
            <a:endParaRPr lang="en-US" sz="2800" b="0" dirty="0">
              <a:solidFill>
                <a:schemeClr val="tx1"/>
              </a:solidFill>
            </a:endParaRPr>
          </a:p>
        </p:txBody>
      </p:sp>
      <p:sp>
        <p:nvSpPr>
          <p:cNvPr id="3" name="Text Placeholder 2">
            <a:extLst>
              <a:ext uri="{FF2B5EF4-FFF2-40B4-BE49-F238E27FC236}">
                <a16:creationId xmlns:a16="http://schemas.microsoft.com/office/drawing/2014/main" id="{B39B17C7-AFFA-4F8B-9522-CAF41C001C0A}"/>
              </a:ext>
            </a:extLst>
          </p:cNvPr>
          <p:cNvSpPr>
            <a:spLocks noGrp="1"/>
          </p:cNvSpPr>
          <p:nvPr>
            <p:ph type="body" sz="quarter" idx="11"/>
          </p:nvPr>
        </p:nvSpPr>
        <p:spPr>
          <a:xfrm>
            <a:off x="409576" y="1116330"/>
            <a:ext cx="8258175" cy="3023507"/>
          </a:xfrm>
        </p:spPr>
        <p:txBody>
          <a:bodyPr lIns="68580" tIns="34290" rIns="68580" bIns="34290" anchor="t"/>
          <a:lstStyle/>
          <a:p>
            <a:pPr marL="342900" indent="-342900">
              <a:buFont typeface="Arial" panose="020B0604020202020204" pitchFamily="34" charset="0"/>
              <a:buChar char="•"/>
            </a:pPr>
            <a:r>
              <a:rPr lang="en-AU" altLang="x-none" sz="2000" b="0" dirty="0"/>
              <a:t>Expect students to write expository prose and reports (one long piece per unit)</a:t>
            </a:r>
          </a:p>
          <a:p>
            <a:pPr marL="342900" indent="-342900">
              <a:buFont typeface="Arial" panose="020B0604020202020204" pitchFamily="34" charset="0"/>
              <a:buChar char="•"/>
            </a:pPr>
            <a:r>
              <a:rPr lang="en-AU" altLang="x-none" sz="2000" b="0" dirty="0"/>
              <a:t>Design writing tasks that undermine cutting and pasting</a:t>
            </a:r>
          </a:p>
          <a:p>
            <a:pPr marL="342900" indent="-342900">
              <a:buFont typeface="Arial" panose="020B0604020202020204" pitchFamily="34" charset="0"/>
              <a:buChar char="•"/>
            </a:pPr>
            <a:r>
              <a:rPr lang="en-AU" altLang="x-none" sz="2000" b="0" dirty="0"/>
              <a:t>Shift curriculum themes to social issues</a:t>
            </a:r>
          </a:p>
          <a:p>
            <a:pPr marL="342900" indent="-342900">
              <a:buFont typeface="Arial" panose="020B0604020202020204" pitchFamily="34" charset="0"/>
              <a:buChar char="•"/>
            </a:pPr>
            <a:r>
              <a:rPr lang="en-AU" altLang="x-none" sz="2000" b="0" dirty="0"/>
              <a:t>Structure in pre-writing tasks</a:t>
            </a:r>
          </a:p>
          <a:p>
            <a:pPr marL="342900" indent="-342900">
              <a:buFont typeface="Arial" panose="020B0604020202020204" pitchFamily="34" charset="0"/>
              <a:buChar char="•"/>
            </a:pPr>
            <a:r>
              <a:rPr lang="en-AU" altLang="x-none" sz="2000" b="0" dirty="0"/>
              <a:t>Provide reading material suitable to topics</a:t>
            </a:r>
          </a:p>
          <a:p>
            <a:pPr marL="342900" indent="-342900">
              <a:buFont typeface="Arial" panose="020B0604020202020204" pitchFamily="34" charset="0"/>
              <a:buChar char="•"/>
            </a:pPr>
            <a:r>
              <a:rPr lang="en-AU" altLang="x-none" sz="2000" b="0" dirty="0"/>
              <a:t>Conference students writing/diagnosing individual problems</a:t>
            </a:r>
          </a:p>
          <a:p>
            <a:pPr marL="342900" indent="-342900">
              <a:buFont typeface="Arial" panose="020B0604020202020204" pitchFamily="34" charset="0"/>
              <a:buChar char="•"/>
            </a:pPr>
            <a:r>
              <a:rPr lang="en-AU" altLang="x-none" sz="2000" b="0" dirty="0"/>
              <a:t>Explicit teaching of reading and writing</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99016539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417BC4-8DA8-496A-B25B-DD08D65CB876}"/>
              </a:ext>
            </a:extLst>
          </p:cNvPr>
          <p:cNvSpPr>
            <a:spLocks noGrp="1"/>
          </p:cNvSpPr>
          <p:nvPr>
            <p:ph type="body" sz="quarter" idx="10"/>
          </p:nvPr>
        </p:nvSpPr>
        <p:spPr>
          <a:xfrm>
            <a:off x="409575" y="420529"/>
            <a:ext cx="8258175" cy="485775"/>
          </a:xfrm>
        </p:spPr>
        <p:txBody>
          <a:bodyPr lIns="68580" tIns="34290" rIns="68580" bIns="34290" anchor="t"/>
          <a:lstStyle/>
          <a:p>
            <a:r>
              <a:rPr lang="en-AU" sz="2400" dirty="0">
                <a:solidFill>
                  <a:schemeClr val="tx1"/>
                </a:solidFill>
              </a:rPr>
              <a:t>challenge of sustaining high expectations for learning  </a:t>
            </a:r>
            <a:endParaRPr lang="en-US" sz="2400" b="0" dirty="0">
              <a:solidFill>
                <a:schemeClr val="tx1"/>
              </a:solidFill>
            </a:endParaRPr>
          </a:p>
        </p:txBody>
      </p:sp>
      <p:sp>
        <p:nvSpPr>
          <p:cNvPr id="3" name="Text Placeholder 2">
            <a:extLst>
              <a:ext uri="{FF2B5EF4-FFF2-40B4-BE49-F238E27FC236}">
                <a16:creationId xmlns:a16="http://schemas.microsoft.com/office/drawing/2014/main" id="{B39B17C7-AFFA-4F8B-9522-CAF41C001C0A}"/>
              </a:ext>
            </a:extLst>
          </p:cNvPr>
          <p:cNvSpPr>
            <a:spLocks noGrp="1"/>
          </p:cNvSpPr>
          <p:nvPr>
            <p:ph type="body" sz="quarter" idx="11"/>
          </p:nvPr>
        </p:nvSpPr>
        <p:spPr>
          <a:xfrm>
            <a:off x="409576" y="1116330"/>
            <a:ext cx="8258175" cy="3023507"/>
          </a:xfrm>
        </p:spPr>
        <p:txBody>
          <a:bodyPr lIns="68580" tIns="34290" rIns="68580" bIns="34290" anchor="t"/>
          <a:lstStyle/>
          <a:p>
            <a:r>
              <a:rPr lang="en-AU" sz="3200" dirty="0">
                <a:solidFill>
                  <a:srgbClr val="FF66FF"/>
                </a:solidFill>
              </a:rPr>
              <a:t>…the challenge is to provide learning experiences (curriculum) that are intellectually demanding along with appropriate pedagogy that supports students to be successful.</a:t>
            </a:r>
            <a:endParaRPr lang="en-US" sz="3200"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77473803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39B17C7-AFFA-4F8B-9522-CAF41C001C0A}"/>
              </a:ext>
            </a:extLst>
          </p:cNvPr>
          <p:cNvSpPr>
            <a:spLocks noGrp="1"/>
          </p:cNvSpPr>
          <p:nvPr>
            <p:ph type="body" sz="quarter" idx="11"/>
          </p:nvPr>
        </p:nvSpPr>
        <p:spPr>
          <a:xfrm>
            <a:off x="356236" y="910590"/>
            <a:ext cx="8258175" cy="3023507"/>
          </a:xfrm>
        </p:spPr>
        <p:txBody>
          <a:bodyPr lIns="68580" tIns="34290" rIns="68580" bIns="34290" anchor="t"/>
          <a:lstStyle/>
          <a:p>
            <a:pPr marL="342900" indent="-342900">
              <a:buAutoNum type="arabicPeriod"/>
            </a:pPr>
            <a:r>
              <a:rPr lang="en-AU" sz="1800" b="0" dirty="0"/>
              <a:t>…How do I maintain positive relationships and demand high intellectual challenge?</a:t>
            </a:r>
          </a:p>
          <a:p>
            <a:pPr marL="266700" indent="-266700"/>
            <a:r>
              <a:rPr lang="en-AU" sz="1800" b="0" dirty="0"/>
              <a:t>2. How can connect up the content that I need to cover with the </a:t>
            </a:r>
            <a:r>
              <a:rPr lang="en-AU" sz="1800" b="0" dirty="0" err="1"/>
              <a:t>lifeworlds</a:t>
            </a:r>
            <a:r>
              <a:rPr lang="en-AU" sz="1800" b="0" dirty="0"/>
              <a:t> of my students (</a:t>
            </a:r>
            <a:r>
              <a:rPr lang="en-AU" sz="1800" b="0" dirty="0" err="1"/>
              <a:t>ie</a:t>
            </a:r>
            <a:r>
              <a:rPr lang="en-AU" sz="1800" b="0" dirty="0"/>
              <a:t> make it relevant)?</a:t>
            </a:r>
          </a:p>
          <a:p>
            <a:pPr marL="266700" indent="-266700"/>
            <a:r>
              <a:rPr lang="en-AU" sz="1800" b="0" dirty="0"/>
              <a:t>3. What’s the hook that will engage my students in worthwhile learning?</a:t>
            </a:r>
          </a:p>
          <a:p>
            <a:pPr marL="266700" indent="-266700"/>
            <a:r>
              <a:rPr lang="en-AU" sz="1800" b="0" dirty="0"/>
              <a:t>4. How can I design challenging learning tasks that would enable ‘authentic’ learning/assessment (</a:t>
            </a:r>
            <a:r>
              <a:rPr lang="en-AU" sz="1800" b="0" dirty="0" err="1"/>
              <a:t>eg</a:t>
            </a:r>
            <a:r>
              <a:rPr lang="en-AU" sz="1800" b="0" dirty="0"/>
              <a:t> roundtables, etc)?</a:t>
            </a:r>
          </a:p>
          <a:p>
            <a:pPr marL="266700" indent="-266700"/>
            <a:r>
              <a:rPr lang="en-AU" sz="1800" b="0" dirty="0"/>
              <a:t>5. How do I work with the student who causes me the most ‘trouble’?</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26468767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1547814" y="3381376"/>
            <a:ext cx="917972" cy="276999"/>
          </a:xfrm>
          <a:prstGeom prst="rect">
            <a:avLst/>
          </a:prstGeom>
          <a:noFill/>
          <a:ln w="12700" cap="rnd">
            <a:solidFill>
              <a:srgbClr val="FF0066"/>
            </a:solidFill>
            <a:prstDash val="sysDot"/>
            <a:miter lim="800000"/>
            <a:headEnd/>
            <a:tailEnd/>
          </a:ln>
          <a:effectLst/>
        </p:spPr>
        <p:txBody>
          <a:bodyPr>
            <a:prstTxWarp prst="textNoShape">
              <a:avLst/>
            </a:prstTxWarp>
            <a:spAutoFit/>
          </a:bodyPr>
          <a:lstStyle/>
          <a:p>
            <a:pPr>
              <a:spcBef>
                <a:spcPct val="50000"/>
              </a:spcBef>
            </a:pPr>
            <a:r>
              <a:rPr lang="en-AU" sz="1200" dirty="0">
                <a:solidFill>
                  <a:srgbClr val="FFFFFF"/>
                </a:solidFill>
              </a:rPr>
              <a:t>TEACHER</a:t>
            </a:r>
          </a:p>
        </p:txBody>
      </p:sp>
      <p:sp>
        <p:nvSpPr>
          <p:cNvPr id="6147" name="Text Box 3"/>
          <p:cNvSpPr txBox="1">
            <a:spLocks noChangeArrowheads="1"/>
          </p:cNvSpPr>
          <p:nvPr/>
        </p:nvSpPr>
        <p:spPr bwMode="auto">
          <a:xfrm>
            <a:off x="1547813" y="1168004"/>
            <a:ext cx="1133475" cy="276999"/>
          </a:xfrm>
          <a:prstGeom prst="rect">
            <a:avLst/>
          </a:prstGeom>
          <a:noFill/>
          <a:ln w="12700" cap="rnd">
            <a:solidFill>
              <a:srgbClr val="FF0066"/>
            </a:solidFill>
            <a:prstDash val="sysDot"/>
            <a:miter lim="800000"/>
            <a:headEnd/>
            <a:tailEnd/>
          </a:ln>
          <a:effectLst/>
        </p:spPr>
        <p:txBody>
          <a:bodyPr>
            <a:prstTxWarp prst="textNoShape">
              <a:avLst/>
            </a:prstTxWarp>
            <a:spAutoFit/>
          </a:bodyPr>
          <a:lstStyle/>
          <a:p>
            <a:pPr>
              <a:spcBef>
                <a:spcPct val="50000"/>
              </a:spcBef>
            </a:pPr>
            <a:r>
              <a:rPr lang="en-AU" sz="1200" dirty="0">
                <a:solidFill>
                  <a:srgbClr val="FFFFFF"/>
                </a:solidFill>
              </a:rPr>
              <a:t>STUDENTS</a:t>
            </a:r>
          </a:p>
        </p:txBody>
      </p:sp>
      <p:sp>
        <p:nvSpPr>
          <p:cNvPr id="6151" name="AutoShape 7"/>
          <p:cNvSpPr>
            <a:spLocks noChangeArrowheads="1"/>
          </p:cNvSpPr>
          <p:nvPr/>
        </p:nvSpPr>
        <p:spPr bwMode="auto">
          <a:xfrm rot="16200000">
            <a:off x="1223368" y="2302074"/>
            <a:ext cx="1565672" cy="161925"/>
          </a:xfrm>
          <a:prstGeom prst="leftRightArrow">
            <a:avLst>
              <a:gd name="adj1" fmla="val 50000"/>
              <a:gd name="adj2" fmla="val 193382"/>
            </a:avLst>
          </a:prstGeom>
          <a:solidFill>
            <a:schemeClr val="accent1"/>
          </a:solidFill>
          <a:ln w="9525">
            <a:solidFill>
              <a:srgbClr val="FF0066"/>
            </a:solidFill>
            <a:miter lim="800000"/>
            <a:headEnd/>
            <a:tailEnd/>
          </a:ln>
          <a:effectLst/>
        </p:spPr>
        <p:txBody>
          <a:bodyPr wrap="none" anchor="ctr">
            <a:prstTxWarp prst="textNoShape">
              <a:avLst/>
            </a:prstTxWarp>
          </a:bodyPr>
          <a:lstStyle/>
          <a:p>
            <a:endParaRPr lang="en-US" sz="1800"/>
          </a:p>
        </p:txBody>
      </p:sp>
      <p:sp>
        <p:nvSpPr>
          <p:cNvPr id="6153" name="Text Box 9"/>
          <p:cNvSpPr txBox="1">
            <a:spLocks noChangeArrowheads="1"/>
          </p:cNvSpPr>
          <p:nvPr/>
        </p:nvSpPr>
        <p:spPr bwMode="auto">
          <a:xfrm>
            <a:off x="2789635" y="195263"/>
            <a:ext cx="3861197" cy="1477328"/>
          </a:xfrm>
          <a:prstGeom prst="rect">
            <a:avLst/>
          </a:prstGeom>
          <a:noFill/>
          <a:ln w="9525">
            <a:noFill/>
            <a:miter lim="800000"/>
            <a:headEnd/>
            <a:tailEnd/>
          </a:ln>
          <a:effectLst/>
        </p:spPr>
        <p:txBody>
          <a:bodyPr>
            <a:prstTxWarp prst="textNoShape">
              <a:avLst/>
            </a:prstTxWarp>
            <a:spAutoFit/>
          </a:bodyPr>
          <a:lstStyle/>
          <a:p>
            <a:pPr>
              <a:spcBef>
                <a:spcPct val="50000"/>
              </a:spcBef>
            </a:pPr>
            <a:r>
              <a:rPr lang="en-AU" sz="4500">
                <a:solidFill>
                  <a:srgbClr val="66FF33"/>
                </a:solidFill>
              </a:rPr>
              <a:t>It’s about relationships!</a:t>
            </a:r>
          </a:p>
        </p:txBody>
      </p:sp>
    </p:spTree>
    <p:extLst>
      <p:ext uri="{BB962C8B-B14F-4D97-AF65-F5344CB8AC3E}">
        <p14:creationId xmlns:p14="http://schemas.microsoft.com/office/powerpoint/2010/main" val="284800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547814" y="3381376"/>
            <a:ext cx="917972" cy="276999"/>
          </a:xfrm>
          <a:prstGeom prst="rect">
            <a:avLst/>
          </a:prstGeom>
          <a:noFill/>
          <a:ln w="12700" cap="rnd">
            <a:solidFill>
              <a:srgbClr val="FF0066"/>
            </a:solidFill>
            <a:prstDash val="sysDot"/>
            <a:miter lim="800000"/>
            <a:headEnd/>
            <a:tailEnd/>
          </a:ln>
          <a:effectLst/>
        </p:spPr>
        <p:txBody>
          <a:bodyPr>
            <a:prstTxWarp prst="textNoShape">
              <a:avLst/>
            </a:prstTxWarp>
            <a:spAutoFit/>
          </a:bodyPr>
          <a:lstStyle/>
          <a:p>
            <a:pPr>
              <a:spcBef>
                <a:spcPct val="50000"/>
              </a:spcBef>
            </a:pPr>
            <a:r>
              <a:rPr lang="en-AU" sz="1200">
                <a:solidFill>
                  <a:srgbClr val="FFFFFF"/>
                </a:solidFill>
              </a:rPr>
              <a:t>TEACHER</a:t>
            </a:r>
          </a:p>
        </p:txBody>
      </p:sp>
      <p:sp>
        <p:nvSpPr>
          <p:cNvPr id="9219" name="Text Box 3"/>
          <p:cNvSpPr txBox="1">
            <a:spLocks noChangeArrowheads="1"/>
          </p:cNvSpPr>
          <p:nvPr/>
        </p:nvSpPr>
        <p:spPr bwMode="auto">
          <a:xfrm>
            <a:off x="1547813" y="1168004"/>
            <a:ext cx="1133475" cy="276999"/>
          </a:xfrm>
          <a:prstGeom prst="rect">
            <a:avLst/>
          </a:prstGeom>
          <a:noFill/>
          <a:ln w="12700" cap="rnd">
            <a:solidFill>
              <a:srgbClr val="FF0066"/>
            </a:solidFill>
            <a:prstDash val="sysDot"/>
            <a:miter lim="800000"/>
            <a:headEnd/>
            <a:tailEnd/>
          </a:ln>
          <a:effectLst/>
        </p:spPr>
        <p:txBody>
          <a:bodyPr>
            <a:prstTxWarp prst="textNoShape">
              <a:avLst/>
            </a:prstTxWarp>
            <a:spAutoFit/>
          </a:bodyPr>
          <a:lstStyle/>
          <a:p>
            <a:pPr>
              <a:spcBef>
                <a:spcPct val="50000"/>
              </a:spcBef>
            </a:pPr>
            <a:r>
              <a:rPr lang="en-AU" sz="1200" dirty="0">
                <a:solidFill>
                  <a:srgbClr val="FFFFFF"/>
                </a:solidFill>
              </a:rPr>
              <a:t>STUDENTS</a:t>
            </a:r>
          </a:p>
        </p:txBody>
      </p:sp>
      <p:sp>
        <p:nvSpPr>
          <p:cNvPr id="9220" name="Text Box 4"/>
          <p:cNvSpPr txBox="1">
            <a:spLocks noChangeArrowheads="1"/>
          </p:cNvSpPr>
          <p:nvPr/>
        </p:nvSpPr>
        <p:spPr bwMode="auto">
          <a:xfrm>
            <a:off x="3762375" y="2193131"/>
            <a:ext cx="1295400" cy="461665"/>
          </a:xfrm>
          <a:prstGeom prst="rect">
            <a:avLst/>
          </a:prstGeom>
          <a:noFill/>
          <a:ln w="12700" cap="rnd">
            <a:solidFill>
              <a:srgbClr val="FF0066"/>
            </a:solidFill>
            <a:prstDash val="sysDot"/>
            <a:miter lim="800000"/>
            <a:headEnd/>
            <a:tailEnd/>
          </a:ln>
          <a:effectLst/>
        </p:spPr>
        <p:txBody>
          <a:bodyPr>
            <a:prstTxWarp prst="textNoShape">
              <a:avLst/>
            </a:prstTxWarp>
            <a:spAutoFit/>
          </a:bodyPr>
          <a:lstStyle/>
          <a:p>
            <a:pPr>
              <a:spcBef>
                <a:spcPct val="50000"/>
              </a:spcBef>
            </a:pPr>
            <a:r>
              <a:rPr lang="en-AU" sz="1200" dirty="0">
                <a:solidFill>
                  <a:srgbClr val="FFFFFF"/>
                </a:solidFill>
              </a:rPr>
              <a:t>KNOWLEDGE &amp; IDENTITY</a:t>
            </a:r>
          </a:p>
        </p:txBody>
      </p:sp>
      <p:sp>
        <p:nvSpPr>
          <p:cNvPr id="9221" name="AutoShape 5"/>
          <p:cNvSpPr>
            <a:spLocks noChangeArrowheads="1"/>
          </p:cNvSpPr>
          <p:nvPr/>
        </p:nvSpPr>
        <p:spPr bwMode="auto">
          <a:xfrm rot="12480304">
            <a:off x="2195514" y="1815704"/>
            <a:ext cx="1565672" cy="161925"/>
          </a:xfrm>
          <a:prstGeom prst="leftRightArrow">
            <a:avLst>
              <a:gd name="adj1" fmla="val 50000"/>
              <a:gd name="adj2" fmla="val 193382"/>
            </a:avLst>
          </a:prstGeom>
          <a:solidFill>
            <a:schemeClr val="accent1"/>
          </a:solidFill>
          <a:ln w="9525">
            <a:solidFill>
              <a:srgbClr val="FF0066"/>
            </a:solidFill>
            <a:miter lim="800000"/>
            <a:headEnd/>
            <a:tailEnd/>
          </a:ln>
          <a:effectLst/>
        </p:spPr>
        <p:txBody>
          <a:bodyPr wrap="none" anchor="ctr">
            <a:prstTxWarp prst="textNoShape">
              <a:avLst/>
            </a:prstTxWarp>
          </a:bodyPr>
          <a:lstStyle/>
          <a:p>
            <a:endParaRPr lang="en-US" sz="1800"/>
          </a:p>
        </p:txBody>
      </p:sp>
      <p:sp>
        <p:nvSpPr>
          <p:cNvPr id="9222" name="AutoShape 6"/>
          <p:cNvSpPr>
            <a:spLocks noChangeArrowheads="1"/>
          </p:cNvSpPr>
          <p:nvPr/>
        </p:nvSpPr>
        <p:spPr bwMode="auto">
          <a:xfrm rot="8669186">
            <a:off x="2250283" y="2787254"/>
            <a:ext cx="1565672" cy="161925"/>
          </a:xfrm>
          <a:prstGeom prst="leftRightArrow">
            <a:avLst>
              <a:gd name="adj1" fmla="val 50000"/>
              <a:gd name="adj2" fmla="val 193382"/>
            </a:avLst>
          </a:prstGeom>
          <a:solidFill>
            <a:schemeClr val="accent1"/>
          </a:solidFill>
          <a:ln w="9525">
            <a:solidFill>
              <a:srgbClr val="FF0066"/>
            </a:solidFill>
            <a:miter lim="800000"/>
            <a:headEnd/>
            <a:tailEnd/>
          </a:ln>
          <a:effectLst/>
        </p:spPr>
        <p:txBody>
          <a:bodyPr wrap="none" anchor="ctr">
            <a:prstTxWarp prst="textNoShape">
              <a:avLst/>
            </a:prstTxWarp>
          </a:bodyPr>
          <a:lstStyle/>
          <a:p>
            <a:endParaRPr lang="en-US" sz="1800"/>
          </a:p>
        </p:txBody>
      </p:sp>
      <p:sp>
        <p:nvSpPr>
          <p:cNvPr id="9223" name="AutoShape 7"/>
          <p:cNvSpPr>
            <a:spLocks noChangeArrowheads="1"/>
          </p:cNvSpPr>
          <p:nvPr/>
        </p:nvSpPr>
        <p:spPr bwMode="auto">
          <a:xfrm rot="16200000">
            <a:off x="1223368" y="2302074"/>
            <a:ext cx="1565672" cy="161925"/>
          </a:xfrm>
          <a:prstGeom prst="leftRightArrow">
            <a:avLst>
              <a:gd name="adj1" fmla="val 50000"/>
              <a:gd name="adj2" fmla="val 193382"/>
            </a:avLst>
          </a:prstGeom>
          <a:solidFill>
            <a:schemeClr val="accent1"/>
          </a:solidFill>
          <a:ln w="9525">
            <a:solidFill>
              <a:srgbClr val="FF0066"/>
            </a:solidFill>
            <a:miter lim="800000"/>
            <a:headEnd/>
            <a:tailEnd/>
          </a:ln>
          <a:effectLst/>
        </p:spPr>
        <p:txBody>
          <a:bodyPr wrap="none" anchor="ctr">
            <a:prstTxWarp prst="textNoShape">
              <a:avLst/>
            </a:prstTxWarp>
          </a:bodyPr>
          <a:lstStyle/>
          <a:p>
            <a:endParaRPr lang="en-US" sz="1800"/>
          </a:p>
        </p:txBody>
      </p:sp>
      <p:sp>
        <p:nvSpPr>
          <p:cNvPr id="9224" name="Text Box 8"/>
          <p:cNvSpPr txBox="1">
            <a:spLocks noChangeArrowheads="1"/>
          </p:cNvSpPr>
          <p:nvPr/>
        </p:nvSpPr>
        <p:spPr bwMode="auto">
          <a:xfrm>
            <a:off x="5112544" y="2193132"/>
            <a:ext cx="2700338" cy="646331"/>
          </a:xfrm>
          <a:prstGeom prst="rect">
            <a:avLst/>
          </a:prstGeom>
          <a:noFill/>
          <a:ln w="9525">
            <a:noFill/>
            <a:miter lim="800000"/>
            <a:headEnd/>
            <a:tailEnd/>
          </a:ln>
          <a:effectLst/>
        </p:spPr>
        <p:txBody>
          <a:bodyPr>
            <a:prstTxWarp prst="textNoShape">
              <a:avLst/>
            </a:prstTxWarp>
            <a:spAutoFit/>
          </a:bodyPr>
          <a:lstStyle/>
          <a:p>
            <a:pPr>
              <a:spcBef>
                <a:spcPct val="50000"/>
              </a:spcBef>
            </a:pPr>
            <a:r>
              <a:rPr lang="en-AU" sz="1800" b="1">
                <a:solidFill>
                  <a:srgbClr val="FF0066"/>
                </a:solidFill>
              </a:rPr>
              <a:t>--------------------------------------------</a:t>
            </a:r>
          </a:p>
        </p:txBody>
      </p:sp>
      <p:sp>
        <p:nvSpPr>
          <p:cNvPr id="9225" name="Text Box 9"/>
          <p:cNvSpPr txBox="1">
            <a:spLocks noChangeArrowheads="1"/>
          </p:cNvSpPr>
          <p:nvPr/>
        </p:nvSpPr>
        <p:spPr bwMode="auto">
          <a:xfrm>
            <a:off x="2789636" y="195263"/>
            <a:ext cx="5211365" cy="1477328"/>
          </a:xfrm>
          <a:prstGeom prst="rect">
            <a:avLst/>
          </a:prstGeom>
          <a:noFill/>
          <a:ln w="9525">
            <a:noFill/>
            <a:miter lim="800000"/>
            <a:headEnd/>
            <a:tailEnd/>
          </a:ln>
          <a:effectLst/>
        </p:spPr>
        <p:txBody>
          <a:bodyPr>
            <a:prstTxWarp prst="textNoShape">
              <a:avLst/>
            </a:prstTxWarp>
            <a:spAutoFit/>
          </a:bodyPr>
          <a:lstStyle/>
          <a:p>
            <a:pPr>
              <a:spcBef>
                <a:spcPct val="50000"/>
              </a:spcBef>
            </a:pPr>
            <a:r>
              <a:rPr lang="en-AU" sz="4500">
                <a:solidFill>
                  <a:srgbClr val="66FF33"/>
                </a:solidFill>
              </a:rPr>
              <a:t>It’s about educative relationships!</a:t>
            </a:r>
          </a:p>
        </p:txBody>
      </p:sp>
    </p:spTree>
    <p:extLst>
      <p:ext uri="{BB962C8B-B14F-4D97-AF65-F5344CB8AC3E}">
        <p14:creationId xmlns:p14="http://schemas.microsoft.com/office/powerpoint/2010/main" val="2570121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1547814" y="3381376"/>
            <a:ext cx="917972" cy="276999"/>
          </a:xfrm>
          <a:prstGeom prst="rect">
            <a:avLst/>
          </a:prstGeom>
          <a:noFill/>
          <a:ln w="12700" cap="rnd">
            <a:solidFill>
              <a:srgbClr val="FF0066"/>
            </a:solidFill>
            <a:prstDash val="sysDot"/>
            <a:miter lim="800000"/>
            <a:headEnd/>
            <a:tailEnd/>
          </a:ln>
          <a:effectLst/>
        </p:spPr>
        <p:txBody>
          <a:bodyPr>
            <a:prstTxWarp prst="textNoShape">
              <a:avLst/>
            </a:prstTxWarp>
            <a:spAutoFit/>
          </a:bodyPr>
          <a:lstStyle/>
          <a:p>
            <a:pPr>
              <a:spcBef>
                <a:spcPct val="50000"/>
              </a:spcBef>
            </a:pPr>
            <a:r>
              <a:rPr lang="en-AU" sz="1200">
                <a:solidFill>
                  <a:srgbClr val="FFFFFF"/>
                </a:solidFill>
              </a:rPr>
              <a:t>TEACHER</a:t>
            </a:r>
          </a:p>
        </p:txBody>
      </p:sp>
      <p:sp>
        <p:nvSpPr>
          <p:cNvPr id="10243" name="Text Box 3"/>
          <p:cNvSpPr txBox="1">
            <a:spLocks noChangeArrowheads="1"/>
          </p:cNvSpPr>
          <p:nvPr/>
        </p:nvSpPr>
        <p:spPr bwMode="auto">
          <a:xfrm>
            <a:off x="1547813" y="1168004"/>
            <a:ext cx="1133475" cy="276999"/>
          </a:xfrm>
          <a:prstGeom prst="rect">
            <a:avLst/>
          </a:prstGeom>
          <a:noFill/>
          <a:ln w="12700" cap="rnd">
            <a:solidFill>
              <a:srgbClr val="FF0066"/>
            </a:solidFill>
            <a:prstDash val="sysDot"/>
            <a:miter lim="800000"/>
            <a:headEnd/>
            <a:tailEnd/>
          </a:ln>
          <a:effectLst/>
        </p:spPr>
        <p:txBody>
          <a:bodyPr>
            <a:prstTxWarp prst="textNoShape">
              <a:avLst/>
            </a:prstTxWarp>
            <a:spAutoFit/>
          </a:bodyPr>
          <a:lstStyle/>
          <a:p>
            <a:pPr>
              <a:spcBef>
                <a:spcPct val="50000"/>
              </a:spcBef>
            </a:pPr>
            <a:r>
              <a:rPr lang="en-AU" sz="1200" dirty="0">
                <a:solidFill>
                  <a:srgbClr val="FFFFFF"/>
                </a:solidFill>
              </a:rPr>
              <a:t>STUDENTS</a:t>
            </a:r>
          </a:p>
        </p:txBody>
      </p:sp>
      <p:sp>
        <p:nvSpPr>
          <p:cNvPr id="10244" name="Text Box 4"/>
          <p:cNvSpPr txBox="1">
            <a:spLocks noChangeArrowheads="1"/>
          </p:cNvSpPr>
          <p:nvPr/>
        </p:nvSpPr>
        <p:spPr bwMode="auto">
          <a:xfrm>
            <a:off x="3762375" y="2193131"/>
            <a:ext cx="1295400" cy="461665"/>
          </a:xfrm>
          <a:prstGeom prst="rect">
            <a:avLst/>
          </a:prstGeom>
          <a:noFill/>
          <a:ln w="12700" cap="rnd">
            <a:solidFill>
              <a:srgbClr val="FF0066"/>
            </a:solidFill>
            <a:prstDash val="sysDot"/>
            <a:miter lim="800000"/>
            <a:headEnd/>
            <a:tailEnd/>
          </a:ln>
          <a:effectLst/>
        </p:spPr>
        <p:txBody>
          <a:bodyPr>
            <a:prstTxWarp prst="textNoShape">
              <a:avLst/>
            </a:prstTxWarp>
            <a:spAutoFit/>
          </a:bodyPr>
          <a:lstStyle/>
          <a:p>
            <a:pPr>
              <a:spcBef>
                <a:spcPct val="50000"/>
              </a:spcBef>
            </a:pPr>
            <a:r>
              <a:rPr lang="en-AU" sz="1200" dirty="0">
                <a:solidFill>
                  <a:srgbClr val="FFFFFF"/>
                </a:solidFill>
              </a:rPr>
              <a:t>KNOWLEDGE &amp; IDENTITY</a:t>
            </a:r>
          </a:p>
        </p:txBody>
      </p:sp>
      <p:sp>
        <p:nvSpPr>
          <p:cNvPr id="10245" name="AutoShape 5"/>
          <p:cNvSpPr>
            <a:spLocks noChangeArrowheads="1"/>
          </p:cNvSpPr>
          <p:nvPr/>
        </p:nvSpPr>
        <p:spPr bwMode="auto">
          <a:xfrm rot="12480304">
            <a:off x="2195514" y="1815704"/>
            <a:ext cx="1565672" cy="161925"/>
          </a:xfrm>
          <a:prstGeom prst="leftRightArrow">
            <a:avLst>
              <a:gd name="adj1" fmla="val 50000"/>
              <a:gd name="adj2" fmla="val 193382"/>
            </a:avLst>
          </a:prstGeom>
          <a:solidFill>
            <a:schemeClr val="accent1"/>
          </a:solidFill>
          <a:ln w="9525">
            <a:solidFill>
              <a:srgbClr val="FF0066"/>
            </a:solidFill>
            <a:miter lim="800000"/>
            <a:headEnd/>
            <a:tailEnd/>
          </a:ln>
          <a:effectLst/>
        </p:spPr>
        <p:txBody>
          <a:bodyPr wrap="none" anchor="ctr">
            <a:prstTxWarp prst="textNoShape">
              <a:avLst/>
            </a:prstTxWarp>
          </a:bodyPr>
          <a:lstStyle/>
          <a:p>
            <a:endParaRPr lang="en-US" sz="1800"/>
          </a:p>
        </p:txBody>
      </p:sp>
      <p:sp>
        <p:nvSpPr>
          <p:cNvPr id="10246" name="AutoShape 6"/>
          <p:cNvSpPr>
            <a:spLocks noChangeArrowheads="1"/>
          </p:cNvSpPr>
          <p:nvPr/>
        </p:nvSpPr>
        <p:spPr bwMode="auto">
          <a:xfrm rot="8669186">
            <a:off x="2250283" y="2787254"/>
            <a:ext cx="1565672" cy="161925"/>
          </a:xfrm>
          <a:prstGeom prst="leftRightArrow">
            <a:avLst>
              <a:gd name="adj1" fmla="val 50000"/>
              <a:gd name="adj2" fmla="val 193382"/>
            </a:avLst>
          </a:prstGeom>
          <a:solidFill>
            <a:schemeClr val="accent1"/>
          </a:solidFill>
          <a:ln w="9525">
            <a:solidFill>
              <a:srgbClr val="FF0066"/>
            </a:solidFill>
            <a:miter lim="800000"/>
            <a:headEnd/>
            <a:tailEnd/>
          </a:ln>
          <a:effectLst/>
        </p:spPr>
        <p:txBody>
          <a:bodyPr wrap="none" anchor="ctr">
            <a:prstTxWarp prst="textNoShape">
              <a:avLst/>
            </a:prstTxWarp>
          </a:bodyPr>
          <a:lstStyle/>
          <a:p>
            <a:endParaRPr lang="en-US" sz="1800"/>
          </a:p>
        </p:txBody>
      </p:sp>
      <p:sp>
        <p:nvSpPr>
          <p:cNvPr id="10247" name="AutoShape 7"/>
          <p:cNvSpPr>
            <a:spLocks noChangeArrowheads="1"/>
          </p:cNvSpPr>
          <p:nvPr/>
        </p:nvSpPr>
        <p:spPr bwMode="auto">
          <a:xfrm rot="16200000">
            <a:off x="1223368" y="2302074"/>
            <a:ext cx="1565672" cy="161925"/>
          </a:xfrm>
          <a:prstGeom prst="leftRightArrow">
            <a:avLst>
              <a:gd name="adj1" fmla="val 50000"/>
              <a:gd name="adj2" fmla="val 193382"/>
            </a:avLst>
          </a:prstGeom>
          <a:solidFill>
            <a:schemeClr val="accent1"/>
          </a:solidFill>
          <a:ln w="9525">
            <a:solidFill>
              <a:srgbClr val="FF0066"/>
            </a:solidFill>
            <a:miter lim="800000"/>
            <a:headEnd/>
            <a:tailEnd/>
          </a:ln>
          <a:effectLst/>
        </p:spPr>
        <p:txBody>
          <a:bodyPr wrap="none" anchor="ctr">
            <a:prstTxWarp prst="textNoShape">
              <a:avLst/>
            </a:prstTxWarp>
          </a:bodyPr>
          <a:lstStyle/>
          <a:p>
            <a:endParaRPr lang="en-US" sz="1800"/>
          </a:p>
        </p:txBody>
      </p:sp>
      <p:sp>
        <p:nvSpPr>
          <p:cNvPr id="10248" name="Text Box 8"/>
          <p:cNvSpPr txBox="1">
            <a:spLocks noChangeArrowheads="1"/>
          </p:cNvSpPr>
          <p:nvPr/>
        </p:nvSpPr>
        <p:spPr bwMode="auto">
          <a:xfrm>
            <a:off x="5112544" y="2193132"/>
            <a:ext cx="2700338" cy="646331"/>
          </a:xfrm>
          <a:prstGeom prst="rect">
            <a:avLst/>
          </a:prstGeom>
          <a:noFill/>
          <a:ln w="9525">
            <a:noFill/>
            <a:miter lim="800000"/>
            <a:headEnd/>
            <a:tailEnd/>
          </a:ln>
          <a:effectLst/>
        </p:spPr>
        <p:txBody>
          <a:bodyPr>
            <a:prstTxWarp prst="textNoShape">
              <a:avLst/>
            </a:prstTxWarp>
            <a:spAutoFit/>
          </a:bodyPr>
          <a:lstStyle/>
          <a:p>
            <a:pPr>
              <a:spcBef>
                <a:spcPct val="50000"/>
              </a:spcBef>
            </a:pPr>
            <a:r>
              <a:rPr lang="en-AU" sz="1800" b="1">
                <a:solidFill>
                  <a:srgbClr val="FF0066"/>
                </a:solidFill>
              </a:rPr>
              <a:t>--------------------------------------------</a:t>
            </a:r>
          </a:p>
        </p:txBody>
      </p:sp>
      <p:sp>
        <p:nvSpPr>
          <p:cNvPr id="10249" name="Text Box 9"/>
          <p:cNvSpPr txBox="1">
            <a:spLocks noChangeArrowheads="1"/>
          </p:cNvSpPr>
          <p:nvPr/>
        </p:nvSpPr>
        <p:spPr bwMode="auto">
          <a:xfrm>
            <a:off x="4236173" y="2858156"/>
            <a:ext cx="1877437" cy="1600438"/>
          </a:xfrm>
          <a:prstGeom prst="rect">
            <a:avLst/>
          </a:prstGeom>
          <a:noFill/>
          <a:ln w="9525">
            <a:noFill/>
            <a:miter lim="800000"/>
            <a:headEnd/>
            <a:tailEnd/>
          </a:ln>
          <a:effectLst/>
        </p:spPr>
        <p:txBody>
          <a:bodyPr wrap="none">
            <a:prstTxWarp prst="textNoShape">
              <a:avLst/>
            </a:prstTxWarp>
            <a:spAutoFit/>
          </a:bodyPr>
          <a:lstStyle/>
          <a:p>
            <a:r>
              <a:rPr lang="en-AU" sz="1400" b="1" dirty="0">
                <a:solidFill>
                  <a:srgbClr val="00FF00"/>
                </a:solidFill>
              </a:rPr>
              <a:t>Subject discipline</a:t>
            </a:r>
          </a:p>
          <a:p>
            <a:pPr>
              <a:buFontTx/>
              <a:buChar char="•"/>
            </a:pPr>
            <a:r>
              <a:rPr lang="en-AU" sz="1400" dirty="0">
                <a:solidFill>
                  <a:srgbClr val="00FF00"/>
                </a:solidFill>
              </a:rPr>
              <a:t> vocabulary</a:t>
            </a:r>
          </a:p>
          <a:p>
            <a:pPr>
              <a:buFontTx/>
              <a:buChar char="•"/>
            </a:pPr>
            <a:r>
              <a:rPr lang="en-AU" sz="1400" dirty="0">
                <a:solidFill>
                  <a:srgbClr val="00FF00"/>
                </a:solidFill>
              </a:rPr>
              <a:t> deep understanding</a:t>
            </a:r>
          </a:p>
          <a:p>
            <a:pPr>
              <a:buFontTx/>
              <a:buChar char="•"/>
            </a:pPr>
            <a:r>
              <a:rPr lang="en-AU" sz="1400" dirty="0">
                <a:solidFill>
                  <a:srgbClr val="00FF00"/>
                </a:solidFill>
              </a:rPr>
              <a:t> skills</a:t>
            </a:r>
          </a:p>
          <a:p>
            <a:pPr>
              <a:buFontTx/>
              <a:buChar char="•"/>
            </a:pPr>
            <a:r>
              <a:rPr lang="en-AU" sz="1400" dirty="0">
                <a:solidFill>
                  <a:srgbClr val="00FF00"/>
                </a:solidFill>
              </a:rPr>
              <a:t> understandings</a:t>
            </a:r>
          </a:p>
          <a:p>
            <a:pPr>
              <a:buFontTx/>
              <a:buChar char="•"/>
            </a:pPr>
            <a:r>
              <a:rPr lang="en-AU" sz="1400" dirty="0">
                <a:solidFill>
                  <a:srgbClr val="00FF00"/>
                </a:solidFill>
              </a:rPr>
              <a:t> literate practice</a:t>
            </a:r>
          </a:p>
          <a:p>
            <a:pPr>
              <a:buFontTx/>
              <a:buChar char="•"/>
            </a:pPr>
            <a:r>
              <a:rPr lang="en-AU" sz="1400" dirty="0">
                <a:solidFill>
                  <a:srgbClr val="00FF00"/>
                </a:solidFill>
              </a:rPr>
              <a:t> numeracy</a:t>
            </a:r>
          </a:p>
        </p:txBody>
      </p:sp>
      <p:sp>
        <p:nvSpPr>
          <p:cNvPr id="10250" name="Text Box 10"/>
          <p:cNvSpPr txBox="1">
            <a:spLocks noChangeArrowheads="1"/>
          </p:cNvSpPr>
          <p:nvPr/>
        </p:nvSpPr>
        <p:spPr bwMode="auto">
          <a:xfrm>
            <a:off x="4236173" y="424040"/>
            <a:ext cx="2293144" cy="1877437"/>
          </a:xfrm>
          <a:prstGeom prst="rect">
            <a:avLst/>
          </a:prstGeom>
          <a:noFill/>
          <a:ln w="9525">
            <a:noFill/>
            <a:miter lim="800000"/>
            <a:headEnd/>
            <a:tailEnd/>
          </a:ln>
          <a:effectLst/>
        </p:spPr>
        <p:txBody>
          <a:bodyPr>
            <a:prstTxWarp prst="textNoShape">
              <a:avLst/>
            </a:prstTxWarp>
            <a:spAutoFit/>
          </a:bodyPr>
          <a:lstStyle/>
          <a:p>
            <a:r>
              <a:rPr lang="en-AU" sz="1400" b="1" dirty="0" err="1">
                <a:solidFill>
                  <a:srgbClr val="FFFF00"/>
                </a:solidFill>
              </a:rPr>
              <a:t>Lifeworld</a:t>
            </a:r>
            <a:r>
              <a:rPr lang="en-AU" sz="1400" b="1" dirty="0">
                <a:solidFill>
                  <a:srgbClr val="FFFF00"/>
                </a:solidFill>
              </a:rPr>
              <a:t> knowledge</a:t>
            </a:r>
          </a:p>
          <a:p>
            <a:pPr>
              <a:buFontTx/>
              <a:buChar char="•"/>
            </a:pPr>
            <a:r>
              <a:rPr lang="en-AU" sz="1400" dirty="0">
                <a:solidFill>
                  <a:srgbClr val="FFFF00"/>
                </a:solidFill>
              </a:rPr>
              <a:t> funds of knowledge</a:t>
            </a:r>
          </a:p>
          <a:p>
            <a:pPr>
              <a:buFontTx/>
              <a:buChar char="•"/>
            </a:pPr>
            <a:r>
              <a:rPr lang="en-AU" sz="1400" dirty="0">
                <a:solidFill>
                  <a:srgbClr val="FFFF00"/>
                </a:solidFill>
              </a:rPr>
              <a:t> place</a:t>
            </a:r>
          </a:p>
          <a:p>
            <a:pPr>
              <a:buFontTx/>
              <a:buChar char="•"/>
            </a:pPr>
            <a:r>
              <a:rPr lang="en-AU" sz="1400" dirty="0">
                <a:solidFill>
                  <a:srgbClr val="FFFF00"/>
                </a:solidFill>
              </a:rPr>
              <a:t> vernacular literacy</a:t>
            </a:r>
          </a:p>
          <a:p>
            <a:pPr>
              <a:buFontTx/>
              <a:buChar char="•"/>
            </a:pPr>
            <a:r>
              <a:rPr lang="en-AU" sz="1400" dirty="0">
                <a:solidFill>
                  <a:srgbClr val="FFFF00"/>
                </a:solidFill>
              </a:rPr>
              <a:t> popular culture</a:t>
            </a:r>
          </a:p>
          <a:p>
            <a:pPr>
              <a:buFontTx/>
              <a:buChar char="•"/>
            </a:pPr>
            <a:r>
              <a:rPr lang="en-AU" sz="1400" dirty="0">
                <a:solidFill>
                  <a:srgbClr val="FFFF00"/>
                </a:solidFill>
              </a:rPr>
              <a:t> out-of-school learning sites</a:t>
            </a:r>
          </a:p>
          <a:p>
            <a:endParaRPr lang="en-AU" sz="1800" dirty="0"/>
          </a:p>
        </p:txBody>
      </p:sp>
    </p:spTree>
    <p:extLst>
      <p:ext uri="{BB962C8B-B14F-4D97-AF65-F5344CB8AC3E}">
        <p14:creationId xmlns:p14="http://schemas.microsoft.com/office/powerpoint/2010/main" val="3183950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1547814" y="3381376"/>
            <a:ext cx="917972" cy="276999"/>
          </a:xfrm>
          <a:prstGeom prst="rect">
            <a:avLst/>
          </a:prstGeom>
          <a:noFill/>
          <a:ln w="12700" cap="rnd">
            <a:solidFill>
              <a:srgbClr val="FF0066"/>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AU" altLang="x-none" sz="1200">
                <a:solidFill>
                  <a:srgbClr val="FFFFFF"/>
                </a:solidFill>
              </a:rPr>
              <a:t>TEACHER</a:t>
            </a:r>
          </a:p>
        </p:txBody>
      </p:sp>
      <p:sp>
        <p:nvSpPr>
          <p:cNvPr id="11267" name="Text Box 3"/>
          <p:cNvSpPr txBox="1">
            <a:spLocks noChangeArrowheads="1"/>
          </p:cNvSpPr>
          <p:nvPr/>
        </p:nvSpPr>
        <p:spPr bwMode="auto">
          <a:xfrm>
            <a:off x="1547814" y="1168004"/>
            <a:ext cx="1079897" cy="276999"/>
          </a:xfrm>
          <a:prstGeom prst="rect">
            <a:avLst/>
          </a:prstGeom>
          <a:noFill/>
          <a:ln w="12700" cap="rnd">
            <a:solidFill>
              <a:srgbClr val="FF0066"/>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AU" altLang="x-none" sz="1200" dirty="0">
                <a:solidFill>
                  <a:srgbClr val="FFFFFF"/>
                </a:solidFill>
              </a:rPr>
              <a:t>STUDENTS</a:t>
            </a:r>
          </a:p>
        </p:txBody>
      </p:sp>
      <p:sp>
        <p:nvSpPr>
          <p:cNvPr id="11268" name="Text Box 4"/>
          <p:cNvSpPr txBox="1">
            <a:spLocks noChangeArrowheads="1"/>
          </p:cNvSpPr>
          <p:nvPr/>
        </p:nvSpPr>
        <p:spPr bwMode="auto">
          <a:xfrm>
            <a:off x="3762375" y="2193131"/>
            <a:ext cx="1295400" cy="461665"/>
          </a:xfrm>
          <a:prstGeom prst="rect">
            <a:avLst/>
          </a:prstGeom>
          <a:noFill/>
          <a:ln w="12700" cap="rnd">
            <a:solidFill>
              <a:srgbClr val="FF0066"/>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AU" altLang="x-none" sz="1200" dirty="0">
                <a:solidFill>
                  <a:srgbClr val="FFFFFF"/>
                </a:solidFill>
              </a:rPr>
              <a:t>KNOWLEDGE &amp; IDENTITY</a:t>
            </a:r>
          </a:p>
        </p:txBody>
      </p:sp>
      <p:sp>
        <p:nvSpPr>
          <p:cNvPr id="11269" name="AutoShape 5"/>
          <p:cNvSpPr>
            <a:spLocks noChangeArrowheads="1"/>
          </p:cNvSpPr>
          <p:nvPr/>
        </p:nvSpPr>
        <p:spPr bwMode="auto">
          <a:xfrm rot="12480304">
            <a:off x="2195514" y="1815704"/>
            <a:ext cx="1565672" cy="161925"/>
          </a:xfrm>
          <a:prstGeom prst="leftRightArrow">
            <a:avLst>
              <a:gd name="adj1" fmla="val 50000"/>
              <a:gd name="adj2" fmla="val 193382"/>
            </a:avLst>
          </a:prstGeom>
          <a:solidFill>
            <a:schemeClr val="accent1"/>
          </a:solidFill>
          <a:ln w="9525">
            <a:solidFill>
              <a:srgbClr val="FF0066"/>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800"/>
          </a:p>
        </p:txBody>
      </p:sp>
      <p:sp>
        <p:nvSpPr>
          <p:cNvPr id="11270" name="AutoShape 6"/>
          <p:cNvSpPr>
            <a:spLocks noChangeArrowheads="1"/>
          </p:cNvSpPr>
          <p:nvPr/>
        </p:nvSpPr>
        <p:spPr bwMode="auto">
          <a:xfrm rot="8669186">
            <a:off x="2250283" y="2787254"/>
            <a:ext cx="1565672" cy="161925"/>
          </a:xfrm>
          <a:prstGeom prst="leftRightArrow">
            <a:avLst>
              <a:gd name="adj1" fmla="val 50000"/>
              <a:gd name="adj2" fmla="val 193382"/>
            </a:avLst>
          </a:prstGeom>
          <a:solidFill>
            <a:schemeClr val="accent1"/>
          </a:solidFill>
          <a:ln w="9525">
            <a:solidFill>
              <a:srgbClr val="FF0066"/>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800"/>
          </a:p>
        </p:txBody>
      </p:sp>
      <p:sp>
        <p:nvSpPr>
          <p:cNvPr id="11271" name="AutoShape 7"/>
          <p:cNvSpPr>
            <a:spLocks noChangeArrowheads="1"/>
          </p:cNvSpPr>
          <p:nvPr/>
        </p:nvSpPr>
        <p:spPr bwMode="auto">
          <a:xfrm rot="16200000">
            <a:off x="1223368" y="2302074"/>
            <a:ext cx="1565672" cy="161925"/>
          </a:xfrm>
          <a:prstGeom prst="leftRightArrow">
            <a:avLst>
              <a:gd name="adj1" fmla="val 50000"/>
              <a:gd name="adj2" fmla="val 193382"/>
            </a:avLst>
          </a:prstGeom>
          <a:solidFill>
            <a:schemeClr val="accent1"/>
          </a:solidFill>
          <a:ln w="9525">
            <a:solidFill>
              <a:srgbClr val="FF0066"/>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800"/>
          </a:p>
        </p:txBody>
      </p:sp>
      <p:sp>
        <p:nvSpPr>
          <p:cNvPr id="11272" name="Text Box 8"/>
          <p:cNvSpPr txBox="1">
            <a:spLocks noChangeArrowheads="1"/>
          </p:cNvSpPr>
          <p:nvPr/>
        </p:nvSpPr>
        <p:spPr bwMode="auto">
          <a:xfrm>
            <a:off x="5112544" y="2193132"/>
            <a:ext cx="270033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AU" altLang="x-none" sz="1800" b="1">
                <a:solidFill>
                  <a:srgbClr val="FF0066"/>
                </a:solidFill>
              </a:rPr>
              <a:t>--------------------------------------------</a:t>
            </a:r>
          </a:p>
        </p:txBody>
      </p:sp>
      <p:sp>
        <p:nvSpPr>
          <p:cNvPr id="11273" name="Text Box 9"/>
          <p:cNvSpPr txBox="1">
            <a:spLocks noChangeArrowheads="1"/>
          </p:cNvSpPr>
          <p:nvPr/>
        </p:nvSpPr>
        <p:spPr bwMode="auto">
          <a:xfrm>
            <a:off x="4031456" y="2842023"/>
            <a:ext cx="1877437"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AU" altLang="x-none" sz="1400" b="1" dirty="0">
                <a:solidFill>
                  <a:srgbClr val="5F5F5F"/>
                </a:solidFill>
              </a:rPr>
              <a:t>Subject discipline</a:t>
            </a:r>
          </a:p>
          <a:p>
            <a:pPr>
              <a:buFontTx/>
              <a:buChar char="•"/>
            </a:pPr>
            <a:r>
              <a:rPr lang="en-AU" altLang="x-none" sz="1400" dirty="0">
                <a:solidFill>
                  <a:srgbClr val="5F5F5F"/>
                </a:solidFill>
              </a:rPr>
              <a:t> vocabulary</a:t>
            </a:r>
          </a:p>
          <a:p>
            <a:pPr>
              <a:buFontTx/>
              <a:buChar char="•"/>
            </a:pPr>
            <a:r>
              <a:rPr lang="en-AU" altLang="x-none" sz="1400" dirty="0">
                <a:solidFill>
                  <a:srgbClr val="5F5F5F"/>
                </a:solidFill>
              </a:rPr>
              <a:t> deep understanding</a:t>
            </a:r>
          </a:p>
          <a:p>
            <a:pPr>
              <a:buFontTx/>
              <a:buChar char="•"/>
            </a:pPr>
            <a:r>
              <a:rPr lang="en-AU" altLang="x-none" sz="1400" dirty="0">
                <a:solidFill>
                  <a:srgbClr val="5F5F5F"/>
                </a:solidFill>
              </a:rPr>
              <a:t> skills</a:t>
            </a:r>
          </a:p>
          <a:p>
            <a:pPr>
              <a:buFontTx/>
              <a:buChar char="•"/>
            </a:pPr>
            <a:r>
              <a:rPr lang="en-AU" altLang="x-none" sz="1400" dirty="0">
                <a:solidFill>
                  <a:srgbClr val="5F5F5F"/>
                </a:solidFill>
              </a:rPr>
              <a:t> understandings</a:t>
            </a:r>
          </a:p>
          <a:p>
            <a:pPr>
              <a:buFontTx/>
              <a:buChar char="•"/>
            </a:pPr>
            <a:r>
              <a:rPr lang="en-AU" altLang="x-none" sz="1400" dirty="0">
                <a:solidFill>
                  <a:srgbClr val="5F5F5F"/>
                </a:solidFill>
              </a:rPr>
              <a:t> literate practice</a:t>
            </a:r>
          </a:p>
          <a:p>
            <a:pPr>
              <a:buFontTx/>
              <a:buChar char="•"/>
            </a:pPr>
            <a:r>
              <a:rPr lang="en-AU" altLang="x-none" sz="1400" dirty="0">
                <a:solidFill>
                  <a:srgbClr val="5F5F5F"/>
                </a:solidFill>
              </a:rPr>
              <a:t> numeracy</a:t>
            </a:r>
          </a:p>
        </p:txBody>
      </p:sp>
      <p:sp>
        <p:nvSpPr>
          <p:cNvPr id="11274" name="Text Box 10"/>
          <p:cNvSpPr txBox="1">
            <a:spLocks noChangeArrowheads="1"/>
          </p:cNvSpPr>
          <p:nvPr/>
        </p:nvSpPr>
        <p:spPr bwMode="auto">
          <a:xfrm>
            <a:off x="4031457" y="465536"/>
            <a:ext cx="2293144"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AU" altLang="x-none" sz="1400" b="1" dirty="0">
                <a:solidFill>
                  <a:srgbClr val="5F5F5F"/>
                </a:solidFill>
              </a:rPr>
              <a:t>Lifeworld knowledge</a:t>
            </a:r>
          </a:p>
          <a:p>
            <a:pPr>
              <a:buFontTx/>
              <a:buChar char="•"/>
            </a:pPr>
            <a:r>
              <a:rPr lang="en-AU" altLang="x-none" sz="1400" dirty="0">
                <a:solidFill>
                  <a:srgbClr val="5F5F5F"/>
                </a:solidFill>
              </a:rPr>
              <a:t> funds of knowledge</a:t>
            </a:r>
          </a:p>
          <a:p>
            <a:pPr>
              <a:buFontTx/>
              <a:buChar char="•"/>
            </a:pPr>
            <a:r>
              <a:rPr lang="en-AU" altLang="x-none" sz="1400" dirty="0">
                <a:solidFill>
                  <a:srgbClr val="5F5F5F"/>
                </a:solidFill>
              </a:rPr>
              <a:t> place</a:t>
            </a:r>
          </a:p>
          <a:p>
            <a:pPr>
              <a:buFontTx/>
              <a:buChar char="•"/>
            </a:pPr>
            <a:r>
              <a:rPr lang="en-AU" altLang="x-none" sz="1400" dirty="0">
                <a:solidFill>
                  <a:srgbClr val="5F5F5F"/>
                </a:solidFill>
              </a:rPr>
              <a:t> vernacular literacy</a:t>
            </a:r>
          </a:p>
          <a:p>
            <a:pPr>
              <a:buFontTx/>
              <a:buChar char="•"/>
            </a:pPr>
            <a:r>
              <a:rPr lang="en-AU" altLang="x-none" sz="1400" dirty="0">
                <a:solidFill>
                  <a:srgbClr val="5F5F5F"/>
                </a:solidFill>
              </a:rPr>
              <a:t> popular culture</a:t>
            </a:r>
          </a:p>
          <a:p>
            <a:pPr>
              <a:buFontTx/>
              <a:buChar char="•"/>
            </a:pPr>
            <a:r>
              <a:rPr lang="en-AU" altLang="x-none" sz="1400" dirty="0">
                <a:solidFill>
                  <a:srgbClr val="5F5F5F"/>
                </a:solidFill>
              </a:rPr>
              <a:t> out-of-school learning sites</a:t>
            </a:r>
          </a:p>
          <a:p>
            <a:endParaRPr lang="en-AU" altLang="x-none" sz="1800" dirty="0"/>
          </a:p>
        </p:txBody>
      </p:sp>
      <p:sp>
        <p:nvSpPr>
          <p:cNvPr id="11275" name="Text Box 11"/>
          <p:cNvSpPr txBox="1">
            <a:spLocks noChangeArrowheads="1"/>
          </p:cNvSpPr>
          <p:nvPr/>
        </p:nvSpPr>
        <p:spPr bwMode="auto">
          <a:xfrm>
            <a:off x="5057775" y="3381375"/>
            <a:ext cx="2700338" cy="13388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AU" altLang="x-none" sz="2700" b="1">
                <a:solidFill>
                  <a:srgbClr val="00FF00"/>
                </a:solidFill>
              </a:rPr>
              <a:t>challenging relevant learning tasks</a:t>
            </a:r>
          </a:p>
        </p:txBody>
      </p:sp>
      <p:sp>
        <p:nvSpPr>
          <p:cNvPr id="11276" name="Text Box 12"/>
          <p:cNvSpPr txBox="1">
            <a:spLocks noChangeArrowheads="1"/>
          </p:cNvSpPr>
          <p:nvPr/>
        </p:nvSpPr>
        <p:spPr bwMode="auto">
          <a:xfrm>
            <a:off x="5166193" y="508101"/>
            <a:ext cx="296465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pPr>
            <a:r>
              <a:rPr lang="en-AU" altLang="x-none" sz="2700" b="1" dirty="0">
                <a:solidFill>
                  <a:srgbClr val="FFFF00"/>
                </a:solidFill>
              </a:rPr>
              <a:t>strong connectedness</a:t>
            </a:r>
          </a:p>
        </p:txBody>
      </p:sp>
      <p:sp>
        <p:nvSpPr>
          <p:cNvPr id="11277" name="Text Box 13"/>
          <p:cNvSpPr txBox="1">
            <a:spLocks noChangeArrowheads="1"/>
          </p:cNvSpPr>
          <p:nvPr/>
        </p:nvSpPr>
        <p:spPr bwMode="auto">
          <a:xfrm>
            <a:off x="5436394" y="1924051"/>
            <a:ext cx="2376488"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AU" altLang="x-none" sz="2700" b="1">
                <a:solidFill>
                  <a:schemeClr val="hlink"/>
                </a:solidFill>
              </a:rPr>
              <a:t>perform their learning</a:t>
            </a:r>
          </a:p>
        </p:txBody>
      </p:sp>
    </p:spTree>
    <p:extLst>
      <p:ext uri="{BB962C8B-B14F-4D97-AF65-F5344CB8AC3E}">
        <p14:creationId xmlns:p14="http://schemas.microsoft.com/office/powerpoint/2010/main" val="2821044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8" y="104777"/>
            <a:ext cx="8290903" cy="647700"/>
          </a:xfrm>
        </p:spPr>
        <p:txBody>
          <a:bodyPr/>
          <a:lstStyle/>
          <a:p>
            <a:r>
              <a:rPr lang="en-AU" dirty="0"/>
              <a:t>Plan for Workshop </a:t>
            </a:r>
            <a:endParaRPr lang="en-US" dirty="0"/>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281098" y="752477"/>
            <a:ext cx="7903932" cy="2504435"/>
          </a:xfrm>
        </p:spPr>
        <p:txBody>
          <a:bodyPr anchor="t"/>
          <a:lstStyle/>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10.00 Acknowledgment of Country and introduction</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10:10 Sharing your pedagogical challenge – led by Robert Hattam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07315" indent="0">
              <a:lnSpc>
                <a:spcPct val="115000"/>
              </a:lnSpc>
              <a:buNone/>
            </a:pPr>
            <a:r>
              <a:rPr lang="en-AU" sz="1200" dirty="0">
                <a:latin typeface="Calibri" panose="020F0502020204030204" pitchFamily="34" charset="0"/>
                <a:ea typeface="Calibri" panose="020F0502020204030204" pitchFamily="34" charset="0"/>
                <a:cs typeface="Times New Roman" panose="02020603050405020304" pitchFamily="18" charset="0"/>
              </a:rPr>
              <a:t>T</a:t>
            </a:r>
            <a:r>
              <a:rPr lang="en-AU" sz="1200" dirty="0">
                <a:effectLst/>
                <a:latin typeface="Calibri" panose="020F0502020204030204" pitchFamily="34" charset="0"/>
                <a:ea typeface="Calibri" panose="020F0502020204030204" pitchFamily="34" charset="0"/>
                <a:cs typeface="Times New Roman" panose="02020603050405020304" pitchFamily="18" charset="0"/>
              </a:rPr>
              <a:t>ask: In small groups, building on your discussions last time and our exploration of inclusive pedagogies in HE, how do you describe your pedagogical challenge[s] now in the second workshop?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1200" dirty="0">
                <a:latin typeface="Times New Roman" panose="02020603050405020304" pitchFamily="18" charset="0"/>
                <a:ea typeface="Calibri" panose="020F0502020204030204" pitchFamily="34" charset="0"/>
                <a:cs typeface="Times New Roman" panose="02020603050405020304" pitchFamily="18" charset="0"/>
              </a:rPr>
              <a:t>	</a:t>
            </a:r>
            <a:r>
              <a:rPr lang="en-AU" sz="1200" dirty="0">
                <a:effectLst/>
                <a:latin typeface="Calibri" panose="020F0502020204030204" pitchFamily="34" charset="0"/>
                <a:ea typeface="Calibri" panose="020F0502020204030204" pitchFamily="34" charset="0"/>
                <a:cs typeface="Times New Roman" panose="02020603050405020304" pitchFamily="18" charset="0"/>
              </a:rPr>
              <a:t>Share in the larger group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11.00 Morning tea</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11: 20 Presentation: Examples of hopeful ideas used in action research – led by Sarah Hattam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11. 45pm Share your own hopeful ideas </a:t>
            </a:r>
            <a:endParaRPr lang="en-US" sz="12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Task: In small groups, discuss (</a:t>
            </a:r>
            <a:r>
              <a:rPr lang="en-AU" sz="1200" dirty="0" err="1">
                <a:effectLst/>
                <a:latin typeface="Calibri" panose="020F0502020204030204" pitchFamily="34" charset="0"/>
                <a:ea typeface="Calibri" panose="020F0502020204030204" pitchFamily="34" charset="0"/>
                <a:cs typeface="Times New Roman" panose="02020603050405020304" pitchFamily="18" charset="0"/>
              </a:rPr>
              <a:t>i</a:t>
            </a:r>
            <a:r>
              <a:rPr lang="en-AU" sz="1200" dirty="0">
                <a:effectLst/>
                <a:latin typeface="Calibri" panose="020F0502020204030204" pitchFamily="34" charset="0"/>
                <a:ea typeface="Calibri" panose="020F0502020204030204" pitchFamily="34" charset="0"/>
                <a:cs typeface="Times New Roman" panose="02020603050405020304" pitchFamily="18" charset="0"/>
              </a:rPr>
              <a:t>) What are your hopeful ideas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1200" dirty="0">
                <a:latin typeface="Times New Roman" panose="02020603050405020304" pitchFamily="18" charset="0"/>
                <a:ea typeface="Calibri" panose="020F0502020204030204" pitchFamily="34" charset="0"/>
                <a:cs typeface="Times New Roman" panose="02020603050405020304" pitchFamily="18" charset="0"/>
              </a:rPr>
              <a:t>	</a:t>
            </a:r>
            <a:r>
              <a:rPr lang="en-AU" sz="1200" dirty="0">
                <a:effectLst/>
                <a:latin typeface="Calibri" panose="020F0502020204030204" pitchFamily="34" charset="0"/>
                <a:ea typeface="Calibri" panose="020F0502020204030204" pitchFamily="34" charset="0"/>
                <a:cs typeface="Times New Roman" panose="02020603050405020304" pitchFamily="18" charset="0"/>
              </a:rPr>
              <a:t>Share in the larger group</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12.30  Close</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0173082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23471" y="579377"/>
            <a:ext cx="5012872" cy="3984745"/>
          </a:xfrm>
          <a:prstGeom prst="rect">
            <a:avLst/>
          </a:prstGeom>
          <a:noFill/>
        </p:spPr>
        <p:txBody>
          <a:bodyPr wrap="square" rtlCol="0">
            <a:spAutoFit/>
          </a:bodyPr>
          <a:lstStyle/>
          <a:p>
            <a:pPr marL="257175" indent="-257175">
              <a:buAutoNum type="arabicPeriod"/>
            </a:pPr>
            <a:r>
              <a:rPr lang="en-US" dirty="0"/>
              <a:t> Provide high Intellectual challenge</a:t>
            </a:r>
          </a:p>
          <a:p>
            <a:pPr marL="257175" indent="-257175">
              <a:buAutoNum type="arabicPeriod"/>
            </a:pPr>
            <a:r>
              <a:rPr lang="en-US" dirty="0"/>
              <a:t> Connect strongly to student </a:t>
            </a:r>
            <a:r>
              <a:rPr lang="en-US" dirty="0" err="1"/>
              <a:t>lifeworlds</a:t>
            </a:r>
            <a:endParaRPr lang="en-US" dirty="0"/>
          </a:p>
          <a:p>
            <a:pPr marL="257175" indent="-257175">
              <a:lnSpc>
                <a:spcPct val="115000"/>
              </a:lnSpc>
            </a:pPr>
            <a:r>
              <a:rPr lang="en-AU" dirty="0">
                <a:ea typeface="Calibri"/>
                <a:cs typeface="Times New Roman"/>
              </a:rPr>
              <a:t>3. Recognise cultural difference as a positive asset for learning</a:t>
            </a:r>
          </a:p>
          <a:p>
            <a:pPr marL="257175" indent="-257175">
              <a:lnSpc>
                <a:spcPct val="115000"/>
              </a:lnSpc>
            </a:pPr>
            <a:r>
              <a:rPr lang="en-AU" dirty="0">
                <a:ea typeface="Calibri"/>
                <a:cs typeface="Times New Roman"/>
              </a:rPr>
              <a:t>4. Support the performing of learning &amp; multi-modal literacies</a:t>
            </a:r>
          </a:p>
          <a:p>
            <a:pPr marL="257175" indent="-257175">
              <a:lnSpc>
                <a:spcPct val="115000"/>
              </a:lnSpc>
            </a:pPr>
            <a:r>
              <a:rPr lang="en-AU" dirty="0">
                <a:ea typeface="Calibri"/>
                <a:cs typeface="Times New Roman"/>
              </a:rPr>
              <a:t>5. Enable an activist orientation</a:t>
            </a:r>
          </a:p>
          <a:p>
            <a:pPr marL="257175" indent="-257175">
              <a:lnSpc>
                <a:spcPct val="115000"/>
              </a:lnSpc>
            </a:pPr>
            <a:endParaRPr lang="en-US" sz="1800" dirty="0">
              <a:solidFill>
                <a:srgbClr val="FFFFFF"/>
              </a:solidFill>
            </a:endParaRPr>
          </a:p>
        </p:txBody>
      </p:sp>
      <p:sp>
        <p:nvSpPr>
          <p:cNvPr id="5" name="TextBox 4"/>
          <p:cNvSpPr txBox="1"/>
          <p:nvPr/>
        </p:nvSpPr>
        <p:spPr>
          <a:xfrm>
            <a:off x="446187" y="755024"/>
            <a:ext cx="3154265" cy="2677656"/>
          </a:xfrm>
          <a:prstGeom prst="rect">
            <a:avLst/>
          </a:prstGeom>
          <a:noFill/>
        </p:spPr>
        <p:txBody>
          <a:bodyPr wrap="square" rtlCol="0">
            <a:spAutoFit/>
          </a:bodyPr>
          <a:lstStyle/>
          <a:p>
            <a:r>
              <a:rPr lang="en-AU" sz="3000" b="1" dirty="0">
                <a:latin typeface="Arial"/>
                <a:ea typeface="Cambria"/>
              </a:rPr>
              <a:t>What does a</a:t>
            </a:r>
            <a:br>
              <a:rPr lang="en-AU" sz="3000" dirty="0">
                <a:latin typeface="Times New Roman"/>
                <a:ea typeface="Cambria"/>
              </a:rPr>
            </a:br>
            <a:r>
              <a:rPr lang="en-AU" sz="3000" b="1" i="1" dirty="0">
                <a:latin typeface="Arial"/>
                <a:ea typeface="Cambria"/>
              </a:rPr>
              <a:t>culturally responsive pedagogy </a:t>
            </a:r>
            <a:r>
              <a:rPr lang="en-AU" sz="3000" b="1" dirty="0">
                <a:latin typeface="Arial"/>
                <a:ea typeface="Cambria"/>
              </a:rPr>
              <a:t>need </a:t>
            </a:r>
          </a:p>
          <a:p>
            <a:r>
              <a:rPr lang="en-AU" sz="3000" b="1" dirty="0">
                <a:latin typeface="Arial"/>
                <a:ea typeface="Cambria"/>
              </a:rPr>
              <a:t>to do?</a:t>
            </a:r>
            <a:br>
              <a:rPr lang="en-AU" sz="1800" dirty="0">
                <a:solidFill>
                  <a:srgbClr val="FFFF00"/>
                </a:solidFill>
                <a:latin typeface="Times New Roman"/>
                <a:ea typeface="Cambria"/>
              </a:rPr>
            </a:br>
            <a:endParaRPr lang="en-US" sz="1800" dirty="0">
              <a:solidFill>
                <a:srgbClr val="FFFF00"/>
              </a:solidFill>
            </a:endParaRPr>
          </a:p>
        </p:txBody>
      </p:sp>
    </p:spTree>
    <p:extLst>
      <p:ext uri="{BB962C8B-B14F-4D97-AF65-F5344CB8AC3E}">
        <p14:creationId xmlns:p14="http://schemas.microsoft.com/office/powerpoint/2010/main" val="27786900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417BC4-8DA8-496A-B25B-DD08D65CB876}"/>
              </a:ext>
            </a:extLst>
          </p:cNvPr>
          <p:cNvSpPr>
            <a:spLocks noGrp="1"/>
          </p:cNvSpPr>
          <p:nvPr>
            <p:ph type="body" sz="quarter" idx="10"/>
          </p:nvPr>
        </p:nvSpPr>
        <p:spPr/>
        <p:txBody>
          <a:bodyPr lIns="68580" tIns="34290" rIns="68580" bIns="34290" anchor="t"/>
          <a:lstStyle/>
          <a:p>
            <a:r>
              <a:rPr lang="en-AU"/>
              <a:t>Group 1 – Q1: What is the teaching challenge that keeps you awake at night? </a:t>
            </a:r>
            <a:r>
              <a:rPr lang="en-AU" b="0"/>
              <a:t>Represent through words or images...</a:t>
            </a:r>
            <a:endParaRPr lang="en-US" b="0"/>
          </a:p>
        </p:txBody>
      </p:sp>
      <p:sp>
        <p:nvSpPr>
          <p:cNvPr id="3" name="Text Placeholder 2">
            <a:extLst>
              <a:ext uri="{FF2B5EF4-FFF2-40B4-BE49-F238E27FC236}">
                <a16:creationId xmlns:a16="http://schemas.microsoft.com/office/drawing/2014/main" id="{B39B17C7-AFFA-4F8B-9522-CAF41C001C0A}"/>
              </a:ext>
            </a:extLst>
          </p:cNvPr>
          <p:cNvSpPr>
            <a:spLocks noGrp="1"/>
          </p:cNvSpPr>
          <p:nvPr>
            <p:ph type="body" sz="quarter" idx="11"/>
          </p:nvPr>
        </p:nvSpPr>
        <p:spPr>
          <a:xfrm>
            <a:off x="407535" y="971550"/>
            <a:ext cx="8258175" cy="3023507"/>
          </a:xfrm>
        </p:spPr>
        <p:txBody>
          <a:bodyPr lIns="68580" tIns="34290" rIns="68580" bIns="34290" anchor="t"/>
          <a:lstStyle/>
          <a:p>
            <a:r>
              <a:rPr lang="en-US" sz="1600" dirty="0"/>
              <a:t>How to make sure that students see the value in the teaching materials on the course site.</a:t>
            </a:r>
          </a:p>
          <a:p>
            <a:r>
              <a:rPr lang="en-US" sz="1600" dirty="0"/>
              <a:t>Staff more passionate about the subject than the students- how to help students share the passion.</a:t>
            </a:r>
          </a:p>
          <a:p>
            <a:r>
              <a:rPr lang="en-US" sz="1600" dirty="0"/>
              <a:t>Students skimming the surface of the learning rather than doing a deeper dive</a:t>
            </a:r>
          </a:p>
          <a:p>
            <a:r>
              <a:rPr lang="en-US" sz="1600" dirty="0"/>
              <a:t>The messages our students receive about being able to get a degree in their spare time. They interpret this as not needing to put in much time. </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068278331"/>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417BC4-8DA8-496A-B25B-DD08D65CB876}"/>
              </a:ext>
            </a:extLst>
          </p:cNvPr>
          <p:cNvSpPr>
            <a:spLocks noGrp="1"/>
          </p:cNvSpPr>
          <p:nvPr>
            <p:ph type="body" sz="quarter" idx="10"/>
          </p:nvPr>
        </p:nvSpPr>
        <p:spPr/>
        <p:txBody>
          <a:bodyPr lIns="68580" tIns="34290" rIns="68580" bIns="34290" anchor="t"/>
          <a:lstStyle/>
          <a:p>
            <a:r>
              <a:rPr lang="en-AU"/>
              <a:t>Group 2 – Q1: What is the teaching challenge that keeps you awake at night? </a:t>
            </a:r>
            <a:r>
              <a:rPr lang="en-AU" b="0">
                <a:ea typeface="+mn-lt"/>
                <a:cs typeface="+mn-lt"/>
              </a:rPr>
              <a:t>Represent through words or images...</a:t>
            </a:r>
          </a:p>
          <a:p>
            <a:endParaRPr lang="en-AU"/>
          </a:p>
        </p:txBody>
      </p:sp>
      <p:sp>
        <p:nvSpPr>
          <p:cNvPr id="3" name="Text Placeholder 2">
            <a:extLst>
              <a:ext uri="{FF2B5EF4-FFF2-40B4-BE49-F238E27FC236}">
                <a16:creationId xmlns:a16="http://schemas.microsoft.com/office/drawing/2014/main" id="{B39B17C7-AFFA-4F8B-9522-CAF41C001C0A}"/>
              </a:ext>
            </a:extLst>
          </p:cNvPr>
          <p:cNvSpPr>
            <a:spLocks noGrp="1"/>
          </p:cNvSpPr>
          <p:nvPr>
            <p:ph type="body" sz="quarter" idx="11"/>
          </p:nvPr>
        </p:nvSpPr>
        <p:spPr/>
        <p:txBody>
          <a:bodyPr lIns="68580" tIns="34290" rIns="68580" bIns="34290" anchor="t"/>
          <a:lstStyle/>
          <a:p>
            <a:r>
              <a:rPr lang="en-US" sz="1600" dirty="0"/>
              <a:t>Cultural safety </a:t>
            </a:r>
          </a:p>
          <a:p>
            <a:r>
              <a:rPr lang="en-US" sz="1600" dirty="0"/>
              <a:t>Balance of professional/policy requirements and compassion/pastoral care</a:t>
            </a:r>
          </a:p>
          <a:p>
            <a:r>
              <a:rPr lang="en-US" sz="1600" dirty="0">
                <a:ea typeface="+mn-lt"/>
                <a:cs typeface="+mn-lt"/>
              </a:rPr>
              <a:t>Exploring more subjective and relational ways of being and knowing and learning in psychology</a:t>
            </a:r>
          </a:p>
          <a:p>
            <a:r>
              <a:rPr lang="en-US" sz="1600" b="0" dirty="0">
                <a:ea typeface="+mn-lt"/>
                <a:cs typeface="+mn-lt"/>
              </a:rPr>
              <a:t>encouraging discussion when not all students have done reading</a:t>
            </a:r>
            <a:endParaRPr lang="en-US" sz="1600" dirty="0">
              <a:ea typeface="+mn-lt"/>
              <a:cs typeface="+mn-lt"/>
            </a:endParaRPr>
          </a:p>
          <a:p>
            <a:r>
              <a:rPr lang="en-US" sz="1600" dirty="0">
                <a:ea typeface="+mn-lt"/>
                <a:cs typeface="+mn-lt"/>
              </a:rPr>
              <a:t>Getting students truly engaged</a:t>
            </a:r>
          </a:p>
        </p:txBody>
      </p:sp>
    </p:spTree>
    <p:extLst>
      <p:ext uri="{BB962C8B-B14F-4D97-AF65-F5344CB8AC3E}">
        <p14:creationId xmlns:p14="http://schemas.microsoft.com/office/powerpoint/2010/main" val="4279650267"/>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417BC4-8DA8-496A-B25B-DD08D65CB876}"/>
              </a:ext>
            </a:extLst>
          </p:cNvPr>
          <p:cNvSpPr>
            <a:spLocks noGrp="1"/>
          </p:cNvSpPr>
          <p:nvPr>
            <p:ph type="body" sz="quarter" idx="10"/>
          </p:nvPr>
        </p:nvSpPr>
        <p:spPr/>
        <p:txBody>
          <a:bodyPr lIns="68580" tIns="34290" rIns="68580" bIns="34290" anchor="t"/>
          <a:lstStyle/>
          <a:p>
            <a:r>
              <a:rPr lang="en-AU" dirty="0"/>
              <a:t>Group 3 – Q1: What is the teaching challenge that keeps you awake at night?</a:t>
            </a:r>
            <a:r>
              <a:rPr lang="en-AU" dirty="0">
                <a:ea typeface="+mn-lt"/>
                <a:cs typeface="+mn-lt"/>
              </a:rPr>
              <a:t> </a:t>
            </a:r>
            <a:r>
              <a:rPr lang="en-AU" b="0" dirty="0">
                <a:ea typeface="+mn-lt"/>
                <a:cs typeface="+mn-lt"/>
              </a:rPr>
              <a:t>Represent through words or images...</a:t>
            </a:r>
          </a:p>
          <a:p>
            <a:endParaRPr lang="en-AU" dirty="0"/>
          </a:p>
        </p:txBody>
      </p:sp>
      <p:sp>
        <p:nvSpPr>
          <p:cNvPr id="3" name="Text Placeholder 2">
            <a:extLst>
              <a:ext uri="{FF2B5EF4-FFF2-40B4-BE49-F238E27FC236}">
                <a16:creationId xmlns:a16="http://schemas.microsoft.com/office/drawing/2014/main" id="{B39B17C7-AFFA-4F8B-9522-CAF41C001C0A}"/>
              </a:ext>
            </a:extLst>
          </p:cNvPr>
          <p:cNvSpPr>
            <a:spLocks noGrp="1"/>
          </p:cNvSpPr>
          <p:nvPr>
            <p:ph type="body" sz="quarter" idx="11"/>
          </p:nvPr>
        </p:nvSpPr>
        <p:spPr/>
        <p:txBody>
          <a:bodyPr lIns="68580" tIns="34290" rIns="68580" bIns="34290" anchor="t"/>
          <a:lstStyle/>
          <a:p>
            <a:r>
              <a:rPr lang="en-US" sz="1600" dirty="0"/>
              <a:t>How to produce and deploy podcasts in teaching</a:t>
            </a:r>
          </a:p>
          <a:p>
            <a:r>
              <a:rPr lang="en-US" sz="1600" dirty="0"/>
              <a:t>Unpacking cognitive and behavioural engagement</a:t>
            </a:r>
          </a:p>
        </p:txBody>
      </p:sp>
    </p:spTree>
    <p:extLst>
      <p:ext uri="{BB962C8B-B14F-4D97-AF65-F5344CB8AC3E}">
        <p14:creationId xmlns:p14="http://schemas.microsoft.com/office/powerpoint/2010/main" val="2407068470"/>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417BC4-8DA8-496A-B25B-DD08D65CB876}"/>
              </a:ext>
            </a:extLst>
          </p:cNvPr>
          <p:cNvSpPr>
            <a:spLocks noGrp="1"/>
          </p:cNvSpPr>
          <p:nvPr>
            <p:ph type="body" sz="quarter" idx="10"/>
          </p:nvPr>
        </p:nvSpPr>
        <p:spPr/>
        <p:txBody>
          <a:bodyPr lIns="68580" tIns="34290" rIns="68580" bIns="34290" anchor="t"/>
          <a:lstStyle/>
          <a:p>
            <a:r>
              <a:rPr lang="en-AU"/>
              <a:t>Group 4 – Q1: What is the teaching challenge that keeps you awake at night? </a:t>
            </a:r>
            <a:r>
              <a:rPr lang="en-AU" b="0">
                <a:ea typeface="+mn-lt"/>
                <a:cs typeface="+mn-lt"/>
              </a:rPr>
              <a:t>Represent through words or images...</a:t>
            </a:r>
          </a:p>
          <a:p>
            <a:endParaRPr lang="en-AU"/>
          </a:p>
        </p:txBody>
      </p:sp>
      <p:sp>
        <p:nvSpPr>
          <p:cNvPr id="3" name="Text Placeholder 2">
            <a:extLst>
              <a:ext uri="{FF2B5EF4-FFF2-40B4-BE49-F238E27FC236}">
                <a16:creationId xmlns:a16="http://schemas.microsoft.com/office/drawing/2014/main" id="{B39B17C7-AFFA-4F8B-9522-CAF41C001C0A}"/>
              </a:ext>
            </a:extLst>
          </p:cNvPr>
          <p:cNvSpPr>
            <a:spLocks noGrp="1"/>
          </p:cNvSpPr>
          <p:nvPr>
            <p:ph type="body" sz="quarter" idx="11"/>
          </p:nvPr>
        </p:nvSpPr>
        <p:spPr>
          <a:xfrm>
            <a:off x="407284" y="971550"/>
            <a:ext cx="8265230" cy="2263775"/>
          </a:xfrm>
        </p:spPr>
        <p:txBody>
          <a:bodyPr lIns="68580" tIns="34290" rIns="68580" bIns="34290" anchor="t"/>
          <a:lstStyle/>
          <a:p>
            <a:r>
              <a:rPr lang="en-US" sz="1600" dirty="0"/>
              <a:t>Inclusiveness in class</a:t>
            </a:r>
          </a:p>
          <a:p>
            <a:r>
              <a:rPr lang="en-US" sz="1600" dirty="0"/>
              <a:t>Achieving higher level of understanding beyond rote learning</a:t>
            </a:r>
          </a:p>
          <a:p>
            <a:r>
              <a:rPr lang="en-US" sz="1600" dirty="0"/>
              <a:t>Adjusting teaching to remote students</a:t>
            </a:r>
          </a:p>
          <a:p>
            <a:r>
              <a:rPr lang="en-US" sz="1600" dirty="0"/>
              <a:t>New student learning style</a:t>
            </a:r>
          </a:p>
          <a:p>
            <a:endParaRPr lang="en-US" dirty="0"/>
          </a:p>
          <a:p>
            <a:endParaRPr lang="en-US" dirty="0"/>
          </a:p>
        </p:txBody>
      </p:sp>
    </p:spTree>
    <p:extLst>
      <p:ext uri="{BB962C8B-B14F-4D97-AF65-F5344CB8AC3E}">
        <p14:creationId xmlns:p14="http://schemas.microsoft.com/office/powerpoint/2010/main" val="1402689462"/>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picture containing person, hand&#10;&#10;Description automatically generated">
            <a:extLst>
              <a:ext uri="{FF2B5EF4-FFF2-40B4-BE49-F238E27FC236}">
                <a16:creationId xmlns:a16="http://schemas.microsoft.com/office/drawing/2014/main" id="{163BCEEB-24FB-4EA7-91AA-A0F1990956F4}"/>
              </a:ext>
            </a:extLst>
          </p:cNvPr>
          <p:cNvPicPr>
            <a:picLocks noChangeAspect="1"/>
          </p:cNvPicPr>
          <p:nvPr/>
        </p:nvPicPr>
        <p:blipFill rotWithShape="1">
          <a:blip r:embed="rId2"/>
          <a:srcRect t="1905" r="1" b="1"/>
          <a:stretch/>
        </p:blipFill>
        <p:spPr>
          <a:xfrm>
            <a:off x="4810127" y="-7144"/>
            <a:ext cx="4333875" cy="4464844"/>
          </a:xfrm>
          <a:custGeom>
            <a:avLst/>
            <a:gdLst>
              <a:gd name="connsiteX0" fmla="*/ 0 w 4333875"/>
              <a:gd name="connsiteY0" fmla="*/ 0 h 6858000"/>
              <a:gd name="connsiteX1" fmla="*/ 4333875 w 4333875"/>
              <a:gd name="connsiteY1" fmla="*/ 0 h 6858000"/>
              <a:gd name="connsiteX2" fmla="*/ 4333875 w 4333875"/>
              <a:gd name="connsiteY2" fmla="*/ 6858000 h 6858000"/>
              <a:gd name="connsiteX3" fmla="*/ 0 w 4333875"/>
              <a:gd name="connsiteY3" fmla="*/ 6858000 h 6858000"/>
              <a:gd name="connsiteX4" fmla="*/ 0 w 4333875"/>
              <a:gd name="connsiteY4" fmla="*/ 0 h 6858000"/>
              <a:gd name="connsiteX0" fmla="*/ 0 w 4333875"/>
              <a:gd name="connsiteY0" fmla="*/ 0 h 6858000"/>
              <a:gd name="connsiteX1" fmla="*/ 4333875 w 4333875"/>
              <a:gd name="connsiteY1" fmla="*/ 0 h 6858000"/>
              <a:gd name="connsiteX2" fmla="*/ 4333875 w 4333875"/>
              <a:gd name="connsiteY2" fmla="*/ 6858000 h 6858000"/>
              <a:gd name="connsiteX3" fmla="*/ 0 w 4333875"/>
              <a:gd name="connsiteY3" fmla="*/ 5476875 h 6858000"/>
              <a:gd name="connsiteX4" fmla="*/ 0 w 4333875"/>
              <a:gd name="connsiteY4" fmla="*/ 0 h 6858000"/>
              <a:gd name="connsiteX0" fmla="*/ 0 w 4333875"/>
              <a:gd name="connsiteY0" fmla="*/ 0 h 5953125"/>
              <a:gd name="connsiteX1" fmla="*/ 4333875 w 4333875"/>
              <a:gd name="connsiteY1" fmla="*/ 0 h 5953125"/>
              <a:gd name="connsiteX2" fmla="*/ 4333875 w 4333875"/>
              <a:gd name="connsiteY2" fmla="*/ 5953125 h 5953125"/>
              <a:gd name="connsiteX3" fmla="*/ 0 w 4333875"/>
              <a:gd name="connsiteY3" fmla="*/ 5476875 h 5953125"/>
              <a:gd name="connsiteX4" fmla="*/ 0 w 4333875"/>
              <a:gd name="connsiteY4" fmla="*/ 0 h 5953125"/>
              <a:gd name="connsiteX0" fmla="*/ 0 w 4333875"/>
              <a:gd name="connsiteY0" fmla="*/ 0 h 5953125"/>
              <a:gd name="connsiteX1" fmla="*/ 4333875 w 4333875"/>
              <a:gd name="connsiteY1" fmla="*/ 0 h 5953125"/>
              <a:gd name="connsiteX2" fmla="*/ 4333875 w 4333875"/>
              <a:gd name="connsiteY2" fmla="*/ 5953125 h 5953125"/>
              <a:gd name="connsiteX3" fmla="*/ 0 w 4333875"/>
              <a:gd name="connsiteY3" fmla="*/ 5467350 h 5953125"/>
              <a:gd name="connsiteX4" fmla="*/ 0 w 4333875"/>
              <a:gd name="connsiteY4" fmla="*/ 0 h 5953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33875" h="5953125">
                <a:moveTo>
                  <a:pt x="0" y="0"/>
                </a:moveTo>
                <a:lnTo>
                  <a:pt x="4333875" y="0"/>
                </a:lnTo>
                <a:lnTo>
                  <a:pt x="4333875" y="5953125"/>
                </a:lnTo>
                <a:lnTo>
                  <a:pt x="0" y="5467350"/>
                </a:lnTo>
                <a:lnTo>
                  <a:pt x="0" y="0"/>
                </a:lnTo>
                <a:close/>
              </a:path>
            </a:pathLst>
          </a:custGeom>
          <a:noFill/>
        </p:spPr>
      </p:pic>
      <p:sp>
        <p:nvSpPr>
          <p:cNvPr id="2" name="Text Placeholder 1">
            <a:extLst>
              <a:ext uri="{FF2B5EF4-FFF2-40B4-BE49-F238E27FC236}">
                <a16:creationId xmlns:a16="http://schemas.microsoft.com/office/drawing/2014/main" id="{12417BC4-8DA8-496A-B25B-DD08D65CB876}"/>
              </a:ext>
            </a:extLst>
          </p:cNvPr>
          <p:cNvSpPr>
            <a:spLocks noGrp="1"/>
          </p:cNvSpPr>
          <p:nvPr>
            <p:ph type="body" sz="quarter" idx="11"/>
          </p:nvPr>
        </p:nvSpPr>
        <p:spPr>
          <a:xfrm>
            <a:off x="333375" y="200025"/>
            <a:ext cx="4114800" cy="500063"/>
          </a:xfrm>
        </p:spPr>
        <p:txBody>
          <a:bodyPr lIns="68580" tIns="34290" rIns="68580" bIns="34290">
            <a:normAutofit/>
          </a:bodyPr>
          <a:lstStyle/>
          <a:p>
            <a:pPr>
              <a:lnSpc>
                <a:spcPct val="90000"/>
              </a:lnSpc>
            </a:pPr>
            <a:r>
              <a:rPr lang="en-AU" sz="1125"/>
              <a:t>Group 5 – Q1: What is the teaching challenge that keeps you awake at night? </a:t>
            </a:r>
            <a:r>
              <a:rPr lang="en-AU" sz="1125" b="0"/>
              <a:t>Represent through words or images...</a:t>
            </a:r>
          </a:p>
          <a:p>
            <a:pPr>
              <a:lnSpc>
                <a:spcPct val="90000"/>
              </a:lnSpc>
            </a:pPr>
            <a:endParaRPr lang="en-AU" sz="1125"/>
          </a:p>
        </p:txBody>
      </p:sp>
      <p:sp>
        <p:nvSpPr>
          <p:cNvPr id="9" name="Text Placeholder 3">
            <a:extLst>
              <a:ext uri="{FF2B5EF4-FFF2-40B4-BE49-F238E27FC236}">
                <a16:creationId xmlns:a16="http://schemas.microsoft.com/office/drawing/2014/main" id="{78592276-9AA6-4E72-BE8B-7C390183E9C8}"/>
              </a:ext>
            </a:extLst>
          </p:cNvPr>
          <p:cNvSpPr>
            <a:spLocks noGrp="1"/>
          </p:cNvSpPr>
          <p:nvPr>
            <p:ph type="body" sz="quarter" idx="12"/>
          </p:nvPr>
        </p:nvSpPr>
        <p:spPr>
          <a:xfrm>
            <a:off x="323850" y="771528"/>
            <a:ext cx="4114800" cy="2964656"/>
          </a:xfrm>
        </p:spPr>
        <p:txBody>
          <a:bodyPr lIns="68580" tIns="34290" rIns="68580" bIns="34290" anchor="t"/>
          <a:lstStyle/>
          <a:p>
            <a:r>
              <a:rPr lang="en-US" sz="1400" dirty="0"/>
              <a:t>Engagement across multiple platforms</a:t>
            </a:r>
          </a:p>
          <a:p>
            <a:endParaRPr lang="en-US" sz="1400" dirty="0"/>
          </a:p>
          <a:p>
            <a:r>
              <a:rPr lang="en-US" sz="1400" dirty="0"/>
              <a:t>Silence in classrooms: how do we interpret student silence/lack of engagement </a:t>
            </a:r>
          </a:p>
          <a:p>
            <a:r>
              <a:rPr lang="en-US" sz="1400" dirty="0"/>
              <a:t>Critically reflecting on why students may not speak up?</a:t>
            </a:r>
          </a:p>
          <a:p>
            <a:r>
              <a:rPr lang="en-US" sz="1400" dirty="0"/>
              <a:t>Quiet students often produce great written work</a:t>
            </a:r>
          </a:p>
          <a:p>
            <a:r>
              <a:rPr lang="en-US" sz="1400" dirty="0"/>
              <a:t>Silence has meaning—Fiona</a:t>
            </a:r>
          </a:p>
          <a:p>
            <a:endParaRPr lang="en-US" dirty="0"/>
          </a:p>
        </p:txBody>
      </p:sp>
    </p:spTree>
    <p:extLst>
      <p:ext uri="{BB962C8B-B14F-4D97-AF65-F5344CB8AC3E}">
        <p14:creationId xmlns:p14="http://schemas.microsoft.com/office/powerpoint/2010/main" val="185005902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7" y="428627"/>
            <a:ext cx="8290903" cy="647700"/>
          </a:xfrm>
        </p:spPr>
        <p:txBody>
          <a:bodyPr/>
          <a:lstStyle/>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Sharing your pedagogical challenge – led by Robert Hattam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281097" y="752477"/>
            <a:ext cx="8331893" cy="3209923"/>
          </a:xfrm>
        </p:spPr>
        <p:txBody>
          <a:bodyPr/>
          <a:lstStyle/>
          <a:p>
            <a:pPr marL="0" indent="0">
              <a:lnSpc>
                <a:spcPct val="115000"/>
              </a:lnSpc>
              <a:buNone/>
            </a:pP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107315" indent="0">
              <a:lnSpc>
                <a:spcPct val="100000"/>
              </a:lnSpc>
              <a:buNone/>
            </a:pPr>
            <a:r>
              <a:rPr lang="en-AU" dirty="0">
                <a:latin typeface="Calibri" panose="020F0502020204030204" pitchFamily="34" charset="0"/>
                <a:ea typeface="Calibri" panose="020F0502020204030204" pitchFamily="34" charset="0"/>
                <a:cs typeface="Times New Roman" panose="02020603050405020304" pitchFamily="18" charset="0"/>
              </a:rPr>
              <a:t>T</a:t>
            </a:r>
            <a:r>
              <a:rPr lang="en-AU" dirty="0">
                <a:effectLst/>
                <a:latin typeface="Calibri" panose="020F0502020204030204" pitchFamily="34" charset="0"/>
                <a:ea typeface="Calibri" panose="020F0502020204030204" pitchFamily="34" charset="0"/>
                <a:cs typeface="Times New Roman" panose="02020603050405020304" pitchFamily="18" charset="0"/>
              </a:rPr>
              <a:t>ask: In small break out room groups, building on your discussions last time and our exploration of inclusive pedagogies in HE, how do you describe your pedagogical challenge[s] now in the second workshop? 10:10 – 10:30</a:t>
            </a:r>
          </a:p>
          <a:p>
            <a:pPr marL="107315" indent="0">
              <a:lnSpc>
                <a:spcPct val="115000"/>
              </a:lnSpc>
              <a:buNone/>
            </a:pP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dirty="0">
                <a:effectLst/>
                <a:latin typeface="Calibri" panose="020F0502020204030204" pitchFamily="34" charset="0"/>
                <a:ea typeface="Calibri" panose="020F0502020204030204" pitchFamily="34" charset="0"/>
                <a:cs typeface="Times New Roman" panose="02020603050405020304" pitchFamily="18" charset="0"/>
              </a:rPr>
              <a:t>Share in the larger group 10:30 – 11:00</a:t>
            </a:r>
          </a:p>
          <a:p>
            <a:pPr marL="0" indent="0">
              <a:buNone/>
            </a:pPr>
            <a:endParaRPr lang="en-AU"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dirty="0">
                <a:effectLst/>
                <a:latin typeface="Calibri" panose="020F0502020204030204" pitchFamily="34" charset="0"/>
                <a:ea typeface="Calibri" panose="020F0502020204030204" pitchFamily="34" charset="0"/>
                <a:cs typeface="Times New Roman" panose="02020603050405020304" pitchFamily="18" charset="0"/>
              </a:rPr>
              <a:t>Break 11:00 – 11:20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AU" sz="4800" dirty="0"/>
          </a:p>
        </p:txBody>
      </p:sp>
    </p:spTree>
    <p:extLst>
      <p:ext uri="{BB962C8B-B14F-4D97-AF65-F5344CB8AC3E}">
        <p14:creationId xmlns:p14="http://schemas.microsoft.com/office/powerpoint/2010/main" val="191401267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05904" y="1116282"/>
            <a:ext cx="8290903" cy="647700"/>
          </a:xfrm>
        </p:spPr>
        <p:txBody>
          <a:bodyPr/>
          <a:lstStyle/>
          <a:p>
            <a:r>
              <a:rPr lang="en-AU" dirty="0">
                <a:effectLst/>
                <a:latin typeface="Calibri" panose="020F0502020204030204" pitchFamily="34" charset="0"/>
                <a:ea typeface="Calibri" panose="020F0502020204030204" pitchFamily="34" charset="0"/>
                <a:cs typeface="Times New Roman" panose="02020603050405020304" pitchFamily="18" charset="0"/>
              </a:rPr>
              <a:t>Presentation: Examples of hopeful ideas used in action research – led by Sarah Hattam</a:t>
            </a:r>
            <a:endParaRPr lang="en-US" dirty="0"/>
          </a:p>
        </p:txBody>
      </p:sp>
    </p:spTree>
    <p:extLst>
      <p:ext uri="{BB962C8B-B14F-4D97-AF65-F5344CB8AC3E}">
        <p14:creationId xmlns:p14="http://schemas.microsoft.com/office/powerpoint/2010/main" val="92294437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2976970-2569-4B79-B95B-185F9C6A7F8D}"/>
              </a:ext>
            </a:extLst>
          </p:cNvPr>
          <p:cNvSpPr txBox="1"/>
          <p:nvPr/>
        </p:nvSpPr>
        <p:spPr>
          <a:xfrm>
            <a:off x="1588294" y="1424198"/>
            <a:ext cx="6188152" cy="2298285"/>
          </a:xfrm>
          <a:prstGeom prst="rect">
            <a:avLst/>
          </a:prstGeom>
          <a:solidFill>
            <a:srgbClr val="F9A5E9"/>
          </a:solidFill>
        </p:spPr>
        <p:txBody>
          <a:bodyPr wrap="square">
            <a:spAutoFit/>
          </a:bodyPr>
          <a:lstStyle/>
          <a:p>
            <a:pPr defTabSz="514350" eaLnBrk="1" fontAlgn="auto" hangingPunct="1">
              <a:spcBef>
                <a:spcPts val="0"/>
              </a:spcBef>
              <a:spcAft>
                <a:spcPts val="0"/>
              </a:spcAft>
              <a:defRPr/>
            </a:pPr>
            <a:endParaRPr lang="en-US" sz="1013" dirty="0">
              <a:solidFill>
                <a:srgbClr val="000000"/>
              </a:solidFill>
              <a:latin typeface="Arial"/>
              <a:ea typeface="ＭＳ Ｐゴシック" panose="020B0600070205080204" pitchFamily="34" charset="-128"/>
              <a:cs typeface="Arial"/>
            </a:endParaRPr>
          </a:p>
        </p:txBody>
      </p:sp>
      <p:sp>
        <p:nvSpPr>
          <p:cNvPr id="98307" name="Text Placeholder 1">
            <a:extLst>
              <a:ext uri="{FF2B5EF4-FFF2-40B4-BE49-F238E27FC236}">
                <a16:creationId xmlns:a16="http://schemas.microsoft.com/office/drawing/2014/main" id="{3DE24A18-6A6B-4C3E-A7CB-40AEDF3780C3}"/>
              </a:ext>
            </a:extLst>
          </p:cNvPr>
          <p:cNvSpPr>
            <a:spLocks noGrp="1" noChangeArrowheads="1"/>
          </p:cNvSpPr>
          <p:nvPr>
            <p:ph type="body" sz="quarter" idx="10"/>
          </p:nvPr>
        </p:nvSpPr>
        <p:spPr bwMode="auto">
          <a:xfrm>
            <a:off x="1491190" y="249000"/>
            <a:ext cx="5954316" cy="36433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r>
              <a:rPr lang="en-AU" altLang="en-US" dirty="0"/>
              <a:t>Critical Enabling &amp; Inclusive pedagogies at UniSA </a:t>
            </a:r>
            <a:endParaRPr lang="en-US" altLang="en-US" dirty="0"/>
          </a:p>
        </p:txBody>
      </p:sp>
      <p:sp>
        <p:nvSpPr>
          <p:cNvPr id="3" name="Text Placeholder 2">
            <a:extLst>
              <a:ext uri="{FF2B5EF4-FFF2-40B4-BE49-F238E27FC236}">
                <a16:creationId xmlns:a16="http://schemas.microsoft.com/office/drawing/2014/main" id="{5F17E193-99A0-41A4-888C-866EAAADC597}"/>
              </a:ext>
            </a:extLst>
          </p:cNvPr>
          <p:cNvSpPr>
            <a:spLocks noGrp="1"/>
          </p:cNvSpPr>
          <p:nvPr>
            <p:ph type="body" sz="quarter" idx="11"/>
          </p:nvPr>
        </p:nvSpPr>
        <p:spPr>
          <a:xfrm>
            <a:off x="1588294" y="684610"/>
            <a:ext cx="6188152" cy="739588"/>
          </a:xfrm>
          <a:solidFill>
            <a:srgbClr val="FF0066"/>
          </a:solidFill>
        </p:spPr>
        <p:txBody>
          <a:bodyPr/>
          <a:lstStyle/>
          <a:p>
            <a:pPr>
              <a:defRPr/>
            </a:pPr>
            <a:r>
              <a:rPr lang="en-AU" sz="1013" b="0" dirty="0">
                <a:solidFill>
                  <a:schemeClr val="bg1"/>
                </a:solidFill>
              </a:rPr>
              <a:t>Enabling educators attempt to shift attention away from ‘deficit discourses to directing attention to transforming institutional spaces, systems and practices, which are implicated in reproducing exclusions and inequalities at cultural, symbolic and structural levels’ (Burke, Crozier and </a:t>
            </a:r>
            <a:r>
              <a:rPr lang="en-AU" sz="1013" b="0" dirty="0" err="1">
                <a:solidFill>
                  <a:schemeClr val="bg1"/>
                </a:solidFill>
              </a:rPr>
              <a:t>Misiaszek</a:t>
            </a:r>
            <a:r>
              <a:rPr lang="en-AU" sz="1013" b="0" dirty="0">
                <a:solidFill>
                  <a:schemeClr val="bg1"/>
                </a:solidFill>
              </a:rPr>
              <a:t> 2017, p. 30). </a:t>
            </a:r>
          </a:p>
          <a:p>
            <a:pPr>
              <a:defRPr/>
            </a:pPr>
            <a:endParaRPr lang="en-AU" sz="1013" b="0" dirty="0"/>
          </a:p>
          <a:p>
            <a:pPr>
              <a:defRPr/>
            </a:pPr>
            <a:r>
              <a:rPr lang="en-AU" sz="1200" b="0" dirty="0"/>
              <a:t>In enabling:</a:t>
            </a:r>
          </a:p>
          <a:p>
            <a:pPr marL="160735" indent="-160735">
              <a:buFont typeface="Arial" panose="020B0604020202020204" pitchFamily="34" charset="0"/>
              <a:buChar char="•"/>
              <a:defRPr/>
            </a:pPr>
            <a:r>
              <a:rPr lang="en-AU" sz="1200" b="0" dirty="0"/>
              <a:t>We set challenging tasks (Luke 2000) </a:t>
            </a:r>
          </a:p>
          <a:p>
            <a:pPr marL="160735" indent="-160735">
              <a:buFont typeface="Arial" panose="020B0604020202020204" pitchFamily="34" charset="0"/>
              <a:buChar char="•"/>
              <a:defRPr/>
            </a:pPr>
            <a:r>
              <a:rPr lang="en-AU" sz="1200" b="0" dirty="0"/>
              <a:t>We focus on the ‘cultural geography’ (Smyth &amp; Hattam 2004) of our unit through cultural messages about who belongs</a:t>
            </a:r>
          </a:p>
          <a:p>
            <a:pPr marL="160735" indent="-160735">
              <a:buFont typeface="Arial" panose="020B0604020202020204" pitchFamily="34" charset="0"/>
              <a:buChar char="•"/>
              <a:defRPr/>
            </a:pPr>
            <a:r>
              <a:rPr lang="en-AU" sz="1200" b="0" dirty="0"/>
              <a:t>Adopt dialogic and democratic approaches (Freire and Shor 1987)</a:t>
            </a:r>
          </a:p>
          <a:p>
            <a:pPr marL="160735" indent="-160735">
              <a:buFont typeface="Arial" panose="020B0604020202020204" pitchFamily="34" charset="0"/>
              <a:buChar char="•"/>
              <a:defRPr/>
            </a:pPr>
            <a:r>
              <a:rPr lang="en-AU" sz="1200" b="0" dirty="0"/>
              <a:t>Promote funds of knowledge approaches (Molls and Gonzales 1992)</a:t>
            </a:r>
          </a:p>
          <a:p>
            <a:pPr marL="160735" indent="-160735">
              <a:buFont typeface="Arial" panose="020B0604020202020204" pitchFamily="34" charset="0"/>
              <a:buChar char="•"/>
              <a:defRPr/>
            </a:pPr>
            <a:r>
              <a:rPr lang="en-AU" sz="1200" b="0" dirty="0"/>
              <a:t>Connect with student </a:t>
            </a:r>
            <a:r>
              <a:rPr lang="en-AU" sz="1200" b="0" dirty="0" err="1"/>
              <a:t>lifeworlds</a:t>
            </a:r>
            <a:r>
              <a:rPr lang="en-AU" sz="1200" b="0" dirty="0"/>
              <a:t>, popular culture and scaffold learning (Luke 2000)</a:t>
            </a:r>
          </a:p>
          <a:p>
            <a:pPr marL="160735" indent="-160735">
              <a:buFont typeface="Arial" panose="020B0604020202020204" pitchFamily="34" charset="0"/>
              <a:buChar char="•"/>
              <a:defRPr/>
            </a:pPr>
            <a:r>
              <a:rPr lang="en-AU" sz="1200" b="0" dirty="0"/>
              <a:t>Focus on the ‘affective’ (Ahmed 2004) elements of teaching and adopting care-full pedagogies (Motta and Bennett 2018) to be ‘emotional champions’ (O’Shea 2019). </a:t>
            </a:r>
          </a:p>
          <a:p>
            <a:pPr>
              <a:defRPr/>
            </a:pPr>
            <a:endParaRPr lang="en-AU" sz="1013" b="0" dirty="0"/>
          </a:p>
          <a:p>
            <a:pPr>
              <a:defRPr/>
            </a:pPr>
            <a:r>
              <a:rPr lang="en-AU" sz="788" b="0" dirty="0">
                <a:solidFill>
                  <a:schemeClr val="bg1"/>
                </a:solidFill>
              </a:rPr>
              <a:t>	</a:t>
            </a:r>
            <a:endParaRPr lang="en-US" sz="788" b="0" dirty="0">
              <a:solidFill>
                <a:schemeClr val="bg1"/>
              </a:solidFill>
            </a:endParaRP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08231" y="341283"/>
            <a:ext cx="5012872" cy="4912692"/>
          </a:xfrm>
          <a:prstGeom prst="rect">
            <a:avLst/>
          </a:prstGeom>
          <a:noFill/>
        </p:spPr>
        <p:txBody>
          <a:bodyPr wrap="square" rtlCol="0">
            <a:spAutoFit/>
          </a:bodyPr>
          <a:lstStyle/>
          <a:p>
            <a:pPr marL="257175" indent="-257175">
              <a:buAutoNum type="arabicPeriod"/>
            </a:pPr>
            <a:r>
              <a:rPr lang="en-US" sz="2700" dirty="0"/>
              <a:t> Provide high Intellectual challenge</a:t>
            </a:r>
          </a:p>
          <a:p>
            <a:pPr marL="257175" indent="-257175">
              <a:buAutoNum type="arabicPeriod"/>
            </a:pPr>
            <a:r>
              <a:rPr lang="en-US" sz="2700" dirty="0"/>
              <a:t> Connect strongly to student </a:t>
            </a:r>
            <a:r>
              <a:rPr lang="en-US" sz="2700" dirty="0" err="1"/>
              <a:t>lifeworlds</a:t>
            </a:r>
            <a:endParaRPr lang="en-US" sz="2700" dirty="0"/>
          </a:p>
          <a:p>
            <a:pPr marL="257175" indent="-257175">
              <a:lnSpc>
                <a:spcPct val="115000"/>
              </a:lnSpc>
            </a:pPr>
            <a:r>
              <a:rPr lang="en-AU" sz="2700" dirty="0">
                <a:ea typeface="Calibri"/>
                <a:cs typeface="Times New Roman"/>
              </a:rPr>
              <a:t>3. Ethics of care</a:t>
            </a:r>
          </a:p>
          <a:p>
            <a:pPr marL="257175" indent="-257175">
              <a:lnSpc>
                <a:spcPct val="115000"/>
              </a:lnSpc>
            </a:pPr>
            <a:r>
              <a:rPr lang="en-AU" sz="2700" dirty="0">
                <a:ea typeface="Calibri"/>
                <a:cs typeface="Times New Roman"/>
              </a:rPr>
              <a:t>4. Provide skilful scaffolding to enable success</a:t>
            </a:r>
          </a:p>
          <a:p>
            <a:pPr marL="257175" indent="-257175">
              <a:lnSpc>
                <a:spcPct val="115000"/>
              </a:lnSpc>
            </a:pPr>
            <a:r>
              <a:rPr lang="en-AU" sz="2700" dirty="0">
                <a:ea typeface="Calibri"/>
                <a:cs typeface="Times New Roman"/>
              </a:rPr>
              <a:t>4. Support the performing of learning &amp; multi-modal literacies</a:t>
            </a:r>
          </a:p>
          <a:p>
            <a:pPr marL="257175" indent="-257175">
              <a:lnSpc>
                <a:spcPct val="115000"/>
              </a:lnSpc>
            </a:pPr>
            <a:endParaRPr lang="en-US" sz="1800" dirty="0">
              <a:solidFill>
                <a:srgbClr val="FFFFFF"/>
              </a:solidFill>
            </a:endParaRPr>
          </a:p>
        </p:txBody>
      </p:sp>
      <p:sp>
        <p:nvSpPr>
          <p:cNvPr id="5" name="TextBox 4"/>
          <p:cNvSpPr txBox="1"/>
          <p:nvPr/>
        </p:nvSpPr>
        <p:spPr>
          <a:xfrm>
            <a:off x="446187" y="755024"/>
            <a:ext cx="3154265" cy="2215991"/>
          </a:xfrm>
          <a:prstGeom prst="rect">
            <a:avLst/>
          </a:prstGeom>
          <a:noFill/>
        </p:spPr>
        <p:txBody>
          <a:bodyPr wrap="square" rtlCol="0">
            <a:spAutoFit/>
          </a:bodyPr>
          <a:lstStyle/>
          <a:p>
            <a:r>
              <a:rPr lang="en-AU" sz="3000" b="1" dirty="0">
                <a:latin typeface="Arial"/>
                <a:ea typeface="Cambria"/>
              </a:rPr>
              <a:t>What does an</a:t>
            </a:r>
            <a:br>
              <a:rPr lang="en-AU" sz="3000" dirty="0">
                <a:latin typeface="Times New Roman"/>
                <a:ea typeface="Cambria"/>
              </a:rPr>
            </a:br>
            <a:r>
              <a:rPr lang="en-AU" sz="3000" b="1" i="1" dirty="0">
                <a:latin typeface="Arial"/>
                <a:ea typeface="Cambria"/>
              </a:rPr>
              <a:t>enabling pedagogy </a:t>
            </a:r>
            <a:r>
              <a:rPr lang="en-AU" sz="3000" b="1" dirty="0">
                <a:latin typeface="Arial"/>
                <a:ea typeface="Cambria"/>
              </a:rPr>
              <a:t>need </a:t>
            </a:r>
          </a:p>
          <a:p>
            <a:r>
              <a:rPr lang="en-AU" sz="3000" b="1" dirty="0">
                <a:latin typeface="Arial"/>
                <a:ea typeface="Cambria"/>
              </a:rPr>
              <a:t>to do?</a:t>
            </a:r>
            <a:br>
              <a:rPr lang="en-AU" sz="1800" dirty="0">
                <a:solidFill>
                  <a:srgbClr val="FFFF00"/>
                </a:solidFill>
                <a:latin typeface="Times New Roman"/>
                <a:ea typeface="Cambria"/>
              </a:rPr>
            </a:br>
            <a:endParaRPr lang="en-US" sz="1800" dirty="0">
              <a:solidFill>
                <a:srgbClr val="FFFF00"/>
              </a:solidFill>
            </a:endParaRPr>
          </a:p>
        </p:txBody>
      </p:sp>
    </p:spTree>
    <p:extLst>
      <p:ext uri="{BB962C8B-B14F-4D97-AF65-F5344CB8AC3E}">
        <p14:creationId xmlns:p14="http://schemas.microsoft.com/office/powerpoint/2010/main" val="2427395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7318D1-BCDC-47E7-BB82-0565076E15B1}"/>
              </a:ext>
            </a:extLst>
          </p:cNvPr>
          <p:cNvSpPr>
            <a:spLocks noGrp="1"/>
          </p:cNvSpPr>
          <p:nvPr>
            <p:ph type="body" sz="quarter" idx="10"/>
          </p:nvPr>
        </p:nvSpPr>
        <p:spPr>
          <a:xfrm>
            <a:off x="1303515" y="896462"/>
            <a:ext cx="6193631" cy="364331"/>
          </a:xfrm>
        </p:spPr>
        <p:txBody>
          <a:bodyPr>
            <a:noAutofit/>
          </a:bodyPr>
          <a:lstStyle/>
          <a:p>
            <a:pPr algn="ctr"/>
            <a:r>
              <a:rPr lang="en-AU" sz="2475" dirty="0"/>
              <a:t>Acknowledgement of Country </a:t>
            </a:r>
            <a:endParaRPr lang="en-US" sz="2475" dirty="0"/>
          </a:p>
        </p:txBody>
      </p:sp>
      <p:sp>
        <p:nvSpPr>
          <p:cNvPr id="3" name="Text Placeholder 2">
            <a:extLst>
              <a:ext uri="{FF2B5EF4-FFF2-40B4-BE49-F238E27FC236}">
                <a16:creationId xmlns:a16="http://schemas.microsoft.com/office/drawing/2014/main" id="{004BA638-4E8D-4AFB-9965-69AB59A06B7A}"/>
              </a:ext>
            </a:extLst>
          </p:cNvPr>
          <p:cNvSpPr>
            <a:spLocks noGrp="1"/>
          </p:cNvSpPr>
          <p:nvPr>
            <p:ph type="body" sz="quarter" idx="11"/>
          </p:nvPr>
        </p:nvSpPr>
        <p:spPr>
          <a:xfrm>
            <a:off x="445062" y="896462"/>
            <a:ext cx="8083943" cy="2587904"/>
          </a:xfrm>
        </p:spPr>
        <p:txBody>
          <a:bodyPr>
            <a:normAutofit/>
          </a:bodyPr>
          <a:lstStyle/>
          <a:p>
            <a:pPr algn="just"/>
            <a:r>
              <a:rPr lang="en-US" dirty="0"/>
              <a:t> </a:t>
            </a:r>
          </a:p>
          <a:p>
            <a:pPr algn="just"/>
            <a:r>
              <a:rPr lang="en-US" dirty="0"/>
              <a:t> </a:t>
            </a:r>
          </a:p>
          <a:p>
            <a:pPr algn="just"/>
            <a:r>
              <a:rPr lang="en-US" sz="1800" b="0" dirty="0"/>
              <a:t>We respectfully acknowledge the Kaurna, </a:t>
            </a:r>
            <a:r>
              <a:rPr lang="en-US" sz="1800" b="0" dirty="0" err="1"/>
              <a:t>Boandik</a:t>
            </a:r>
            <a:r>
              <a:rPr lang="en-US" sz="1800" b="0" dirty="0"/>
              <a:t> and </a:t>
            </a:r>
            <a:r>
              <a:rPr lang="en-US" sz="1800" b="0" dirty="0" err="1"/>
              <a:t>Barngarla</a:t>
            </a:r>
            <a:r>
              <a:rPr lang="en-US" sz="1800" b="0" dirty="0"/>
              <a:t> First Nations Peoples and their Elders past and present, who are the First Nations’ traditional owners of the land that are now home to the University of South Australia’s campuses in Adelaide, Mount Gambier and Whyalla.</a:t>
            </a:r>
          </a:p>
          <a:p>
            <a:pPr algn="just"/>
            <a:endParaRPr lang="en-US" dirty="0"/>
          </a:p>
        </p:txBody>
      </p:sp>
    </p:spTree>
    <p:extLst>
      <p:ext uri="{BB962C8B-B14F-4D97-AF65-F5344CB8AC3E}">
        <p14:creationId xmlns:p14="http://schemas.microsoft.com/office/powerpoint/2010/main" val="38548873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AU"/>
              <a:t>Case Study: Sarah Hattam</a:t>
            </a:r>
          </a:p>
        </p:txBody>
      </p:sp>
      <p:sp>
        <p:nvSpPr>
          <p:cNvPr id="3" name="Text Placeholder 2"/>
          <p:cNvSpPr>
            <a:spLocks noGrp="1"/>
          </p:cNvSpPr>
          <p:nvPr>
            <p:ph type="body" sz="quarter" idx="11"/>
          </p:nvPr>
        </p:nvSpPr>
        <p:spPr>
          <a:xfrm>
            <a:off x="465522" y="807245"/>
            <a:ext cx="8258175" cy="485775"/>
          </a:xfrm>
        </p:spPr>
        <p:txBody>
          <a:bodyPr>
            <a:normAutofit fontScale="25000" lnSpcReduction="20000"/>
          </a:bodyPr>
          <a:lstStyle/>
          <a:p>
            <a:r>
              <a:rPr lang="en-AU" sz="6000" b="0"/>
              <a:t>My teaching challenge?</a:t>
            </a:r>
          </a:p>
          <a:p>
            <a:r>
              <a:rPr lang="en-AU" sz="6000"/>
              <a:t>How I teach competing political world-views in the course ‘Critical Thinking: Media and Academia’, as reflected in the stance of the author presented in media texts? </a:t>
            </a:r>
          </a:p>
          <a:p>
            <a:endParaRPr lang="en-AU" sz="6000"/>
          </a:p>
          <a:p>
            <a:endParaRPr lang="en-AU" sz="1400"/>
          </a:p>
          <a:p>
            <a:endParaRPr lang="en-AU" sz="1400" b="0"/>
          </a:p>
          <a:p>
            <a:r>
              <a:rPr lang="en-AU" sz="1400"/>
              <a:t> </a:t>
            </a:r>
          </a:p>
          <a:p>
            <a:endParaRPr lang="en-AU" sz="1400" b="0"/>
          </a:p>
        </p:txBody>
      </p:sp>
      <p:sp>
        <p:nvSpPr>
          <p:cNvPr id="7" name="TextBox 6"/>
          <p:cNvSpPr txBox="1"/>
          <p:nvPr/>
        </p:nvSpPr>
        <p:spPr>
          <a:xfrm>
            <a:off x="4470248" y="1574909"/>
            <a:ext cx="4456995" cy="1852815"/>
          </a:xfrm>
          <a:prstGeom prst="rect">
            <a:avLst/>
          </a:prstGeom>
          <a:noFill/>
        </p:spPr>
        <p:txBody>
          <a:bodyPr wrap="square" rtlCol="0">
            <a:spAutoFit/>
          </a:bodyPr>
          <a:lstStyle/>
          <a:p>
            <a:pPr algn="ctr">
              <a:lnSpc>
                <a:spcPct val="80000"/>
              </a:lnSpc>
            </a:pPr>
            <a:r>
              <a:rPr lang="en-AU" altLang="en-US" sz="1300">
                <a:latin typeface="Arial" panose="020B0604020202020204" pitchFamily="34" charset="0"/>
                <a:cs typeface="Arial" panose="020B0604020202020204" pitchFamily="34" charset="0"/>
              </a:rPr>
              <a:t>Writers have beliefs about an issue</a:t>
            </a:r>
          </a:p>
          <a:p>
            <a:pPr algn="ctr">
              <a:lnSpc>
                <a:spcPct val="80000"/>
              </a:lnSpc>
            </a:pPr>
            <a:r>
              <a:rPr lang="en-AU" altLang="en-US" sz="1300">
                <a:solidFill>
                  <a:srgbClr val="7030A0"/>
                </a:solidFill>
                <a:latin typeface="Arial" panose="020B0604020202020204" pitchFamily="34" charset="0"/>
                <a:cs typeface="Arial" panose="020B0604020202020204" pitchFamily="34" charset="0"/>
              </a:rPr>
              <a:t>world view  </a:t>
            </a:r>
          </a:p>
          <a:p>
            <a:pPr algn="ctr">
              <a:lnSpc>
                <a:spcPct val="80000"/>
              </a:lnSpc>
            </a:pPr>
            <a:r>
              <a:rPr lang="en-AU" altLang="en-US" sz="1300">
                <a:latin typeface="Arial" panose="020B0604020202020204" pitchFamily="34" charset="0"/>
                <a:cs typeface="Arial" panose="020B0604020202020204" pitchFamily="34" charset="0"/>
              </a:rPr>
              <a:t>         ↓	</a:t>
            </a:r>
          </a:p>
          <a:p>
            <a:pPr algn="ctr">
              <a:lnSpc>
                <a:spcPct val="80000"/>
              </a:lnSpc>
            </a:pPr>
            <a:r>
              <a:rPr lang="en-AU" altLang="en-US" sz="1300">
                <a:latin typeface="Arial" panose="020B0604020202020204" pitchFamily="34" charset="0"/>
                <a:cs typeface="Arial" panose="020B0604020202020204" pitchFamily="34" charset="0"/>
              </a:rPr>
              <a:t>They express their position or stance</a:t>
            </a:r>
          </a:p>
          <a:p>
            <a:pPr algn="ctr">
              <a:lnSpc>
                <a:spcPct val="80000"/>
              </a:lnSpc>
            </a:pPr>
            <a:r>
              <a:rPr lang="en-AU" altLang="en-US" sz="1300">
                <a:solidFill>
                  <a:srgbClr val="7030A0"/>
                </a:solidFill>
                <a:latin typeface="Arial" panose="020B0604020202020204" pitchFamily="34" charset="0"/>
                <a:cs typeface="Arial" panose="020B0604020202020204" pitchFamily="34" charset="0"/>
              </a:rPr>
              <a:t>perspective</a:t>
            </a:r>
          </a:p>
          <a:p>
            <a:pPr algn="ctr">
              <a:lnSpc>
                <a:spcPct val="80000"/>
              </a:lnSpc>
            </a:pPr>
            <a:r>
              <a:rPr lang="en-AU" altLang="en-US" sz="1300">
                <a:latin typeface="Arial" panose="020B0604020202020204" pitchFamily="34" charset="0"/>
                <a:cs typeface="Arial" panose="020B0604020202020204" pitchFamily="34" charset="0"/>
              </a:rPr>
              <a:t>↓</a:t>
            </a:r>
          </a:p>
          <a:p>
            <a:pPr algn="ctr">
              <a:lnSpc>
                <a:spcPct val="80000"/>
              </a:lnSpc>
            </a:pPr>
            <a:r>
              <a:rPr lang="en-AU" altLang="en-US" sz="1300">
                <a:latin typeface="Arial" panose="020B0604020202020204" pitchFamily="34" charset="0"/>
                <a:cs typeface="Arial" panose="020B0604020202020204" pitchFamily="34" charset="0"/>
              </a:rPr>
              <a:t>They provide arguments to support their perspective</a:t>
            </a:r>
          </a:p>
          <a:p>
            <a:pPr algn="ctr">
              <a:lnSpc>
                <a:spcPct val="80000"/>
              </a:lnSpc>
            </a:pPr>
            <a:r>
              <a:rPr lang="en-AU" altLang="en-US" sz="1300">
                <a:solidFill>
                  <a:srgbClr val="7030A0"/>
                </a:solidFill>
                <a:latin typeface="Arial" panose="020B0604020202020204" pitchFamily="34" charset="0"/>
                <a:cs typeface="Arial" panose="020B0604020202020204" pitchFamily="34" charset="0"/>
              </a:rPr>
              <a:t>arguments</a:t>
            </a:r>
          </a:p>
          <a:p>
            <a:pPr algn="ctr">
              <a:lnSpc>
                <a:spcPct val="80000"/>
              </a:lnSpc>
            </a:pPr>
            <a:r>
              <a:rPr lang="en-AU" altLang="en-US" sz="1300">
                <a:latin typeface="Arial" panose="020B0604020202020204" pitchFamily="34" charset="0"/>
                <a:cs typeface="Arial" panose="020B0604020202020204" pitchFamily="34" charset="0"/>
              </a:rPr>
              <a:t>↓</a:t>
            </a:r>
          </a:p>
          <a:p>
            <a:pPr algn="ctr">
              <a:lnSpc>
                <a:spcPct val="80000"/>
              </a:lnSpc>
            </a:pPr>
            <a:r>
              <a:rPr lang="en-AU" altLang="en-US" sz="1300">
                <a:latin typeface="Arial" panose="020B0604020202020204" pitchFamily="34" charset="0"/>
                <a:cs typeface="Arial" panose="020B0604020202020204" pitchFamily="34" charset="0"/>
              </a:rPr>
              <a:t>They provide evidence to support each argument	</a:t>
            </a:r>
          </a:p>
          <a:p>
            <a:pPr algn="ctr">
              <a:lnSpc>
                <a:spcPct val="80000"/>
              </a:lnSpc>
            </a:pPr>
            <a:r>
              <a:rPr lang="en-AU" altLang="en-US" sz="1300">
                <a:solidFill>
                  <a:srgbClr val="7030A0"/>
                </a:solidFill>
                <a:latin typeface="Arial" panose="020B0604020202020204" pitchFamily="34" charset="0"/>
                <a:cs typeface="Arial" panose="020B0604020202020204" pitchFamily="34" charset="0"/>
              </a:rPr>
              <a:t>evidence</a:t>
            </a:r>
            <a:endParaRPr lang="en-US" altLang="en-US" sz="1300">
              <a:solidFill>
                <a:srgbClr val="7030A0"/>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a:stretch>
            <a:fillRect/>
          </a:stretch>
        </p:blipFill>
        <p:spPr>
          <a:xfrm>
            <a:off x="130807" y="1568247"/>
            <a:ext cx="1950244" cy="1321594"/>
          </a:xfrm>
          <a:prstGeom prst="rect">
            <a:avLst/>
          </a:prstGeom>
        </p:spPr>
      </p:pic>
      <p:pic>
        <p:nvPicPr>
          <p:cNvPr id="5" name="Picture 4"/>
          <p:cNvPicPr>
            <a:picLocks noChangeAspect="1"/>
          </p:cNvPicPr>
          <p:nvPr/>
        </p:nvPicPr>
        <p:blipFill>
          <a:blip r:embed="rId4"/>
          <a:stretch>
            <a:fillRect/>
          </a:stretch>
        </p:blipFill>
        <p:spPr>
          <a:xfrm>
            <a:off x="2164700" y="2056531"/>
            <a:ext cx="2221900" cy="1481267"/>
          </a:xfrm>
          <a:prstGeom prst="rect">
            <a:avLst/>
          </a:prstGeom>
        </p:spPr>
      </p:pic>
    </p:spTree>
    <p:extLst>
      <p:ext uri="{BB962C8B-B14F-4D97-AF65-F5344CB8AC3E}">
        <p14:creationId xmlns:p14="http://schemas.microsoft.com/office/powerpoint/2010/main" val="4045693036"/>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14338" y="163426"/>
            <a:ext cx="8258175" cy="485775"/>
          </a:xfrm>
        </p:spPr>
        <p:txBody>
          <a:bodyPr/>
          <a:lstStyle/>
          <a:p>
            <a:r>
              <a:rPr lang="en-AU"/>
              <a:t>Case Study: Sarah Hattam</a:t>
            </a:r>
          </a:p>
        </p:txBody>
      </p:sp>
      <p:sp>
        <p:nvSpPr>
          <p:cNvPr id="3" name="Text Placeholder 2"/>
          <p:cNvSpPr>
            <a:spLocks noGrp="1"/>
          </p:cNvSpPr>
          <p:nvPr>
            <p:ph type="body" sz="quarter" idx="11"/>
          </p:nvPr>
        </p:nvSpPr>
        <p:spPr>
          <a:xfrm>
            <a:off x="414338" y="649201"/>
            <a:ext cx="8258175" cy="485775"/>
          </a:xfrm>
        </p:spPr>
        <p:txBody>
          <a:bodyPr>
            <a:normAutofit fontScale="25000" lnSpcReduction="20000"/>
          </a:bodyPr>
          <a:lstStyle/>
          <a:p>
            <a:r>
              <a:rPr lang="en-AU" sz="6000"/>
              <a:t>My research question?</a:t>
            </a:r>
          </a:p>
          <a:p>
            <a:r>
              <a:rPr lang="en-AU" sz="4800" b="0"/>
              <a:t>How does utilising elements of enabling pedagogy - specifically connecting to student </a:t>
            </a:r>
            <a:r>
              <a:rPr lang="en-AU" sz="4800" b="0" err="1"/>
              <a:t>lifeworlds</a:t>
            </a:r>
            <a:r>
              <a:rPr lang="en-AU" sz="4800" b="0"/>
              <a:t>, scaffolding, setting challenging tasks and transformation- increase students engagement with and understanding of ‘politics’ and provide the students with greater understanding of the way that language is utilised to promote a world view (such as progressive/conservative) in the media?</a:t>
            </a:r>
          </a:p>
          <a:p>
            <a:endParaRPr lang="en-AU" sz="6000"/>
          </a:p>
          <a:p>
            <a:r>
              <a:rPr lang="en-AU" sz="6000"/>
              <a:t>My hopeful idea?</a:t>
            </a:r>
          </a:p>
          <a:p>
            <a:r>
              <a:rPr lang="en-AU" sz="4800" b="0"/>
              <a:t>The empowerment of the students in their future engagement with texts as they develop awareness of dominant forces in society and helps students to recognise, critique and create change and to give power over the meaning-making process. </a:t>
            </a:r>
          </a:p>
          <a:p>
            <a:endParaRPr lang="en-AU" sz="4800"/>
          </a:p>
          <a:p>
            <a:pPr algn="ctr"/>
            <a:r>
              <a:rPr lang="en-AU" sz="6000"/>
              <a:t>Students could move past discomfort, disconnection and political apathy and engage with political categories and themes in the course to develop an insight to how people and issues are positioned by these categories. </a:t>
            </a:r>
          </a:p>
          <a:p>
            <a:endParaRPr lang="en-AU" sz="1300" b="0"/>
          </a:p>
          <a:p>
            <a:r>
              <a:rPr lang="en-AU" sz="4800" b="0"/>
              <a:t>‘</a:t>
            </a:r>
            <a:r>
              <a:rPr lang="en-AU" sz="4800" b="0" i="1"/>
              <a:t>There are those willing to walk down the path of critical thinking with me, who find their world-views shattered, but simultaneously engage in creatively rebuilding a sense of meaning and coherence in the face of ambiguity</a:t>
            </a:r>
            <a:r>
              <a:rPr lang="en-AU" sz="4800" b="0"/>
              <a:t>’ (</a:t>
            </a:r>
            <a:r>
              <a:rPr lang="en-AU" sz="4800" b="0" err="1"/>
              <a:t>Boler</a:t>
            </a:r>
            <a:r>
              <a:rPr lang="en-AU" sz="4800" b="0"/>
              <a:t> 2004, p. 117). </a:t>
            </a:r>
          </a:p>
          <a:p>
            <a:endParaRPr lang="en-AU" sz="4800" b="0"/>
          </a:p>
        </p:txBody>
      </p:sp>
      <p:pic>
        <p:nvPicPr>
          <p:cNvPr id="4" name="Picture 3"/>
          <p:cNvPicPr>
            <a:picLocks noChangeAspect="1"/>
          </p:cNvPicPr>
          <p:nvPr/>
        </p:nvPicPr>
        <p:blipFill>
          <a:blip r:embed="rId2"/>
          <a:stretch>
            <a:fillRect/>
          </a:stretch>
        </p:blipFill>
        <p:spPr>
          <a:xfrm>
            <a:off x="1931086" y="4161853"/>
            <a:ext cx="2949833" cy="546836"/>
          </a:xfrm>
          <a:prstGeom prst="rect">
            <a:avLst/>
          </a:prstGeom>
        </p:spPr>
      </p:pic>
      <p:pic>
        <p:nvPicPr>
          <p:cNvPr id="5" name="Picture 4"/>
          <p:cNvPicPr>
            <a:picLocks noChangeAspect="1"/>
          </p:cNvPicPr>
          <p:nvPr/>
        </p:nvPicPr>
        <p:blipFill>
          <a:blip r:embed="rId3"/>
          <a:stretch>
            <a:fillRect/>
          </a:stretch>
        </p:blipFill>
        <p:spPr>
          <a:xfrm>
            <a:off x="6939222" y="4086843"/>
            <a:ext cx="1975275" cy="621846"/>
          </a:xfrm>
          <a:prstGeom prst="rect">
            <a:avLst/>
          </a:prstGeom>
        </p:spPr>
      </p:pic>
      <p:pic>
        <p:nvPicPr>
          <p:cNvPr id="6" name="Picture 5"/>
          <p:cNvPicPr>
            <a:picLocks noChangeAspect="1"/>
          </p:cNvPicPr>
          <p:nvPr/>
        </p:nvPicPr>
        <p:blipFill>
          <a:blip r:embed="rId4"/>
          <a:stretch>
            <a:fillRect/>
          </a:stretch>
        </p:blipFill>
        <p:spPr>
          <a:xfrm>
            <a:off x="5099174" y="3999752"/>
            <a:ext cx="1621793" cy="946046"/>
          </a:xfrm>
          <a:prstGeom prst="rect">
            <a:avLst/>
          </a:prstGeom>
        </p:spPr>
      </p:pic>
    </p:spTree>
    <p:extLst>
      <p:ext uri="{BB962C8B-B14F-4D97-AF65-F5344CB8AC3E}">
        <p14:creationId xmlns:p14="http://schemas.microsoft.com/office/powerpoint/2010/main" val="2912602701"/>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E7A3CD9-642D-455D-8A60-EEF9BB04DA87}"/>
              </a:ext>
            </a:extLst>
          </p:cNvPr>
          <p:cNvSpPr>
            <a:spLocks noGrp="1"/>
          </p:cNvSpPr>
          <p:nvPr>
            <p:ph type="body" sz="quarter" idx="11"/>
          </p:nvPr>
        </p:nvSpPr>
        <p:spPr>
          <a:xfrm>
            <a:off x="409937" y="120896"/>
            <a:ext cx="8290903" cy="647700"/>
          </a:xfrm>
        </p:spPr>
        <p:txBody>
          <a:bodyPr/>
          <a:lstStyle/>
          <a:p>
            <a:r>
              <a:rPr lang="en-US">
                <a:ea typeface="+mn-lt"/>
                <a:cs typeface="+mn-lt"/>
              </a:rPr>
              <a:t>Case study: Min Pham </a:t>
            </a:r>
            <a:endParaRPr lang="en-US"/>
          </a:p>
          <a:p>
            <a:endParaRPr lang="en-US"/>
          </a:p>
        </p:txBody>
      </p:sp>
      <p:sp>
        <p:nvSpPr>
          <p:cNvPr id="3" name="Text Placeholder 2">
            <a:extLst>
              <a:ext uri="{FF2B5EF4-FFF2-40B4-BE49-F238E27FC236}">
                <a16:creationId xmlns:a16="http://schemas.microsoft.com/office/drawing/2014/main" id="{2DD3E262-D159-46F6-85B6-11445F736E6E}"/>
              </a:ext>
            </a:extLst>
          </p:cNvPr>
          <p:cNvSpPr>
            <a:spLocks noGrp="1"/>
          </p:cNvSpPr>
          <p:nvPr>
            <p:ph type="body" sz="quarter" idx="12"/>
          </p:nvPr>
        </p:nvSpPr>
        <p:spPr>
          <a:xfrm>
            <a:off x="296885" y="736466"/>
            <a:ext cx="8795727" cy="3358544"/>
          </a:xfrm>
        </p:spPr>
        <p:txBody>
          <a:bodyPr anchor="t"/>
          <a:lstStyle/>
          <a:p>
            <a:pPr>
              <a:buNone/>
            </a:pPr>
            <a:r>
              <a:rPr lang="en-US" sz="1700" b="1" dirty="0">
                <a:solidFill>
                  <a:srgbClr val="0070C0"/>
                </a:solidFill>
                <a:ea typeface="+mn-lt"/>
                <a:cs typeface="+mn-lt"/>
              </a:rPr>
              <a:t>My research question</a:t>
            </a:r>
            <a:endParaRPr lang="en-US" sz="1700" dirty="0">
              <a:solidFill>
                <a:srgbClr val="0070C0"/>
              </a:solidFill>
              <a:ea typeface="+mn-lt"/>
              <a:cs typeface="+mn-lt"/>
            </a:endParaRPr>
          </a:p>
          <a:p>
            <a:r>
              <a:rPr lang="en-US" sz="1700" dirty="0">
                <a:ea typeface="+mn-lt"/>
                <a:cs typeface="+mn-lt"/>
              </a:rPr>
              <a:t>How does </a:t>
            </a:r>
            <a:r>
              <a:rPr lang="en-US" sz="1700" dirty="0" err="1">
                <a:ea typeface="+mn-lt"/>
                <a:cs typeface="+mn-lt"/>
              </a:rPr>
              <a:t>translanguaging</a:t>
            </a:r>
            <a:r>
              <a:rPr lang="en-US" sz="1700" dirty="0">
                <a:ea typeface="+mn-lt"/>
                <a:cs typeface="+mn-lt"/>
              </a:rPr>
              <a:t> pedagogy contribute to promote student self-efficacy in an oral presentation assessment?</a:t>
            </a:r>
          </a:p>
          <a:p>
            <a:pPr>
              <a:buNone/>
            </a:pPr>
            <a:endParaRPr lang="en-US" sz="1700" b="1">
              <a:solidFill>
                <a:srgbClr val="0070C0"/>
              </a:solidFill>
              <a:ea typeface="+mn-lt"/>
              <a:cs typeface="+mn-lt"/>
            </a:endParaRPr>
          </a:p>
          <a:p>
            <a:pPr>
              <a:buNone/>
            </a:pPr>
            <a:r>
              <a:rPr lang="en-US" sz="1700" b="1" dirty="0">
                <a:solidFill>
                  <a:srgbClr val="0070C0"/>
                </a:solidFill>
                <a:ea typeface="+mn-lt"/>
                <a:cs typeface="+mn-lt"/>
              </a:rPr>
              <a:t>My theoretical rationale </a:t>
            </a:r>
            <a:endParaRPr lang="en-US" sz="1700" dirty="0">
              <a:solidFill>
                <a:srgbClr val="0070C0"/>
              </a:solidFill>
              <a:ea typeface="+mn-lt"/>
              <a:cs typeface="+mn-lt"/>
            </a:endParaRPr>
          </a:p>
          <a:p>
            <a:r>
              <a:rPr lang="en-US" sz="1600" dirty="0">
                <a:ea typeface="+mn-lt"/>
                <a:cs typeface="+mn-lt"/>
              </a:rPr>
              <a:t>  Relationship between L1 and L2 literacy is highly complex</a:t>
            </a:r>
          </a:p>
          <a:p>
            <a:r>
              <a:rPr lang="en-US" sz="1600" dirty="0">
                <a:ea typeface="+mn-lt"/>
                <a:cs typeface="+mn-lt"/>
              </a:rPr>
              <a:t>  L1 literacy stimulates L2 literacy (cognitive change) </a:t>
            </a:r>
          </a:p>
          <a:p>
            <a:r>
              <a:rPr lang="en-US" sz="1600" dirty="0">
                <a:ea typeface="+mn-lt"/>
                <a:cs typeface="+mn-lt"/>
              </a:rPr>
              <a:t>  Literacy in one language can be transferred to another one</a:t>
            </a:r>
          </a:p>
          <a:p>
            <a:r>
              <a:rPr lang="en-US" sz="1600" dirty="0">
                <a:ea typeface="+mn-lt"/>
                <a:cs typeface="+mn-lt"/>
              </a:rPr>
              <a:t>  Transfer of linguistic and literacy knowledge between languages is possible (Li &amp; Martin 2009; Cook 2010; </a:t>
            </a:r>
            <a:r>
              <a:rPr lang="en-US" sz="1600" dirty="0" err="1">
                <a:ea typeface="+mn-lt"/>
                <a:cs typeface="+mn-lt"/>
              </a:rPr>
              <a:t>Leowen</a:t>
            </a:r>
            <a:r>
              <a:rPr lang="en-US" sz="1600" dirty="0">
                <a:ea typeface="+mn-lt"/>
                <a:cs typeface="+mn-lt"/>
              </a:rPr>
              <a:t> 2014; Tian &amp; </a:t>
            </a:r>
            <a:r>
              <a:rPr lang="en-US" sz="1600" dirty="0" err="1">
                <a:ea typeface="+mn-lt"/>
                <a:cs typeface="+mn-lt"/>
              </a:rPr>
              <a:t>Hennerbry</a:t>
            </a:r>
            <a:r>
              <a:rPr lang="en-US" sz="1600" dirty="0">
                <a:ea typeface="+mn-lt"/>
                <a:cs typeface="+mn-lt"/>
              </a:rPr>
              <a:t> 2016)</a:t>
            </a:r>
            <a:endParaRPr lang="en-US" dirty="0"/>
          </a:p>
          <a:p>
            <a:pPr>
              <a:buNone/>
            </a:pPr>
            <a:endParaRPr lang="en-US" sz="1600" b="1">
              <a:solidFill>
                <a:srgbClr val="0070C0"/>
              </a:solidFill>
              <a:ea typeface="+mn-lt"/>
              <a:cs typeface="+mn-lt"/>
            </a:endParaRPr>
          </a:p>
          <a:p>
            <a:pPr>
              <a:buNone/>
            </a:pPr>
            <a:r>
              <a:rPr lang="en-US" sz="1700" b="1" dirty="0">
                <a:solidFill>
                  <a:srgbClr val="0070C0"/>
                </a:solidFill>
                <a:ea typeface="+mn-lt"/>
                <a:cs typeface="+mn-lt"/>
              </a:rPr>
              <a:t>My hopeful ideas</a:t>
            </a:r>
            <a:endParaRPr lang="en-US" sz="1700" dirty="0">
              <a:solidFill>
                <a:srgbClr val="0070C0"/>
              </a:solidFill>
              <a:ea typeface="+mn-lt"/>
              <a:cs typeface="+mn-lt"/>
            </a:endParaRPr>
          </a:p>
          <a:p>
            <a:r>
              <a:rPr lang="en-US" sz="1600" dirty="0">
                <a:ea typeface="+mn-lt"/>
                <a:cs typeface="+mn-lt"/>
              </a:rPr>
              <a:t>Employing </a:t>
            </a:r>
            <a:r>
              <a:rPr lang="en-US" sz="1600" dirty="0" err="1">
                <a:ea typeface="+mn-lt"/>
                <a:cs typeface="+mn-lt"/>
              </a:rPr>
              <a:t>translanguaging</a:t>
            </a:r>
            <a:r>
              <a:rPr lang="en-US" sz="1600" dirty="0">
                <a:ea typeface="+mn-lt"/>
                <a:cs typeface="+mn-lt"/>
              </a:rPr>
              <a:t> pedagogy can promote student self-efficacy in an oral presentation assessment by increasing their confidence and interest in the topic of choice. </a:t>
            </a:r>
          </a:p>
          <a:p>
            <a:pPr marL="0" indent="0">
              <a:buNone/>
            </a:pPr>
            <a:endParaRPr lang="en-US"/>
          </a:p>
        </p:txBody>
      </p:sp>
    </p:spTree>
    <p:extLst>
      <p:ext uri="{BB962C8B-B14F-4D97-AF65-F5344CB8AC3E}">
        <p14:creationId xmlns:p14="http://schemas.microsoft.com/office/powerpoint/2010/main" val="120651841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209FDC3-117C-4114-B6A3-F83DACC37EDE}"/>
              </a:ext>
            </a:extLst>
          </p:cNvPr>
          <p:cNvSpPr>
            <a:spLocks noGrp="1"/>
          </p:cNvSpPr>
          <p:nvPr>
            <p:ph type="body" sz="quarter" idx="11"/>
          </p:nvPr>
        </p:nvSpPr>
        <p:spPr/>
        <p:txBody>
          <a:bodyPr/>
          <a:lstStyle/>
          <a:p>
            <a:r>
              <a:rPr lang="en-US">
                <a:ea typeface="+mn-lt"/>
                <a:cs typeface="+mn-lt"/>
              </a:rPr>
              <a:t>What did I learn about my practice?</a:t>
            </a:r>
            <a:endParaRPr lang="en-US"/>
          </a:p>
          <a:p>
            <a:endParaRPr lang="en-US"/>
          </a:p>
        </p:txBody>
      </p:sp>
      <p:sp>
        <p:nvSpPr>
          <p:cNvPr id="3" name="Text Placeholder 2">
            <a:extLst>
              <a:ext uri="{FF2B5EF4-FFF2-40B4-BE49-F238E27FC236}">
                <a16:creationId xmlns:a16="http://schemas.microsoft.com/office/drawing/2014/main" id="{5E8D44A3-2CA1-42B9-9933-6AD290785CE0}"/>
              </a:ext>
            </a:extLst>
          </p:cNvPr>
          <p:cNvSpPr>
            <a:spLocks noGrp="1"/>
          </p:cNvSpPr>
          <p:nvPr>
            <p:ph type="body" sz="quarter" idx="12"/>
          </p:nvPr>
        </p:nvSpPr>
        <p:spPr>
          <a:xfrm>
            <a:off x="1000269" y="1282845"/>
            <a:ext cx="7702971" cy="2516995"/>
          </a:xfrm>
        </p:spPr>
        <p:txBody>
          <a:bodyPr anchor="t"/>
          <a:lstStyle/>
          <a:p>
            <a:pPr marL="0" indent="0">
              <a:buNone/>
            </a:pPr>
            <a:r>
              <a:rPr lang="en-US" sz="2000">
                <a:ea typeface="+mn-lt"/>
                <a:cs typeface="+mn-lt"/>
              </a:rPr>
              <a:t>My own pedagogy of assumptions</a:t>
            </a:r>
            <a:endParaRPr lang="en-US" sz="2000"/>
          </a:p>
          <a:p>
            <a:pPr marL="0" indent="0">
              <a:buNone/>
            </a:pPr>
            <a:endParaRPr lang="en-US" sz="2000">
              <a:ea typeface="+mn-lt"/>
              <a:cs typeface="+mn-lt"/>
            </a:endParaRPr>
          </a:p>
          <a:p>
            <a:pPr marL="0" indent="0">
              <a:buNone/>
            </a:pPr>
            <a:r>
              <a:rPr lang="en-US" sz="2000">
                <a:ea typeface="+mn-lt"/>
                <a:cs typeface="+mn-lt"/>
              </a:rPr>
              <a:t>Student perceptions (metacognitive: L1 and L2) </a:t>
            </a:r>
            <a:endParaRPr lang="en-US" sz="2000"/>
          </a:p>
          <a:p>
            <a:pPr marL="0" indent="0">
              <a:buNone/>
            </a:pPr>
            <a:endParaRPr lang="en-US" sz="2000">
              <a:ea typeface="+mn-lt"/>
              <a:cs typeface="+mn-lt"/>
            </a:endParaRPr>
          </a:p>
          <a:p>
            <a:pPr marL="0" indent="0">
              <a:buNone/>
            </a:pPr>
            <a:r>
              <a:rPr lang="en-US" sz="2000">
                <a:ea typeface="+mn-lt"/>
                <a:cs typeface="+mn-lt"/>
              </a:rPr>
              <a:t>It may not always work but…more opportunities and possibilities </a:t>
            </a:r>
          </a:p>
          <a:p>
            <a:pPr marL="0" indent="0">
              <a:buNone/>
            </a:pPr>
            <a:endParaRPr lang="en-US" sz="2000"/>
          </a:p>
          <a:p>
            <a:pPr marL="0" indent="0">
              <a:buNone/>
            </a:pPr>
            <a:r>
              <a:rPr lang="en-US" sz="2000">
                <a:ea typeface="+mn-lt"/>
                <a:cs typeface="+mn-lt"/>
              </a:rPr>
              <a:t>Collective inquiry of teaching: Reading group – reframing enabling pedagogies - identifying teaching challenges – conducting action research – sharing and reflecting – and continuing to ‘what next’</a:t>
            </a:r>
            <a:endParaRPr lang="en-US" sz="2000"/>
          </a:p>
          <a:p>
            <a:endParaRPr lang="en-US"/>
          </a:p>
        </p:txBody>
      </p:sp>
    </p:spTree>
    <p:extLst>
      <p:ext uri="{BB962C8B-B14F-4D97-AF65-F5344CB8AC3E}">
        <p14:creationId xmlns:p14="http://schemas.microsoft.com/office/powerpoint/2010/main" val="3273183657"/>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9" y="277914"/>
            <a:ext cx="8290903" cy="647700"/>
          </a:xfrm>
        </p:spPr>
        <p:txBody>
          <a:bodyPr/>
          <a:lstStyle/>
          <a:p>
            <a:r>
              <a:rPr lang="en-US" dirty="0"/>
              <a:t>Case Study: Natasha Wilson</a:t>
            </a:r>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127521" y="1047445"/>
            <a:ext cx="8888958" cy="3494291"/>
          </a:xfrm>
        </p:spPr>
        <p:txBody>
          <a:bodyPr anchor="t"/>
          <a:lstStyle/>
          <a:p>
            <a:pPr marL="0" indent="0">
              <a:buNone/>
            </a:pPr>
            <a:r>
              <a:rPr lang="en-US" sz="1500" dirty="0">
                <a:solidFill>
                  <a:schemeClr val="accent6"/>
                </a:solidFill>
              </a:rPr>
              <a:t>My teaching challenge</a:t>
            </a:r>
            <a:r>
              <a:rPr lang="en-US" sz="1500" dirty="0"/>
              <a:t>: </a:t>
            </a:r>
          </a:p>
          <a:p>
            <a:pPr marL="0" indent="0">
              <a:buNone/>
            </a:pPr>
            <a:r>
              <a:rPr lang="en-US" sz="1500" dirty="0"/>
              <a:t>To improve attendance at lectures and engagement with challenging content</a:t>
            </a:r>
            <a:br>
              <a:rPr lang="en-US" sz="1500" dirty="0"/>
            </a:br>
            <a:endParaRPr lang="en-US" sz="1500" dirty="0"/>
          </a:p>
          <a:p>
            <a:pPr marL="0" indent="0">
              <a:lnSpc>
                <a:spcPct val="50000"/>
              </a:lnSpc>
              <a:buNone/>
            </a:pPr>
            <a:endParaRPr lang="en-US" sz="1500" dirty="0">
              <a:solidFill>
                <a:srgbClr val="000000"/>
              </a:solidFill>
            </a:endParaRPr>
          </a:p>
          <a:p>
            <a:pPr marL="0" indent="0">
              <a:buNone/>
            </a:pPr>
            <a:r>
              <a:rPr lang="en-US" sz="1500" dirty="0">
                <a:solidFill>
                  <a:schemeClr val="accent6"/>
                </a:solidFill>
              </a:rPr>
              <a:t>The hopeful idea</a:t>
            </a:r>
            <a:r>
              <a:rPr lang="en-US" sz="1500" dirty="0"/>
              <a:t>:</a:t>
            </a:r>
          </a:p>
          <a:p>
            <a:pPr marL="0" indent="0">
              <a:buNone/>
            </a:pPr>
            <a:r>
              <a:rPr lang="en-US" sz="1500" dirty="0"/>
              <a:t>Using active demonstrations and serious play in lectures will break up the tension when exposing students to challenging physiology concepts, and also hopefully make lectures more enjoyable</a:t>
            </a:r>
            <a:br>
              <a:rPr lang="en-US" sz="1500" dirty="0"/>
            </a:br>
            <a:endParaRPr lang="en-US" sz="1500" dirty="0"/>
          </a:p>
          <a:p>
            <a:pPr>
              <a:lnSpc>
                <a:spcPct val="50000"/>
              </a:lnSpc>
            </a:pPr>
            <a:endParaRPr lang="en-US" sz="1500" dirty="0">
              <a:solidFill>
                <a:srgbClr val="000000"/>
              </a:solidFill>
            </a:endParaRPr>
          </a:p>
          <a:p>
            <a:pPr marL="0" indent="0">
              <a:buNone/>
            </a:pPr>
            <a:r>
              <a:rPr lang="en-US" sz="1500" dirty="0">
                <a:solidFill>
                  <a:schemeClr val="accent6"/>
                </a:solidFill>
              </a:rPr>
              <a:t>My research question:</a:t>
            </a:r>
          </a:p>
          <a:p>
            <a:pPr marL="0" indent="0">
              <a:buNone/>
            </a:pPr>
            <a:r>
              <a:rPr lang="en-AU" sz="1500" dirty="0"/>
              <a:t>Can using serious play and live demonstrations in lectures improve student engagement and understanding of challenging concepts?</a:t>
            </a:r>
            <a:endParaRPr lang="en-US" sz="1500" dirty="0"/>
          </a:p>
          <a:p>
            <a:pPr marL="0" indent="0">
              <a:buNone/>
            </a:pPr>
            <a:endParaRPr lang="en-US" sz="1500" dirty="0"/>
          </a:p>
        </p:txBody>
      </p:sp>
    </p:spTree>
    <p:extLst>
      <p:ext uri="{BB962C8B-B14F-4D97-AF65-F5344CB8AC3E}">
        <p14:creationId xmlns:p14="http://schemas.microsoft.com/office/powerpoint/2010/main" val="223136093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9" y="104777"/>
            <a:ext cx="8290903" cy="647700"/>
          </a:xfrm>
        </p:spPr>
        <p:txBody>
          <a:bodyPr/>
          <a:lstStyle/>
          <a:p>
            <a:r>
              <a:rPr lang="en-US" dirty="0"/>
              <a:t>What did I learn about:</a:t>
            </a:r>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113412" y="752478"/>
            <a:ext cx="8917176" cy="3546973"/>
          </a:xfrm>
        </p:spPr>
        <p:txBody>
          <a:bodyPr anchor="t"/>
          <a:lstStyle/>
          <a:p>
            <a:pPr marL="0" indent="0">
              <a:buNone/>
            </a:pPr>
            <a:r>
              <a:rPr lang="en-US" sz="1600" dirty="0">
                <a:solidFill>
                  <a:schemeClr val="accent6"/>
                </a:solidFill>
              </a:rPr>
              <a:t>My students</a:t>
            </a:r>
            <a:r>
              <a:rPr lang="en-US" sz="1600" dirty="0"/>
              <a:t>: </a:t>
            </a:r>
          </a:p>
          <a:p>
            <a:r>
              <a:rPr lang="en-US" sz="1400" dirty="0"/>
              <a:t>Were more excited and less fearful after first lecture than previous cohort</a:t>
            </a:r>
          </a:p>
          <a:p>
            <a:r>
              <a:rPr lang="en-US" sz="1400" dirty="0"/>
              <a:t>Asked more questions in lectures with demonstrations/serious play style elements </a:t>
            </a:r>
          </a:p>
          <a:p>
            <a:r>
              <a:rPr lang="en-US" sz="1400" dirty="0"/>
              <a:t>But…attendance still drops off significantly over the semester and some concepts are still fear/panic inducing!</a:t>
            </a:r>
          </a:p>
          <a:p>
            <a:pPr marL="0" indent="0">
              <a:buNone/>
            </a:pPr>
            <a:endParaRPr lang="en-US" sz="1400" dirty="0"/>
          </a:p>
          <a:p>
            <a:pPr>
              <a:lnSpc>
                <a:spcPct val="50000"/>
              </a:lnSpc>
            </a:pPr>
            <a:endParaRPr lang="en-US" sz="1400" dirty="0">
              <a:solidFill>
                <a:srgbClr val="000000"/>
              </a:solidFill>
            </a:endParaRPr>
          </a:p>
          <a:p>
            <a:pPr marL="0" indent="0">
              <a:buNone/>
            </a:pPr>
            <a:r>
              <a:rPr lang="en-US" sz="1600" dirty="0">
                <a:solidFill>
                  <a:schemeClr val="accent6"/>
                </a:solidFill>
              </a:rPr>
              <a:t>My Practice:</a:t>
            </a:r>
          </a:p>
          <a:p>
            <a:r>
              <a:rPr lang="en-US" sz="1400" dirty="0"/>
              <a:t>Finding new ways to help students relate to challenging concepts was more enjoyable and rewarding </a:t>
            </a:r>
          </a:p>
          <a:p>
            <a:r>
              <a:rPr lang="en-US" sz="1400" dirty="0"/>
              <a:t>I’ve become more comfortable with building in some flexibility that allows student questions about the human body to take us on interesting tangents</a:t>
            </a:r>
          </a:p>
          <a:p>
            <a:pPr marL="0" indent="0">
              <a:buNone/>
            </a:pPr>
            <a:endParaRPr lang="en-US" sz="1350" dirty="0"/>
          </a:p>
          <a:p>
            <a:pPr marL="0" indent="0">
              <a:lnSpc>
                <a:spcPct val="50000"/>
              </a:lnSpc>
              <a:buNone/>
            </a:pPr>
            <a:endParaRPr lang="en-US" sz="1350" dirty="0">
              <a:solidFill>
                <a:srgbClr val="000000"/>
              </a:solidFill>
            </a:endParaRPr>
          </a:p>
          <a:p>
            <a:pPr marL="0" indent="0">
              <a:buNone/>
            </a:pPr>
            <a:r>
              <a:rPr lang="en-US" sz="1500" dirty="0">
                <a:solidFill>
                  <a:schemeClr val="accent6"/>
                </a:solidFill>
              </a:rPr>
              <a:t>My Action Research:</a:t>
            </a:r>
          </a:p>
          <a:p>
            <a:r>
              <a:rPr lang="en-US" sz="1350" dirty="0"/>
              <a:t>Allows me to </a:t>
            </a:r>
            <a:r>
              <a:rPr lang="en-US" sz="1350" dirty="0" err="1"/>
              <a:t>prioritise</a:t>
            </a:r>
            <a:r>
              <a:rPr lang="en-US" sz="1350" dirty="0"/>
              <a:t> (some) time for my own scholarship during the semester</a:t>
            </a:r>
          </a:p>
          <a:p>
            <a:r>
              <a:rPr lang="en-US" sz="1350" dirty="0"/>
              <a:t>Joining the UniSA College Action Research group has given me much needed space for reflection, and this has given me opportunities to improve my teaching </a:t>
            </a:r>
          </a:p>
          <a:p>
            <a:endParaRPr lang="en-US" sz="1350" dirty="0"/>
          </a:p>
          <a:p>
            <a:endParaRPr lang="en-US" sz="1400" dirty="0"/>
          </a:p>
        </p:txBody>
      </p:sp>
    </p:spTree>
    <p:extLst>
      <p:ext uri="{BB962C8B-B14F-4D97-AF65-F5344CB8AC3E}">
        <p14:creationId xmlns:p14="http://schemas.microsoft.com/office/powerpoint/2010/main" val="62681731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09577" y="162318"/>
            <a:ext cx="8258175" cy="644926"/>
          </a:xfrm>
        </p:spPr>
        <p:txBody>
          <a:bodyPr anchor="t"/>
          <a:lstStyle/>
          <a:p>
            <a:r>
              <a:rPr lang="en-AU" sz="2000" dirty="0"/>
              <a:t>Case Study 4: Enhancing group work through technology</a:t>
            </a:r>
            <a:br>
              <a:rPr lang="en-AU" sz="2000" dirty="0"/>
            </a:br>
            <a:r>
              <a:rPr lang="en-AU" sz="2000" dirty="0"/>
              <a:t>(Future Ideas: Information &amp; the Internet) (Jennifer Stokes)</a:t>
            </a:r>
          </a:p>
        </p:txBody>
      </p:sp>
      <p:sp>
        <p:nvSpPr>
          <p:cNvPr id="3" name="Text Placeholder 2"/>
          <p:cNvSpPr>
            <a:spLocks noGrp="1"/>
          </p:cNvSpPr>
          <p:nvPr>
            <p:ph type="body" sz="quarter" idx="11"/>
          </p:nvPr>
        </p:nvSpPr>
        <p:spPr>
          <a:xfrm>
            <a:off x="407105" y="841335"/>
            <a:ext cx="8250941" cy="615990"/>
          </a:xfrm>
        </p:spPr>
        <p:txBody>
          <a:bodyPr anchor="t"/>
          <a:lstStyle/>
          <a:p>
            <a:r>
              <a:rPr lang="en-AU" sz="1200" dirty="0"/>
              <a:t>The teaching challenge:</a:t>
            </a:r>
            <a:r>
              <a:rPr lang="en-AU" sz="1200" b="0" dirty="0"/>
              <a:t> Collaborative or group work is in strong demand from employers and perceived as a key ‘transferable skill’ needed for success in the 21</a:t>
            </a:r>
            <a:r>
              <a:rPr lang="en-AU" sz="1200" b="0" baseline="30000" dirty="0"/>
              <a:t>st</a:t>
            </a:r>
            <a:r>
              <a:rPr lang="en-AU" sz="1200" b="0" dirty="0"/>
              <a:t> Century (FYA 2018, p. 19). However, it is also an area fraught with difficulties for students, including interpersonal conflicts, different levels of commitment to assessment, and lack of interest in topics. </a:t>
            </a:r>
          </a:p>
          <a:p>
            <a:endParaRPr lang="en-AU" sz="1200" b="0" dirty="0"/>
          </a:p>
          <a:p>
            <a:r>
              <a:rPr lang="en-AU" sz="1200" dirty="0"/>
              <a:t>The hopeful idea:</a:t>
            </a:r>
            <a:r>
              <a:rPr lang="en-AU" sz="1200" b="0" dirty="0"/>
              <a:t> New technology and communication practices could be embedded to better support student engagement, group work, and enhance learning outcomes. </a:t>
            </a:r>
          </a:p>
          <a:p>
            <a:endParaRPr lang="en-AU" sz="1200" b="0" dirty="0"/>
          </a:p>
          <a:p>
            <a:r>
              <a:rPr lang="en-AU" sz="1200" dirty="0"/>
              <a:t>The research question:</a:t>
            </a:r>
            <a:r>
              <a:rPr lang="en-AU" sz="1200" b="0" dirty="0"/>
              <a:t> </a:t>
            </a:r>
            <a:r>
              <a:rPr lang="en-AU" sz="1200" b="0" i="1" dirty="0"/>
              <a:t>How can technology be implemented to better negotiate meaningful student-centred topics, enhance group work and lead to greater learning outcomes? </a:t>
            </a:r>
          </a:p>
          <a:p>
            <a:r>
              <a:rPr lang="en-AU" sz="1200" b="0" dirty="0"/>
              <a:t>This research particularly focuses on two areas of our enabling pedagogy: student-centred learning and activities, and curriculum design that provides choice; these are achieved by connection with the life worlds of students (Stokes 2014, pp. 119-121).</a:t>
            </a:r>
          </a:p>
          <a:p>
            <a:r>
              <a:rPr lang="en-AU" sz="1200" b="0" dirty="0"/>
              <a:t>The work has been piloted in the UniSA College information literacy course in 2018.</a:t>
            </a:r>
          </a:p>
          <a:p>
            <a:endParaRPr lang="en-AU" sz="1200" b="0" dirty="0"/>
          </a:p>
          <a:p>
            <a:endParaRPr lang="en-AU" sz="1800" b="0" dirty="0"/>
          </a:p>
        </p:txBody>
      </p:sp>
    </p:spTree>
    <p:extLst>
      <p:ext uri="{BB962C8B-B14F-4D97-AF65-F5344CB8AC3E}">
        <p14:creationId xmlns:p14="http://schemas.microsoft.com/office/powerpoint/2010/main" val="314793466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09577" y="162318"/>
            <a:ext cx="8258175" cy="644926"/>
          </a:xfrm>
        </p:spPr>
        <p:txBody>
          <a:bodyPr anchor="t"/>
          <a:lstStyle/>
          <a:p>
            <a:r>
              <a:rPr lang="en-AU" sz="2000" dirty="0"/>
              <a:t>Case Study: Breathe and focus: Using mindfulness to combat exam anxiety (Introduction to Human Behaviour) Tanya Weiler</a:t>
            </a:r>
          </a:p>
        </p:txBody>
      </p:sp>
      <p:sp>
        <p:nvSpPr>
          <p:cNvPr id="3" name="Text Placeholder 2"/>
          <p:cNvSpPr>
            <a:spLocks noGrp="1"/>
          </p:cNvSpPr>
          <p:nvPr>
            <p:ph type="body" sz="quarter" idx="11"/>
          </p:nvPr>
        </p:nvSpPr>
        <p:spPr>
          <a:xfrm>
            <a:off x="443276" y="928145"/>
            <a:ext cx="8250941" cy="615990"/>
          </a:xfrm>
        </p:spPr>
        <p:txBody>
          <a:bodyPr anchor="t"/>
          <a:lstStyle/>
          <a:p>
            <a:r>
              <a:rPr lang="en-AU" sz="1500" dirty="0"/>
              <a:t>The teaching challenge:</a:t>
            </a:r>
            <a:r>
              <a:rPr lang="en-AU" sz="1500" b="0" dirty="0"/>
              <a:t> Performance under time pressure is required for strong academic practice, yet College students express high levels of anxiety about these tasks, particularly around perceived powerlessness to control their responses in these situations. </a:t>
            </a:r>
          </a:p>
          <a:p>
            <a:r>
              <a:rPr lang="en-AU" sz="1500" dirty="0"/>
              <a:t>The hopeful idea:</a:t>
            </a:r>
            <a:r>
              <a:rPr lang="en-AU" sz="1500" b="0" dirty="0"/>
              <a:t> Learning Mindfulness techniques to employ in situations of anxiety will give students agency over their stress response, enabling better performance.</a:t>
            </a:r>
          </a:p>
          <a:p>
            <a:r>
              <a:rPr lang="en-AU" sz="1500" dirty="0"/>
              <a:t>The research question:</a:t>
            </a:r>
            <a:r>
              <a:rPr lang="en-AU" sz="1500" b="0" dirty="0"/>
              <a:t> </a:t>
            </a:r>
            <a:r>
              <a:rPr lang="en-AU" sz="1500" b="0" i="1" dirty="0"/>
              <a:t>How can the regular practice of mindfulness build focus and concentration to optimise performance under pressure?</a:t>
            </a:r>
          </a:p>
          <a:p>
            <a:r>
              <a:rPr lang="en-AU" sz="1500" b="0" dirty="0"/>
              <a:t>This research is underpinned by an Ethos of Care, where 'attentiveness to students' experiences, histories and needs are of foremost importance' (Bennett et al 2018). In addition, this explores recognising moments of discomfort as learning opportunities, and democratising the learning environment as vital to student experience. </a:t>
            </a:r>
          </a:p>
          <a:p>
            <a:endParaRPr lang="en-AU" sz="1500" b="0" dirty="0"/>
          </a:p>
          <a:p>
            <a:endParaRPr lang="en-AU" sz="1600" b="0" dirty="0"/>
          </a:p>
          <a:p>
            <a:endParaRPr lang="en-AU" sz="1800" b="0" dirty="0"/>
          </a:p>
        </p:txBody>
      </p:sp>
    </p:spTree>
    <p:extLst>
      <p:ext uri="{BB962C8B-B14F-4D97-AF65-F5344CB8AC3E}">
        <p14:creationId xmlns:p14="http://schemas.microsoft.com/office/powerpoint/2010/main" val="374266106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09577" y="162318"/>
            <a:ext cx="8258175" cy="644926"/>
          </a:xfrm>
        </p:spPr>
        <p:txBody>
          <a:bodyPr anchor="t"/>
          <a:lstStyle/>
          <a:p>
            <a:r>
              <a:rPr lang="en-AU" sz="2025"/>
              <a:t>Enhancing </a:t>
            </a:r>
            <a:r>
              <a:rPr lang="en-US" sz="2025"/>
              <a:t>Global Citizenship and Agency in Intro to Global Issues &amp; Identities </a:t>
            </a:r>
            <a:r>
              <a:rPr lang="en-AU" sz="2025"/>
              <a:t>(</a:t>
            </a:r>
            <a:r>
              <a:rPr lang="en-AU" sz="2025" err="1"/>
              <a:t>Snjezana</a:t>
            </a:r>
            <a:r>
              <a:rPr lang="en-AU" sz="2025"/>
              <a:t> Bilic)</a:t>
            </a:r>
          </a:p>
        </p:txBody>
      </p:sp>
      <p:sp>
        <p:nvSpPr>
          <p:cNvPr id="3" name="Text Placeholder 2"/>
          <p:cNvSpPr>
            <a:spLocks noGrp="1"/>
          </p:cNvSpPr>
          <p:nvPr>
            <p:ph type="body" sz="quarter" idx="11"/>
          </p:nvPr>
        </p:nvSpPr>
        <p:spPr>
          <a:xfrm>
            <a:off x="407105" y="841335"/>
            <a:ext cx="8250941" cy="2957401"/>
          </a:xfrm>
        </p:spPr>
        <p:txBody>
          <a:bodyPr anchor="t">
            <a:normAutofit/>
          </a:bodyPr>
          <a:lstStyle/>
          <a:p>
            <a:r>
              <a:rPr lang="en-AU" sz="1575"/>
              <a:t>The teaching challenge:</a:t>
            </a:r>
            <a:r>
              <a:rPr lang="en-AU" sz="1575" b="0"/>
              <a:t> Previously introduction to social structures left students feeling overwhelmed with world’s global issues and to extent powerless. </a:t>
            </a:r>
          </a:p>
          <a:p>
            <a:endParaRPr lang="en-AU" sz="1575" b="0"/>
          </a:p>
          <a:p>
            <a:r>
              <a:rPr lang="en-AU" sz="1575"/>
              <a:t>The hopeful idea:</a:t>
            </a:r>
            <a:r>
              <a:rPr lang="en-AU" sz="1575" b="0"/>
              <a:t> Being an </a:t>
            </a:r>
            <a:r>
              <a:rPr lang="en-AU" sz="1575" b="0" i="1"/>
              <a:t>ethical global citizen</a:t>
            </a:r>
            <a:r>
              <a:rPr lang="en-AU" sz="1575" b="0"/>
              <a:t> and </a:t>
            </a:r>
            <a:r>
              <a:rPr lang="en-AU" sz="1575" b="0" i="1"/>
              <a:t>people having power over their lives</a:t>
            </a:r>
            <a:r>
              <a:rPr lang="en-AU" sz="1575" b="0"/>
              <a:t> are key concepts taught in the ‘</a:t>
            </a:r>
            <a:r>
              <a:rPr lang="en-AU" sz="1575" b="0" i="1"/>
              <a:t>Introduction to Global Issues and Identities’ </a:t>
            </a:r>
            <a:r>
              <a:rPr lang="en-AU" sz="1575" b="0"/>
              <a:t>course. The students are required to demonstrate an understanding and praxis of this. </a:t>
            </a:r>
          </a:p>
          <a:p>
            <a:endParaRPr lang="en-AU" sz="1575" b="0"/>
          </a:p>
          <a:p>
            <a:r>
              <a:rPr lang="en-AU" sz="1550" dirty="0"/>
              <a:t>The research question/challenge:</a:t>
            </a:r>
            <a:r>
              <a:rPr lang="en-AU" sz="1550" b="0" dirty="0"/>
              <a:t> How does utilising elements of enabling pedagogy – specifically being </a:t>
            </a:r>
            <a:r>
              <a:rPr lang="en-AU" sz="1550" b="0" i="1" dirty="0"/>
              <a:t>culturally responsive</a:t>
            </a:r>
            <a:r>
              <a:rPr lang="en-AU" sz="1550" b="0" dirty="0"/>
              <a:t> in an attempt to achieve </a:t>
            </a:r>
            <a:r>
              <a:rPr lang="en-AU" sz="1550" b="0" i="1" dirty="0"/>
              <a:t>transformation </a:t>
            </a:r>
            <a:r>
              <a:rPr lang="en-AU" sz="1550" b="0" dirty="0"/>
              <a:t>and enhance student’s </a:t>
            </a:r>
            <a:r>
              <a:rPr lang="en-AU" sz="1550" b="0" i="1" dirty="0"/>
              <a:t>social justice </a:t>
            </a:r>
            <a:r>
              <a:rPr lang="en-AU" sz="1550" b="0" dirty="0"/>
              <a:t>commitment - increase </a:t>
            </a:r>
            <a:r>
              <a:rPr lang="en-AU" sz="1550" b="0"/>
              <a:t>students'</a:t>
            </a:r>
            <a:r>
              <a:rPr lang="en-AU" sz="1550" b="0" dirty="0"/>
              <a:t> engagement with and understanding of complex sociological concepts and enhance student’s sense of agency</a:t>
            </a:r>
          </a:p>
          <a:p>
            <a:endParaRPr lang="en-AU" sz="1800" b="0"/>
          </a:p>
        </p:txBody>
      </p:sp>
    </p:spTree>
    <p:extLst>
      <p:ext uri="{BB962C8B-B14F-4D97-AF65-F5344CB8AC3E}">
        <p14:creationId xmlns:p14="http://schemas.microsoft.com/office/powerpoint/2010/main" val="2892078528"/>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B1DAC61-4960-40B9-9E4D-9ECD0CC6A98F}"/>
              </a:ext>
            </a:extLst>
          </p:cNvPr>
          <p:cNvSpPr>
            <a:spLocks noGrp="1"/>
          </p:cNvSpPr>
          <p:nvPr>
            <p:ph type="body" sz="quarter" idx="10"/>
          </p:nvPr>
        </p:nvSpPr>
        <p:spPr/>
        <p:txBody>
          <a:bodyPr anchor="t">
            <a:normAutofit fontScale="77500" lnSpcReduction="20000"/>
          </a:bodyPr>
          <a:lstStyle/>
          <a:p>
            <a:r>
              <a:rPr lang="en-AU" sz="2025"/>
              <a:t>Enhancing </a:t>
            </a:r>
            <a:r>
              <a:rPr lang="en-US" sz="2025"/>
              <a:t>Global Citizenship and Agency in Intro to Global Issues &amp; Identities (cont.)</a:t>
            </a:r>
            <a:endParaRPr lang="en-US"/>
          </a:p>
        </p:txBody>
      </p:sp>
      <p:sp>
        <p:nvSpPr>
          <p:cNvPr id="3" name="Text Placeholder 2">
            <a:extLst>
              <a:ext uri="{FF2B5EF4-FFF2-40B4-BE49-F238E27FC236}">
                <a16:creationId xmlns:a16="http://schemas.microsoft.com/office/drawing/2014/main" id="{B50FE56B-C532-4078-AACB-291079499AA0}"/>
              </a:ext>
            </a:extLst>
          </p:cNvPr>
          <p:cNvSpPr>
            <a:spLocks noGrp="1"/>
          </p:cNvSpPr>
          <p:nvPr>
            <p:ph type="body" sz="quarter" idx="11"/>
          </p:nvPr>
        </p:nvSpPr>
        <p:spPr>
          <a:xfrm>
            <a:off x="407105" y="971551"/>
            <a:ext cx="8250941" cy="2815258"/>
          </a:xfrm>
        </p:spPr>
        <p:txBody>
          <a:bodyPr anchor="t">
            <a:normAutofit fontScale="92500" lnSpcReduction="20000"/>
          </a:bodyPr>
          <a:lstStyle/>
          <a:p>
            <a:r>
              <a:rPr lang="en-US" sz="1575"/>
              <a:t>Outcomes: </a:t>
            </a:r>
          </a:p>
          <a:p>
            <a:r>
              <a:rPr lang="en-US" sz="1425"/>
              <a:t>What have I learned about my practice?</a:t>
            </a:r>
            <a:r>
              <a:rPr lang="en-US" sz="1425" b="0"/>
              <a:t> </a:t>
            </a:r>
          </a:p>
          <a:p>
            <a:r>
              <a:rPr lang="en-US" sz="1575" b="0"/>
              <a:t>Introduction of an additional reflective post entry on agency –enhanced student's reflection about agency; in the final essay most students selected 'global citizenship' question arguing it is very important; </a:t>
            </a:r>
          </a:p>
          <a:p>
            <a:r>
              <a:rPr lang="en-US" sz="1575" b="0"/>
              <a:t>Personal challenge to overcome pragmatic IR power-relations- thinking</a:t>
            </a:r>
          </a:p>
          <a:p>
            <a:r>
              <a:rPr lang="en-US" sz="1575"/>
              <a:t>Providing a balanced approach has impacted positively on my own pedagogy – </a:t>
            </a:r>
            <a:r>
              <a:rPr lang="en-US" sz="1575" b="0"/>
              <a:t>seeing a sense of hope, agency and activism in students has enthused me to continue with this practice</a:t>
            </a:r>
          </a:p>
          <a:p>
            <a:r>
              <a:rPr lang="en-US" sz="1800"/>
              <a:t>What have I learned about collaborative action research?</a:t>
            </a:r>
            <a:r>
              <a:rPr lang="en-US" sz="1800" b="0"/>
              <a:t> </a:t>
            </a:r>
          </a:p>
          <a:p>
            <a:r>
              <a:rPr lang="en-US" sz="1800" b="0"/>
              <a:t>Sharing ideas, discussing teaching challenges and how my colleagues have dealt with these has been enormously beneficial to improving my own pedagogical approaches </a:t>
            </a:r>
          </a:p>
          <a:p>
            <a:endParaRPr lang="en-US" sz="1800" b="0"/>
          </a:p>
          <a:p>
            <a:endParaRPr lang="en-US" sz="1575" b="0"/>
          </a:p>
        </p:txBody>
      </p:sp>
      <p:pic>
        <p:nvPicPr>
          <p:cNvPr id="4" name="Picture 4">
            <a:extLst>
              <a:ext uri="{FF2B5EF4-FFF2-40B4-BE49-F238E27FC236}">
                <a16:creationId xmlns:a16="http://schemas.microsoft.com/office/drawing/2014/main" id="{55096A0E-C73A-4AE6-857C-12281E653D3A}"/>
              </a:ext>
            </a:extLst>
          </p:cNvPr>
          <p:cNvPicPr>
            <a:picLocks noChangeAspect="1"/>
          </p:cNvPicPr>
          <p:nvPr/>
        </p:nvPicPr>
        <p:blipFill>
          <a:blip r:embed="rId2"/>
          <a:stretch>
            <a:fillRect/>
          </a:stretch>
        </p:blipFill>
        <p:spPr>
          <a:xfrm>
            <a:off x="7725199" y="3952575"/>
            <a:ext cx="978423" cy="971189"/>
          </a:xfrm>
          <a:prstGeom prst="rect">
            <a:avLst/>
          </a:prstGeom>
        </p:spPr>
      </p:pic>
    </p:spTree>
    <p:extLst>
      <p:ext uri="{BB962C8B-B14F-4D97-AF65-F5344CB8AC3E}">
        <p14:creationId xmlns:p14="http://schemas.microsoft.com/office/powerpoint/2010/main" val="3554333527"/>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 Placeholder 2">
            <a:extLst>
              <a:ext uri="{FF2B5EF4-FFF2-40B4-BE49-F238E27FC236}">
                <a16:creationId xmlns:a16="http://schemas.microsoft.com/office/drawing/2014/main" id="{1679F5F4-B8C0-3640-83CC-5DD9DF8BECCA}"/>
              </a:ext>
            </a:extLst>
          </p:cNvPr>
          <p:cNvSpPr>
            <a:spLocks noGrp="1" noChangeArrowheads="1"/>
          </p:cNvSpPr>
          <p:nvPr>
            <p:ph type="body" sz="quarter" idx="12"/>
          </p:nvPr>
        </p:nvSpPr>
        <p:spPr bwMode="auto">
          <a:xfrm>
            <a:off x="1351360" y="573882"/>
            <a:ext cx="6441281" cy="250388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pPr marL="0" indent="0">
              <a:spcBef>
                <a:spcPct val="0"/>
              </a:spcBef>
              <a:spcAft>
                <a:spcPct val="0"/>
              </a:spcAft>
              <a:buNone/>
            </a:pPr>
            <a:endParaRPr lang="en-AU" altLang="en-US" sz="1350" dirty="0"/>
          </a:p>
          <a:p>
            <a:pPr marL="0" indent="0">
              <a:spcBef>
                <a:spcPct val="0"/>
              </a:spcBef>
              <a:spcAft>
                <a:spcPct val="0"/>
              </a:spcAft>
              <a:buNone/>
            </a:pPr>
            <a:endParaRPr lang="en-AU" altLang="en-US" sz="1350" dirty="0"/>
          </a:p>
          <a:p>
            <a:pPr marL="0" indent="0">
              <a:spcBef>
                <a:spcPct val="0"/>
              </a:spcBef>
              <a:spcAft>
                <a:spcPct val="0"/>
              </a:spcAft>
              <a:buNone/>
            </a:pPr>
            <a:endParaRPr lang="en-AU" altLang="en-US" sz="1350" dirty="0"/>
          </a:p>
        </p:txBody>
      </p:sp>
      <p:graphicFrame>
        <p:nvGraphicFramePr>
          <p:cNvPr id="4" name="Table 3">
            <a:extLst>
              <a:ext uri="{FF2B5EF4-FFF2-40B4-BE49-F238E27FC236}">
                <a16:creationId xmlns:a16="http://schemas.microsoft.com/office/drawing/2014/main" id="{35E75DBD-2BF7-E941-8913-4E584BA29753}"/>
              </a:ext>
            </a:extLst>
          </p:cNvPr>
          <p:cNvGraphicFramePr>
            <a:graphicFrameLocks noGrp="1"/>
          </p:cNvGraphicFramePr>
          <p:nvPr>
            <p:extLst>
              <p:ext uri="{D42A27DB-BD31-4B8C-83A1-F6EECF244321}">
                <p14:modId xmlns:p14="http://schemas.microsoft.com/office/powerpoint/2010/main" val="216605886"/>
              </p:ext>
            </p:extLst>
          </p:nvPr>
        </p:nvGraphicFramePr>
        <p:xfrm>
          <a:off x="0" y="57151"/>
          <a:ext cx="8694964" cy="5086350"/>
        </p:xfrm>
        <a:graphic>
          <a:graphicData uri="http://schemas.openxmlformats.org/drawingml/2006/table">
            <a:tbl>
              <a:tblPr firstRow="1" firstCol="1" bandRow="1">
                <a:tableStyleId>{5C22544A-7EE6-4342-B048-85BDC9FD1C3A}</a:tableStyleId>
              </a:tblPr>
              <a:tblGrid>
                <a:gridCol w="2095162">
                  <a:extLst>
                    <a:ext uri="{9D8B030D-6E8A-4147-A177-3AD203B41FA5}">
                      <a16:colId xmlns:a16="http://schemas.microsoft.com/office/drawing/2014/main" val="20000"/>
                    </a:ext>
                  </a:extLst>
                </a:gridCol>
                <a:gridCol w="2199934">
                  <a:extLst>
                    <a:ext uri="{9D8B030D-6E8A-4147-A177-3AD203B41FA5}">
                      <a16:colId xmlns:a16="http://schemas.microsoft.com/office/drawing/2014/main" val="20001"/>
                    </a:ext>
                  </a:extLst>
                </a:gridCol>
                <a:gridCol w="2199934">
                  <a:extLst>
                    <a:ext uri="{9D8B030D-6E8A-4147-A177-3AD203B41FA5}">
                      <a16:colId xmlns:a16="http://schemas.microsoft.com/office/drawing/2014/main" val="20002"/>
                    </a:ext>
                  </a:extLst>
                </a:gridCol>
                <a:gridCol w="2199934">
                  <a:extLst>
                    <a:ext uri="{9D8B030D-6E8A-4147-A177-3AD203B41FA5}">
                      <a16:colId xmlns:a16="http://schemas.microsoft.com/office/drawing/2014/main" val="20003"/>
                    </a:ext>
                  </a:extLst>
                </a:gridCol>
              </a:tblGrid>
              <a:tr h="638566">
                <a:tc>
                  <a:txBody>
                    <a:bodyPr/>
                    <a:lstStyle/>
                    <a:p>
                      <a:pPr algn="ctr"/>
                      <a:r>
                        <a:rPr lang="en-AU" sz="1800" dirty="0">
                          <a:solidFill>
                            <a:schemeClr val="tx1"/>
                          </a:solidFill>
                          <a:effectLst/>
                        </a:rPr>
                        <a:t>Provocations</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8" marR="51438" marT="0" marB="0"/>
                </a:tc>
                <a:tc>
                  <a:txBody>
                    <a:bodyPr/>
                    <a:lstStyle/>
                    <a:p>
                      <a:pPr algn="ctr"/>
                      <a:r>
                        <a:rPr lang="en-AU" sz="1800" dirty="0">
                          <a:solidFill>
                            <a:schemeClr val="tx1"/>
                          </a:solidFill>
                          <a:effectLst/>
                        </a:rPr>
                        <a:t>Re-design pedagogy</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8" marR="51438" marT="0" marB="0"/>
                </a:tc>
                <a:tc>
                  <a:txBody>
                    <a:bodyPr/>
                    <a:lstStyle/>
                    <a:p>
                      <a:pPr algn="ctr"/>
                      <a:r>
                        <a:rPr lang="en-AU" sz="1800" dirty="0">
                          <a:solidFill>
                            <a:schemeClr val="tx1"/>
                          </a:solidFill>
                          <a:effectLst/>
                        </a:rPr>
                        <a:t>Doing action research</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8" marR="51438" marT="0" marB="0"/>
                </a:tc>
                <a:tc>
                  <a:txBody>
                    <a:bodyPr/>
                    <a:lstStyle/>
                    <a:p>
                      <a:pPr algn="ctr"/>
                      <a:r>
                        <a:rPr lang="en-AU" sz="1800" dirty="0">
                          <a:solidFill>
                            <a:schemeClr val="tx1"/>
                          </a:solidFill>
                          <a:effectLst/>
                        </a:rPr>
                        <a:t>What did we learn?</a:t>
                      </a:r>
                      <a:endPar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8" marR="51438" marT="0" marB="0"/>
                </a:tc>
                <a:extLst>
                  <a:ext uri="{0D108BD9-81ED-4DB2-BD59-A6C34878D82A}">
                    <a16:rowId xmlns:a16="http://schemas.microsoft.com/office/drawing/2014/main" val="10000"/>
                  </a:ext>
                </a:extLst>
              </a:tr>
              <a:tr h="4447784">
                <a:tc>
                  <a:txBody>
                    <a:bodyPr/>
                    <a:lstStyle/>
                    <a:p>
                      <a:pPr algn="ctr"/>
                      <a:endParaRPr lang="en-AU" sz="1100" b="1" dirty="0">
                        <a:solidFill>
                          <a:schemeClr val="tx1"/>
                        </a:solidFill>
                        <a:effectLst/>
                      </a:endParaRPr>
                    </a:p>
                    <a:p>
                      <a:pPr algn="ctr"/>
                      <a:endParaRPr lang="en-AU" sz="1100" b="1" dirty="0">
                        <a:solidFill>
                          <a:schemeClr val="tx1"/>
                        </a:solidFill>
                        <a:effectLst/>
                      </a:endParaRPr>
                    </a:p>
                    <a:p>
                      <a:pPr algn="ctr"/>
                      <a:r>
                        <a:rPr lang="en-AU" sz="1100" b="1" dirty="0">
                          <a:solidFill>
                            <a:schemeClr val="tx1"/>
                          </a:solidFill>
                          <a:effectLst/>
                        </a:rPr>
                        <a:t>Workshop 1:</a:t>
                      </a:r>
                      <a:endParaRPr lang="en-US" sz="1100" b="1" dirty="0">
                        <a:solidFill>
                          <a:schemeClr val="tx1"/>
                        </a:solidFill>
                        <a:effectLst/>
                      </a:endParaRPr>
                    </a:p>
                    <a:p>
                      <a:pPr algn="ctr"/>
                      <a:endParaRPr lang="en-AU" sz="1100" b="1" dirty="0">
                        <a:solidFill>
                          <a:schemeClr val="tx1"/>
                        </a:solidFill>
                        <a:effectLst/>
                      </a:endParaRPr>
                    </a:p>
                    <a:p>
                      <a:pPr algn="ctr"/>
                      <a:r>
                        <a:rPr lang="en-AU" sz="1100" b="1" dirty="0">
                          <a:solidFill>
                            <a:schemeClr val="tx1"/>
                          </a:solidFill>
                          <a:effectLst/>
                        </a:rPr>
                        <a:t>Provocations 1</a:t>
                      </a:r>
                      <a:endParaRPr lang="en-US" sz="1100" b="1" dirty="0">
                        <a:solidFill>
                          <a:schemeClr val="tx1"/>
                        </a:solidFill>
                        <a:effectLst/>
                      </a:endParaRPr>
                    </a:p>
                    <a:p>
                      <a:pPr algn="ctr"/>
                      <a:r>
                        <a:rPr lang="en-AU" sz="1100" b="0" dirty="0">
                          <a:solidFill>
                            <a:schemeClr val="tx1"/>
                          </a:solidFill>
                          <a:effectLst/>
                        </a:rPr>
                        <a:t>Intro to the series and to the sequence</a:t>
                      </a:r>
                      <a:endParaRPr lang="en-US" sz="1100" b="0" dirty="0">
                        <a:solidFill>
                          <a:schemeClr val="tx1"/>
                        </a:solidFill>
                        <a:effectLst/>
                      </a:endParaRPr>
                    </a:p>
                    <a:p>
                      <a:pPr algn="ctr"/>
                      <a:r>
                        <a:rPr lang="en-AU" sz="1100" b="0" dirty="0">
                          <a:solidFill>
                            <a:schemeClr val="tx1"/>
                          </a:solidFill>
                          <a:effectLst/>
                        </a:rPr>
                        <a:t>Provocations: What are your pedagogical challenges?</a:t>
                      </a:r>
                      <a:endParaRPr lang="en-US" sz="1100" b="0" dirty="0">
                        <a:solidFill>
                          <a:schemeClr val="tx1"/>
                        </a:solidFill>
                        <a:effectLst/>
                      </a:endParaRPr>
                    </a:p>
                    <a:p>
                      <a:pPr algn="ctr"/>
                      <a:r>
                        <a:rPr lang="en-AU" sz="1100" b="0" dirty="0">
                          <a:solidFill>
                            <a:schemeClr val="tx1"/>
                          </a:solidFill>
                          <a:effectLst/>
                        </a:rPr>
                        <a:t> </a:t>
                      </a:r>
                    </a:p>
                    <a:p>
                      <a:pPr algn="ctr"/>
                      <a:endParaRPr lang="en-US" sz="1100" b="0" dirty="0">
                        <a:solidFill>
                          <a:schemeClr val="tx1"/>
                        </a:solidFill>
                        <a:effectLst/>
                      </a:endParaRPr>
                    </a:p>
                    <a:p>
                      <a:pPr algn="ctr"/>
                      <a:r>
                        <a:rPr lang="en-AU" sz="1100" b="0" dirty="0">
                          <a:solidFill>
                            <a:schemeClr val="tx1"/>
                          </a:solidFill>
                          <a:effectLst/>
                        </a:rPr>
                        <a:t> </a:t>
                      </a:r>
                      <a:endParaRPr lang="en-US" sz="1100" b="0" dirty="0">
                        <a:solidFill>
                          <a:schemeClr val="tx1"/>
                        </a:solidFill>
                        <a:effectLst/>
                      </a:endParaRPr>
                    </a:p>
                    <a:p>
                      <a:pPr algn="ctr"/>
                      <a:r>
                        <a:rPr lang="en-AU" sz="1100" b="1" dirty="0">
                          <a:solidFill>
                            <a:schemeClr val="tx1"/>
                          </a:solidFill>
                          <a:effectLst/>
                        </a:rPr>
                        <a:t>Workshop 2:</a:t>
                      </a:r>
                    </a:p>
                    <a:p>
                      <a:pPr algn="ctr"/>
                      <a:endParaRPr lang="en-US" sz="1100" b="1" dirty="0">
                        <a:solidFill>
                          <a:schemeClr val="tx1"/>
                        </a:solidFill>
                        <a:effectLst/>
                      </a:endParaRPr>
                    </a:p>
                    <a:p>
                      <a:pPr algn="ctr"/>
                      <a:r>
                        <a:rPr lang="en-AU" sz="1100" b="1" dirty="0">
                          <a:solidFill>
                            <a:schemeClr val="tx1"/>
                          </a:solidFill>
                          <a:effectLst/>
                        </a:rPr>
                        <a:t>Provocations 2</a:t>
                      </a:r>
                      <a:endParaRPr lang="en-US" sz="1100" b="1" dirty="0">
                        <a:solidFill>
                          <a:schemeClr val="tx1"/>
                        </a:solidFill>
                        <a:effectLst/>
                      </a:endParaRPr>
                    </a:p>
                    <a:p>
                      <a:pPr algn="ctr"/>
                      <a:r>
                        <a:rPr lang="en-AU" sz="1100" b="0" dirty="0">
                          <a:solidFill>
                            <a:schemeClr val="tx1"/>
                          </a:solidFill>
                          <a:effectLst/>
                        </a:rPr>
                        <a:t>Refining your project</a:t>
                      </a:r>
                      <a:endParaRPr lang="en-US" sz="1100" b="0" dirty="0">
                        <a:solidFill>
                          <a:schemeClr val="tx1"/>
                        </a:solidFill>
                        <a:effectLst/>
                      </a:endParaRPr>
                    </a:p>
                    <a:p>
                      <a:pPr algn="ctr"/>
                      <a:r>
                        <a:rPr lang="en-AU" sz="1100" b="0" dirty="0">
                          <a:solidFill>
                            <a:schemeClr val="tx1"/>
                          </a:solidFill>
                          <a:effectLst/>
                        </a:rPr>
                        <a:t>What’s the hopeful idea for teaching differently?</a:t>
                      </a:r>
                      <a:endParaRPr lang="en-US" sz="1100" b="0" dirty="0">
                        <a:solidFill>
                          <a:schemeClr val="tx1"/>
                        </a:solidFill>
                        <a:effectLst/>
                      </a:endParaRPr>
                    </a:p>
                    <a:p>
                      <a:pPr algn="ctr"/>
                      <a:r>
                        <a:rPr lang="en-AU" sz="1100" b="0" dirty="0">
                          <a:solidFill>
                            <a:schemeClr val="tx1"/>
                          </a:solidFill>
                          <a:effectLst/>
                        </a:rPr>
                        <a:t> </a:t>
                      </a:r>
                      <a:endParaRPr lang="en-US" sz="1100" b="0" dirty="0">
                        <a:solidFill>
                          <a:schemeClr val="tx1"/>
                        </a:solidFill>
                        <a:effectLst/>
                      </a:endParaRPr>
                    </a:p>
                    <a:p>
                      <a:pPr algn="ctr"/>
                      <a:r>
                        <a:rPr lang="en-AU" sz="1100" b="0" dirty="0">
                          <a:effectLst/>
                        </a:rPr>
                        <a:t> </a:t>
                      </a:r>
                      <a:endParaRPr lang="en-US"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8" marR="51438" marT="0" marB="0"/>
                </a:tc>
                <a:tc>
                  <a:txBody>
                    <a:bodyPr/>
                    <a:lstStyle/>
                    <a:p>
                      <a:pPr algn="ctr"/>
                      <a:endParaRPr lang="en-AU" sz="1100" b="1" dirty="0">
                        <a:effectLst/>
                      </a:endParaRPr>
                    </a:p>
                    <a:p>
                      <a:pPr algn="ctr"/>
                      <a:endParaRPr lang="en-AU" sz="1100" b="1" dirty="0">
                        <a:effectLst/>
                      </a:endParaRPr>
                    </a:p>
                    <a:p>
                      <a:pPr algn="ctr"/>
                      <a:r>
                        <a:rPr lang="en-AU" sz="1100" b="1" dirty="0">
                          <a:effectLst/>
                        </a:rPr>
                        <a:t>Workshop 3:</a:t>
                      </a:r>
                    </a:p>
                    <a:p>
                      <a:pPr algn="ctr"/>
                      <a:endParaRPr lang="en-US" sz="1100" b="1" dirty="0">
                        <a:effectLst/>
                      </a:endParaRPr>
                    </a:p>
                    <a:p>
                      <a:pPr algn="ctr"/>
                      <a:r>
                        <a:rPr lang="en-AU" sz="1100" b="1" dirty="0">
                          <a:effectLst/>
                        </a:rPr>
                        <a:t>Redesigning your pedagogy</a:t>
                      </a:r>
                      <a:endParaRPr lang="en-US" sz="1100" b="1" dirty="0">
                        <a:effectLst/>
                      </a:endParaRPr>
                    </a:p>
                    <a:p>
                      <a:pPr algn="ctr"/>
                      <a:r>
                        <a:rPr lang="en-AU" sz="1100" b="0" dirty="0">
                          <a:effectLst/>
                        </a:rPr>
                        <a:t>Further work on what you could do differently</a:t>
                      </a:r>
                      <a:endParaRPr lang="en-US" sz="1100" b="0" dirty="0">
                        <a:effectLst/>
                      </a:endParaRPr>
                    </a:p>
                    <a:p>
                      <a:pPr algn="ctr"/>
                      <a:r>
                        <a:rPr lang="en-AU" sz="1100" b="0" dirty="0">
                          <a:effectLst/>
                        </a:rPr>
                        <a:t>Intro to action research</a:t>
                      </a:r>
                      <a:endParaRPr lang="en-US" sz="1100" b="0" dirty="0">
                        <a:effectLst/>
                      </a:endParaRPr>
                    </a:p>
                    <a:p>
                      <a:pPr algn="ctr"/>
                      <a:r>
                        <a:rPr lang="en-AU" sz="1100" b="0" dirty="0">
                          <a:effectLst/>
                        </a:rPr>
                        <a:t>What’s your research question</a:t>
                      </a:r>
                      <a:endParaRPr lang="en-US" sz="1100" b="0" dirty="0">
                        <a:effectLst/>
                      </a:endParaRPr>
                    </a:p>
                    <a:p>
                      <a:pPr algn="ctr"/>
                      <a:r>
                        <a:rPr lang="en-AU" sz="1100" b="0" dirty="0">
                          <a:effectLst/>
                        </a:rPr>
                        <a:t> </a:t>
                      </a:r>
                    </a:p>
                    <a:p>
                      <a:pPr algn="ctr"/>
                      <a:endParaRPr lang="en-US" sz="1100" b="0" dirty="0">
                        <a:effectLst/>
                      </a:endParaRPr>
                    </a:p>
                    <a:p>
                      <a:pPr algn="ctr"/>
                      <a:endParaRPr lang="en-AU" sz="1100" b="1" dirty="0">
                        <a:effectLst/>
                      </a:endParaRPr>
                    </a:p>
                    <a:p>
                      <a:pPr algn="ctr"/>
                      <a:r>
                        <a:rPr lang="en-AU" sz="1100" b="1" dirty="0">
                          <a:effectLst/>
                        </a:rPr>
                        <a:t>Workshop 4:</a:t>
                      </a:r>
                    </a:p>
                    <a:p>
                      <a:pPr algn="ctr"/>
                      <a:endParaRPr lang="en-US" sz="1100" b="1" dirty="0">
                        <a:effectLst/>
                      </a:endParaRPr>
                    </a:p>
                    <a:p>
                      <a:pPr algn="ctr"/>
                      <a:r>
                        <a:rPr lang="en-AU" sz="1100" b="1" dirty="0">
                          <a:effectLst/>
                        </a:rPr>
                        <a:t>Designing your action research</a:t>
                      </a:r>
                      <a:endParaRPr lang="en-US" sz="1100" b="1" dirty="0">
                        <a:effectLst/>
                      </a:endParaRPr>
                    </a:p>
                    <a:p>
                      <a:pPr algn="ctr"/>
                      <a:r>
                        <a:rPr lang="en-AU" sz="1100" b="0" dirty="0">
                          <a:effectLst/>
                        </a:rPr>
                        <a:t>Working on your action research</a:t>
                      </a:r>
                      <a:endParaRPr lang="en-US" sz="1100" b="0" dirty="0">
                        <a:effectLst/>
                      </a:endParaRPr>
                    </a:p>
                    <a:p>
                      <a:pPr algn="ctr"/>
                      <a:r>
                        <a:rPr lang="en-AU" sz="1100" b="0" dirty="0">
                          <a:effectLst/>
                        </a:rPr>
                        <a:t>What data to collect that fits with your question?</a:t>
                      </a:r>
                      <a:endParaRPr lang="en-US"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8" marR="51438" marT="0" marB="0"/>
                </a:tc>
                <a:tc>
                  <a:txBody>
                    <a:bodyPr/>
                    <a:lstStyle/>
                    <a:p>
                      <a:pPr algn="ctr"/>
                      <a:endParaRPr lang="en-AU" sz="1100" b="1" dirty="0">
                        <a:effectLst/>
                      </a:endParaRPr>
                    </a:p>
                    <a:p>
                      <a:pPr algn="ctr"/>
                      <a:endParaRPr lang="en-AU" sz="1100" b="1" dirty="0">
                        <a:effectLst/>
                      </a:endParaRPr>
                    </a:p>
                    <a:p>
                      <a:pPr algn="ctr"/>
                      <a:r>
                        <a:rPr lang="en-AU" sz="1100" b="1" dirty="0">
                          <a:effectLst/>
                        </a:rPr>
                        <a:t>Workshop 5:</a:t>
                      </a:r>
                      <a:endParaRPr lang="en-US" sz="1100" b="1" dirty="0">
                        <a:effectLst/>
                      </a:endParaRPr>
                    </a:p>
                    <a:p>
                      <a:pPr algn="ctr"/>
                      <a:endParaRPr lang="en-AU" sz="1100" b="0" dirty="0">
                        <a:effectLst/>
                      </a:endParaRPr>
                    </a:p>
                    <a:p>
                      <a:pPr algn="ctr"/>
                      <a:r>
                        <a:rPr lang="en-AU" sz="1100" b="1" dirty="0">
                          <a:effectLst/>
                        </a:rPr>
                        <a:t>Doing your action research</a:t>
                      </a:r>
                      <a:endParaRPr lang="en-US" sz="1100" b="1" dirty="0">
                        <a:effectLst/>
                      </a:endParaRPr>
                    </a:p>
                    <a:p>
                      <a:pPr algn="ctr"/>
                      <a:r>
                        <a:rPr lang="en-AU" sz="1100" b="0" dirty="0">
                          <a:effectLst/>
                        </a:rPr>
                        <a:t>Reporting back on how your action research is going</a:t>
                      </a:r>
                      <a:endParaRPr lang="en-US" sz="1100" b="0" dirty="0">
                        <a:effectLst/>
                      </a:endParaRPr>
                    </a:p>
                    <a:p>
                      <a:pPr algn="ctr"/>
                      <a:r>
                        <a:rPr lang="en-AU" sz="1100" b="0" dirty="0">
                          <a:effectLst/>
                        </a:rPr>
                        <a:t> </a:t>
                      </a:r>
                      <a:endParaRPr lang="en-US" sz="1100" b="0" dirty="0">
                        <a:effectLst/>
                      </a:endParaRPr>
                    </a:p>
                    <a:p>
                      <a:r>
                        <a:rPr lang="en-AU" sz="1100" b="0" dirty="0">
                          <a:effectLst/>
                        </a:rPr>
                        <a:t> </a:t>
                      </a:r>
                    </a:p>
                    <a:p>
                      <a:endParaRPr lang="en-AU" sz="1100" b="0" dirty="0">
                        <a:effectLst/>
                      </a:endParaRPr>
                    </a:p>
                    <a:p>
                      <a:endParaRPr lang="en-US" sz="1100" b="0" dirty="0">
                        <a:effectLst/>
                      </a:endParaRPr>
                    </a:p>
                    <a:p>
                      <a:pPr algn="ctr"/>
                      <a:r>
                        <a:rPr lang="en-AU" sz="1100" b="0" dirty="0">
                          <a:effectLst/>
                        </a:rPr>
                        <a:t> </a:t>
                      </a:r>
                      <a:endParaRPr lang="en-US" sz="1100" b="0" dirty="0">
                        <a:effectLst/>
                      </a:endParaRPr>
                    </a:p>
                    <a:p>
                      <a:pPr algn="ctr"/>
                      <a:r>
                        <a:rPr lang="en-AU" sz="1100" b="1" dirty="0">
                          <a:effectLst/>
                        </a:rPr>
                        <a:t>Workshop 6:</a:t>
                      </a:r>
                      <a:endParaRPr lang="en-US" sz="1100" b="1" dirty="0">
                        <a:effectLst/>
                      </a:endParaRPr>
                    </a:p>
                    <a:p>
                      <a:pPr algn="ctr"/>
                      <a:endParaRPr lang="en-AU" sz="1100" b="1" dirty="0">
                        <a:effectLst/>
                      </a:endParaRPr>
                    </a:p>
                    <a:p>
                      <a:pPr algn="ctr"/>
                      <a:r>
                        <a:rPr lang="en-AU" sz="1100" b="1" dirty="0">
                          <a:effectLst/>
                        </a:rPr>
                        <a:t>Analysing your action research</a:t>
                      </a:r>
                      <a:endParaRPr lang="en-US" sz="1100" b="1" dirty="0">
                        <a:effectLst/>
                      </a:endParaRPr>
                    </a:p>
                    <a:p>
                      <a:pPr algn="ctr"/>
                      <a:r>
                        <a:rPr lang="en-AU" sz="1100" b="0" dirty="0">
                          <a:effectLst/>
                        </a:rPr>
                        <a:t>Starting your analysis</a:t>
                      </a:r>
                      <a:endParaRPr lang="en-US" sz="1100" b="0" dirty="0">
                        <a:effectLst/>
                      </a:endParaRPr>
                    </a:p>
                    <a:p>
                      <a:pPr algn="ctr"/>
                      <a:r>
                        <a:rPr lang="en-AU" sz="1100" b="0" dirty="0">
                          <a:effectLst/>
                        </a:rPr>
                        <a:t> </a:t>
                      </a:r>
                      <a:endParaRPr lang="en-US"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8" marR="51438" marT="0" marB="0"/>
                </a:tc>
                <a:tc>
                  <a:txBody>
                    <a:bodyPr/>
                    <a:lstStyle/>
                    <a:p>
                      <a:pPr algn="ctr"/>
                      <a:endParaRPr lang="en-AU" sz="1100" b="1" dirty="0">
                        <a:effectLst/>
                      </a:endParaRPr>
                    </a:p>
                    <a:p>
                      <a:pPr algn="ctr"/>
                      <a:endParaRPr lang="en-AU" sz="1100" b="1" dirty="0">
                        <a:effectLst/>
                      </a:endParaRPr>
                    </a:p>
                    <a:p>
                      <a:pPr algn="ctr"/>
                      <a:r>
                        <a:rPr lang="en-AU" sz="1100" b="1">
                          <a:effectLst/>
                        </a:rPr>
                        <a:t>Workshop 7:</a:t>
                      </a:r>
                      <a:endParaRPr lang="en-US" sz="1100" b="1" dirty="0">
                        <a:effectLst/>
                      </a:endParaRPr>
                    </a:p>
                    <a:p>
                      <a:pPr algn="ctr"/>
                      <a:endParaRPr lang="en-AU" sz="1100" b="1" dirty="0">
                        <a:effectLst/>
                      </a:endParaRPr>
                    </a:p>
                    <a:p>
                      <a:pPr algn="ctr"/>
                      <a:r>
                        <a:rPr lang="en-AU" sz="1100" b="1" dirty="0">
                          <a:effectLst/>
                        </a:rPr>
                        <a:t>What did you learn?</a:t>
                      </a:r>
                      <a:endParaRPr lang="en-US" sz="1100" b="1" dirty="0">
                        <a:effectLst/>
                      </a:endParaRPr>
                    </a:p>
                    <a:p>
                      <a:pPr algn="ctr"/>
                      <a:r>
                        <a:rPr lang="en-AU" sz="1100" b="0" dirty="0">
                          <a:effectLst/>
                        </a:rPr>
                        <a:t>Working on a presentation or a paper of what happened and what you learned</a:t>
                      </a:r>
                      <a:endParaRPr lang="en-US" sz="1100" b="0" dirty="0">
                        <a:effectLst/>
                      </a:endParaRPr>
                    </a:p>
                    <a:p>
                      <a:pPr algn="ctr"/>
                      <a:r>
                        <a:rPr lang="en-AU" sz="1100" b="0" dirty="0">
                          <a:effectLst/>
                        </a:rPr>
                        <a:t> </a:t>
                      </a:r>
                      <a:endParaRPr lang="en-US" sz="1100" b="0" dirty="0">
                        <a:effectLst/>
                      </a:endParaRPr>
                    </a:p>
                    <a:p>
                      <a:pPr algn="ctr"/>
                      <a:r>
                        <a:rPr lang="en-AU" sz="1100" b="0" dirty="0">
                          <a:effectLst/>
                        </a:rPr>
                        <a:t> </a:t>
                      </a:r>
                      <a:endParaRPr lang="en-US" sz="1100" b="0" dirty="0">
                        <a:effectLst/>
                      </a:endParaRPr>
                    </a:p>
                    <a:p>
                      <a:r>
                        <a:rPr lang="en-AU" sz="1100" b="0" dirty="0">
                          <a:effectLst/>
                        </a:rPr>
                        <a:t> </a:t>
                      </a:r>
                      <a:endParaRPr lang="en-US" sz="1100" b="0" dirty="0">
                        <a:effectLst/>
                      </a:endParaRPr>
                    </a:p>
                    <a:p>
                      <a:pPr algn="ctr"/>
                      <a:endParaRPr lang="en-AU" sz="1100" b="1" dirty="0">
                        <a:effectLst/>
                      </a:endParaRPr>
                    </a:p>
                    <a:p>
                      <a:pPr algn="ctr"/>
                      <a:r>
                        <a:rPr lang="en-AU" sz="1100" b="1" dirty="0">
                          <a:effectLst/>
                        </a:rPr>
                        <a:t>Conference: November</a:t>
                      </a:r>
                      <a:endParaRPr lang="en-US" sz="1100" b="1" dirty="0">
                        <a:effectLst/>
                      </a:endParaRPr>
                    </a:p>
                    <a:p>
                      <a:pPr algn="ctr"/>
                      <a:endParaRPr lang="en-AU" sz="1100" b="1" dirty="0">
                        <a:effectLst/>
                      </a:endParaRPr>
                    </a:p>
                    <a:p>
                      <a:pPr algn="ctr"/>
                      <a:r>
                        <a:rPr lang="en-AU" sz="1100" b="1" dirty="0">
                          <a:effectLst/>
                        </a:rPr>
                        <a:t>Presenting your learning </a:t>
                      </a:r>
                      <a:r>
                        <a:rPr lang="en-AU" sz="1100" b="0" dirty="0">
                          <a:effectLst/>
                        </a:rPr>
                        <a:t>[Showcase of Scholarship of Teaching Event)</a:t>
                      </a:r>
                      <a:endParaRPr lang="en-US"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8" marR="51438" marT="0" marB="0"/>
                </a:tc>
                <a:extLst>
                  <a:ext uri="{0D108BD9-81ED-4DB2-BD59-A6C34878D82A}">
                    <a16:rowId xmlns:a16="http://schemas.microsoft.com/office/drawing/2014/main" val="10001"/>
                  </a:ext>
                </a:extLst>
              </a:tr>
            </a:tbl>
          </a:graphicData>
        </a:graphic>
      </p:graphicFrame>
      <p:sp>
        <p:nvSpPr>
          <p:cNvPr id="6" name="Rectangle 5">
            <a:extLst>
              <a:ext uri="{FF2B5EF4-FFF2-40B4-BE49-F238E27FC236}">
                <a16:creationId xmlns:a16="http://schemas.microsoft.com/office/drawing/2014/main" id="{3DA3A3DE-7E93-7C46-95A8-C543D84468F9}"/>
              </a:ext>
            </a:extLst>
          </p:cNvPr>
          <p:cNvSpPr/>
          <p:nvPr/>
        </p:nvSpPr>
        <p:spPr bwMode="auto">
          <a:xfrm>
            <a:off x="8694964" y="4114800"/>
            <a:ext cx="449036" cy="1028699"/>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1350972584"/>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FD9794A-27AF-4408-A296-7FE08BCD80EA}"/>
              </a:ext>
            </a:extLst>
          </p:cNvPr>
          <p:cNvSpPr>
            <a:spLocks noGrp="1"/>
          </p:cNvSpPr>
          <p:nvPr>
            <p:ph type="body" sz="quarter" idx="11"/>
          </p:nvPr>
        </p:nvSpPr>
        <p:spPr/>
        <p:txBody>
          <a:bodyPr/>
          <a:lstStyle/>
          <a:p>
            <a:pPr marL="0" indent="0">
              <a:buNone/>
            </a:pPr>
            <a:r>
              <a:rPr lang="en-AU" sz="2000" dirty="0">
                <a:effectLst/>
                <a:latin typeface="Calibri" panose="020F0502020204030204" pitchFamily="34" charset="0"/>
                <a:ea typeface="Calibri" panose="020F0502020204030204" pitchFamily="34" charset="0"/>
                <a:cs typeface="Times New Roman" panose="02020603050405020304" pitchFamily="18" charset="0"/>
              </a:rPr>
              <a:t>11. 45pm Share your own hopeful ideas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2000" dirty="0">
                <a:effectLst/>
                <a:latin typeface="Calibri" panose="020F0502020204030204" pitchFamily="34" charset="0"/>
                <a:ea typeface="Calibri" panose="020F0502020204030204" pitchFamily="34" charset="0"/>
                <a:cs typeface="Times New Roman" panose="02020603050405020304" pitchFamily="18" charset="0"/>
              </a:rPr>
              <a:t>Task: In small break ou</a:t>
            </a:r>
            <a:r>
              <a:rPr lang="en-AU" dirty="0">
                <a:latin typeface="Calibri" panose="020F0502020204030204" pitchFamily="34" charset="0"/>
                <a:ea typeface="Calibri" panose="020F0502020204030204" pitchFamily="34" charset="0"/>
                <a:cs typeface="Times New Roman" panose="02020603050405020304" pitchFamily="18" charset="0"/>
              </a:rPr>
              <a:t>t room </a:t>
            </a:r>
            <a:r>
              <a:rPr lang="en-AU" sz="2000" dirty="0">
                <a:effectLst/>
                <a:latin typeface="Calibri" panose="020F0502020204030204" pitchFamily="34" charset="0"/>
                <a:ea typeface="Calibri" panose="020F0502020204030204" pitchFamily="34" charset="0"/>
                <a:cs typeface="Times New Roman" panose="02020603050405020304" pitchFamily="18" charset="0"/>
              </a:rPr>
              <a:t>groups, discuss (</a:t>
            </a:r>
            <a:r>
              <a:rPr lang="en-AU" sz="2000" dirty="0" err="1">
                <a:effectLst/>
                <a:latin typeface="Calibri" panose="020F0502020204030204" pitchFamily="34" charset="0"/>
                <a:ea typeface="Calibri" panose="020F0502020204030204" pitchFamily="34" charset="0"/>
                <a:cs typeface="Times New Roman" panose="02020603050405020304" pitchFamily="18" charset="0"/>
              </a:rPr>
              <a:t>i</a:t>
            </a:r>
            <a:r>
              <a:rPr lang="en-AU" sz="2000" dirty="0">
                <a:effectLst/>
                <a:latin typeface="Calibri" panose="020F0502020204030204" pitchFamily="34" charset="0"/>
                <a:ea typeface="Calibri" panose="020F0502020204030204" pitchFamily="34" charset="0"/>
                <a:cs typeface="Times New Roman" panose="02020603050405020304" pitchFamily="18" charset="0"/>
              </a:rPr>
              <a:t>) What are your hopeful ideas?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r>
              <a:rPr lang="en-AU" sz="2000" dirty="0">
                <a:effectLst/>
                <a:latin typeface="Calibri" panose="020F0502020204030204" pitchFamily="34" charset="0"/>
                <a:ea typeface="Calibri" panose="020F0502020204030204" pitchFamily="34" charset="0"/>
                <a:cs typeface="Times New Roman" panose="02020603050405020304" pitchFamily="18" charset="0"/>
              </a:rPr>
              <a:t>Come back to larger group at 12:10 to share. </a:t>
            </a:r>
          </a:p>
          <a:p>
            <a:pPr marL="0" indent="0">
              <a:buNone/>
            </a:pPr>
            <a:endParaRPr lang="en-AU"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dirty="0">
                <a:latin typeface="Calibri" panose="020F0502020204030204" pitchFamily="34" charset="0"/>
                <a:ea typeface="Calibri" panose="020F0502020204030204" pitchFamily="34" charset="0"/>
                <a:cs typeface="Times New Roman" panose="02020603050405020304" pitchFamily="18" charset="0"/>
              </a:rPr>
              <a:t>Preparation for workshop 3 &amp; close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12955139"/>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CE3D13B-6D6A-944C-BA46-5F367933D744}"/>
              </a:ext>
            </a:extLst>
          </p:cNvPr>
          <p:cNvSpPr>
            <a:spLocks noGrp="1"/>
          </p:cNvSpPr>
          <p:nvPr>
            <p:ph type="subTitle" sz="quarter" idx="1"/>
          </p:nvPr>
        </p:nvSpPr>
        <p:spPr/>
        <p:txBody>
          <a:bodyPr/>
          <a:lstStyle/>
          <a:p>
            <a:r>
              <a:rPr lang="en-US"/>
              <a:t>Questions? </a:t>
            </a:r>
          </a:p>
        </p:txBody>
      </p:sp>
    </p:spTree>
    <p:extLst>
      <p:ext uri="{BB962C8B-B14F-4D97-AF65-F5344CB8AC3E}">
        <p14:creationId xmlns:p14="http://schemas.microsoft.com/office/powerpoint/2010/main" val="247796385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4342" name="TextBox 7"/>
          <p:cNvSpPr txBox="1">
            <a:spLocks noChangeArrowheads="1"/>
          </p:cNvSpPr>
          <p:nvPr/>
        </p:nvSpPr>
        <p:spPr bwMode="auto">
          <a:xfrm>
            <a:off x="3561161" y="1285875"/>
            <a:ext cx="1496615"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en-US" altLang="x-none" sz="2100" dirty="0">
                <a:solidFill>
                  <a:srgbClr val="FFFFFF"/>
                </a:solidFill>
              </a:rPr>
              <a:t>Your teaching challenges</a:t>
            </a:r>
          </a:p>
        </p:txBody>
      </p:sp>
    </p:spTree>
    <p:extLst>
      <p:ext uri="{BB962C8B-B14F-4D97-AF65-F5344CB8AC3E}">
        <p14:creationId xmlns:p14="http://schemas.microsoft.com/office/powerpoint/2010/main" val="2120954477"/>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4339" name="TextBox 4"/>
          <p:cNvSpPr txBox="1">
            <a:spLocks noChangeArrowheads="1"/>
          </p:cNvSpPr>
          <p:nvPr/>
        </p:nvSpPr>
        <p:spPr bwMode="auto">
          <a:xfrm>
            <a:off x="1990726" y="3024188"/>
            <a:ext cx="1460897"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en-US" altLang="x-none" sz="2100">
                <a:solidFill>
                  <a:schemeClr val="bg1"/>
                </a:solidFill>
              </a:rPr>
              <a:t>Doing something different</a:t>
            </a:r>
          </a:p>
        </p:txBody>
      </p:sp>
      <p:sp>
        <p:nvSpPr>
          <p:cNvPr id="14342" name="TextBox 7"/>
          <p:cNvSpPr txBox="1">
            <a:spLocks noChangeArrowheads="1"/>
          </p:cNvSpPr>
          <p:nvPr/>
        </p:nvSpPr>
        <p:spPr bwMode="auto">
          <a:xfrm>
            <a:off x="3561161" y="1285875"/>
            <a:ext cx="1496615"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en-US" altLang="x-none" sz="2100" dirty="0">
                <a:solidFill>
                  <a:srgbClr val="FFFFFF"/>
                </a:solidFill>
              </a:rPr>
              <a:t>Your teaching challenges</a:t>
            </a:r>
          </a:p>
        </p:txBody>
      </p:sp>
      <p:sp>
        <p:nvSpPr>
          <p:cNvPr id="9" name="Chevron 8"/>
          <p:cNvSpPr>
            <a:spLocks noChangeArrowheads="1"/>
          </p:cNvSpPr>
          <p:nvPr/>
        </p:nvSpPr>
        <p:spPr bwMode="auto">
          <a:xfrm rot="7141549">
            <a:off x="3379589" y="2547343"/>
            <a:ext cx="363141" cy="364331"/>
          </a:xfrm>
          <a:prstGeom prst="chevron">
            <a:avLst>
              <a:gd name="adj" fmla="val 50000"/>
            </a:avLst>
          </a:prstGeom>
          <a:gradFill rotWithShape="1">
            <a:gsLst>
              <a:gs pos="0">
                <a:srgbClr val="CBFFFF"/>
              </a:gs>
              <a:gs pos="100000">
                <a:srgbClr val="B5E5E9"/>
              </a:gs>
            </a:gsLst>
            <a:lin ang="5400000"/>
          </a:gradFill>
          <a:ln w="9525">
            <a:solidFill>
              <a:srgbClr val="B6DCDF"/>
            </a:solidFill>
            <a:miter lim="800000"/>
            <a:headEnd/>
            <a:tailEnd/>
          </a:ln>
          <a:effectLst>
            <a:outerShdw blurRad="40000" dist="23000" dir="5400000" rotWithShape="0">
              <a:srgbClr val="000000">
                <a:alpha val="34999"/>
              </a:srgbClr>
            </a:outerShdw>
          </a:effectLst>
        </p:spPr>
        <p:txBody>
          <a:bodyPr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endParaRPr lang="en-US" altLang="x-none" sz="1350"/>
          </a:p>
        </p:txBody>
      </p:sp>
      <p:sp>
        <p:nvSpPr>
          <p:cNvPr id="14345" name="TextBox 11"/>
          <p:cNvSpPr txBox="1">
            <a:spLocks noChangeArrowheads="1"/>
          </p:cNvSpPr>
          <p:nvPr/>
        </p:nvSpPr>
        <p:spPr bwMode="auto">
          <a:xfrm>
            <a:off x="1824039" y="1438275"/>
            <a:ext cx="1090612"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en-US" altLang="x-none" sz="2100" dirty="0">
                <a:solidFill>
                  <a:srgbClr val="FFFF00"/>
                </a:solidFill>
              </a:rPr>
              <a:t>What’s your theory</a:t>
            </a:r>
          </a:p>
        </p:txBody>
      </p:sp>
    </p:spTree>
    <p:extLst>
      <p:ext uri="{BB962C8B-B14F-4D97-AF65-F5344CB8AC3E}">
        <p14:creationId xmlns:p14="http://schemas.microsoft.com/office/powerpoint/2010/main" val="1432383407"/>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4339" name="TextBox 4"/>
          <p:cNvSpPr txBox="1">
            <a:spLocks noChangeArrowheads="1"/>
          </p:cNvSpPr>
          <p:nvPr/>
        </p:nvSpPr>
        <p:spPr bwMode="auto">
          <a:xfrm>
            <a:off x="1990726" y="3024188"/>
            <a:ext cx="1460897"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en-US" altLang="x-none" sz="2100">
                <a:solidFill>
                  <a:schemeClr val="bg1"/>
                </a:solidFill>
              </a:rPr>
              <a:t>Doing something different</a:t>
            </a:r>
          </a:p>
        </p:txBody>
      </p:sp>
      <p:sp>
        <p:nvSpPr>
          <p:cNvPr id="14340" name="TextBox 5"/>
          <p:cNvSpPr txBox="1">
            <a:spLocks noChangeArrowheads="1"/>
          </p:cNvSpPr>
          <p:nvPr/>
        </p:nvSpPr>
        <p:spPr bwMode="auto">
          <a:xfrm>
            <a:off x="5057775" y="3190875"/>
            <a:ext cx="126761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en-US" altLang="x-none" sz="2100">
                <a:solidFill>
                  <a:srgbClr val="FFFFFF"/>
                </a:solidFill>
              </a:rPr>
              <a:t>Action</a:t>
            </a:r>
          </a:p>
          <a:p>
            <a:pPr algn="ctr" eaLnBrk="1" hangingPunct="1"/>
            <a:r>
              <a:rPr lang="en-US" altLang="x-none" sz="2100">
                <a:solidFill>
                  <a:srgbClr val="FFFFFF"/>
                </a:solidFill>
              </a:rPr>
              <a:t>research</a:t>
            </a:r>
          </a:p>
        </p:txBody>
      </p:sp>
      <p:sp>
        <p:nvSpPr>
          <p:cNvPr id="7" name="Up-Down Arrow 6"/>
          <p:cNvSpPr>
            <a:spLocks noChangeArrowheads="1"/>
          </p:cNvSpPr>
          <p:nvPr/>
        </p:nvSpPr>
        <p:spPr bwMode="auto">
          <a:xfrm rot="5400000">
            <a:off x="4082655" y="3165873"/>
            <a:ext cx="364331" cy="912019"/>
          </a:xfrm>
          <a:prstGeom prst="upDownArrow">
            <a:avLst>
              <a:gd name="adj1" fmla="val 50000"/>
              <a:gd name="adj2" fmla="val 49880"/>
            </a:avLst>
          </a:prstGeom>
          <a:gradFill rotWithShape="1">
            <a:gsLst>
              <a:gs pos="0">
                <a:srgbClr val="CBFFFF"/>
              </a:gs>
              <a:gs pos="100000">
                <a:srgbClr val="B5E5E9"/>
              </a:gs>
            </a:gsLst>
            <a:lin ang="5400000"/>
          </a:gradFill>
          <a:ln w="9525">
            <a:solidFill>
              <a:srgbClr val="B6DCDF"/>
            </a:solidFill>
            <a:miter lim="800000"/>
            <a:headEnd/>
            <a:tailEnd/>
          </a:ln>
          <a:effectLst>
            <a:outerShdw blurRad="40000" dist="23000" dir="5400000" rotWithShape="0">
              <a:srgbClr val="000000">
                <a:alpha val="34999"/>
              </a:srgbClr>
            </a:outerShdw>
          </a:effectLst>
        </p:spPr>
        <p:txBody>
          <a:bodyPr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endParaRPr lang="en-US" altLang="x-none" sz="1350">
              <a:solidFill>
                <a:srgbClr val="FFFFFF"/>
              </a:solidFill>
            </a:endParaRPr>
          </a:p>
        </p:txBody>
      </p:sp>
      <p:sp>
        <p:nvSpPr>
          <p:cNvPr id="14342" name="TextBox 7"/>
          <p:cNvSpPr txBox="1">
            <a:spLocks noChangeArrowheads="1"/>
          </p:cNvSpPr>
          <p:nvPr/>
        </p:nvSpPr>
        <p:spPr bwMode="auto">
          <a:xfrm>
            <a:off x="3561161" y="1285875"/>
            <a:ext cx="1496615"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en-US" altLang="x-none" sz="2100" dirty="0">
                <a:solidFill>
                  <a:srgbClr val="FFFFFF"/>
                </a:solidFill>
              </a:rPr>
              <a:t>Your teaching challenges</a:t>
            </a:r>
          </a:p>
        </p:txBody>
      </p:sp>
      <p:sp>
        <p:nvSpPr>
          <p:cNvPr id="9" name="Chevron 8"/>
          <p:cNvSpPr>
            <a:spLocks noChangeArrowheads="1"/>
          </p:cNvSpPr>
          <p:nvPr/>
        </p:nvSpPr>
        <p:spPr bwMode="auto">
          <a:xfrm rot="7141549">
            <a:off x="3379589" y="2547343"/>
            <a:ext cx="363141" cy="364331"/>
          </a:xfrm>
          <a:prstGeom prst="chevron">
            <a:avLst>
              <a:gd name="adj" fmla="val 50000"/>
            </a:avLst>
          </a:prstGeom>
          <a:gradFill rotWithShape="1">
            <a:gsLst>
              <a:gs pos="0">
                <a:srgbClr val="CBFFFF"/>
              </a:gs>
              <a:gs pos="100000">
                <a:srgbClr val="B5E5E9"/>
              </a:gs>
            </a:gsLst>
            <a:lin ang="5400000"/>
          </a:gradFill>
          <a:ln w="9525">
            <a:solidFill>
              <a:srgbClr val="B6DCDF"/>
            </a:solidFill>
            <a:miter lim="800000"/>
            <a:headEnd/>
            <a:tailEnd/>
          </a:ln>
          <a:effectLst>
            <a:outerShdw blurRad="40000" dist="23000" dir="5400000" rotWithShape="0">
              <a:srgbClr val="000000">
                <a:alpha val="34999"/>
              </a:srgbClr>
            </a:outerShdw>
          </a:effectLst>
        </p:spPr>
        <p:txBody>
          <a:bodyPr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endParaRPr lang="en-US" altLang="x-none" sz="1350"/>
          </a:p>
        </p:txBody>
      </p:sp>
      <p:sp>
        <p:nvSpPr>
          <p:cNvPr id="10" name="Chevron 9"/>
          <p:cNvSpPr>
            <a:spLocks noChangeArrowheads="1"/>
          </p:cNvSpPr>
          <p:nvPr/>
        </p:nvSpPr>
        <p:spPr bwMode="auto">
          <a:xfrm rot="3493858">
            <a:off x="4653559" y="2544963"/>
            <a:ext cx="364331" cy="363140"/>
          </a:xfrm>
          <a:prstGeom prst="chevron">
            <a:avLst>
              <a:gd name="adj" fmla="val 50164"/>
            </a:avLst>
          </a:prstGeom>
          <a:gradFill rotWithShape="1">
            <a:gsLst>
              <a:gs pos="0">
                <a:srgbClr val="CBFFFF"/>
              </a:gs>
              <a:gs pos="100000">
                <a:srgbClr val="B5E5E9"/>
              </a:gs>
            </a:gsLst>
            <a:lin ang="5400000"/>
          </a:gradFill>
          <a:ln w="9525">
            <a:solidFill>
              <a:srgbClr val="B6DCDF"/>
            </a:solidFill>
            <a:miter lim="800000"/>
            <a:headEnd/>
            <a:tailEnd/>
          </a:ln>
          <a:effectLst>
            <a:outerShdw blurRad="40000" dist="23000" dir="5400000" rotWithShape="0">
              <a:srgbClr val="000000">
                <a:alpha val="34999"/>
              </a:srgbClr>
            </a:outerShdw>
          </a:effectLst>
        </p:spPr>
        <p:txBody>
          <a:bodyPr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endParaRPr lang="en-US" altLang="x-none" sz="1350"/>
          </a:p>
        </p:txBody>
      </p:sp>
      <p:sp>
        <p:nvSpPr>
          <p:cNvPr id="14345" name="TextBox 11"/>
          <p:cNvSpPr txBox="1">
            <a:spLocks noChangeArrowheads="1"/>
          </p:cNvSpPr>
          <p:nvPr/>
        </p:nvSpPr>
        <p:spPr bwMode="auto">
          <a:xfrm>
            <a:off x="1824039" y="1438275"/>
            <a:ext cx="1090612"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en-US" altLang="x-none" sz="2100" dirty="0">
                <a:solidFill>
                  <a:srgbClr val="FFFF00"/>
                </a:solidFill>
              </a:rPr>
              <a:t>What’s your theory</a:t>
            </a:r>
          </a:p>
        </p:txBody>
      </p:sp>
    </p:spTree>
    <p:extLst>
      <p:ext uri="{BB962C8B-B14F-4D97-AF65-F5344CB8AC3E}">
        <p14:creationId xmlns:p14="http://schemas.microsoft.com/office/powerpoint/2010/main" val="403243365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1594485" y="917258"/>
            <a:ext cx="5066348" cy="600164"/>
          </a:xfrm>
          <a:prstGeom prst="rect">
            <a:avLst/>
          </a:prstGeom>
          <a:noFill/>
        </p:spPr>
        <p:txBody>
          <a:bodyPr wrap="square" rtlCol="0">
            <a:spAutoFit/>
          </a:bodyPr>
          <a:lstStyle/>
          <a:p>
            <a:r>
              <a:rPr lang="en-US" sz="3300" dirty="0">
                <a:solidFill>
                  <a:srgbClr val="FFFF00"/>
                </a:solidFill>
              </a:rPr>
              <a:t>A very long example</a:t>
            </a:r>
          </a:p>
        </p:txBody>
      </p:sp>
    </p:spTree>
    <p:extLst>
      <p:ext uri="{BB962C8B-B14F-4D97-AF65-F5344CB8AC3E}">
        <p14:creationId xmlns:p14="http://schemas.microsoft.com/office/powerpoint/2010/main" val="2614721793"/>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68618" y="291465"/>
            <a:ext cx="8178165" cy="3970318"/>
          </a:xfrm>
          <a:prstGeom prst="rect">
            <a:avLst/>
          </a:prstGeom>
          <a:noFill/>
        </p:spPr>
        <p:txBody>
          <a:bodyPr wrap="square" rtlCol="0">
            <a:spAutoFit/>
          </a:bodyPr>
          <a:lstStyle/>
          <a:p>
            <a:r>
              <a:rPr lang="en-US" sz="2100" dirty="0">
                <a:solidFill>
                  <a:schemeClr val="bg1"/>
                </a:solidFill>
              </a:rPr>
              <a:t>Anything good that happens occurs because of good will with the students</a:t>
            </a:r>
          </a:p>
          <a:p>
            <a:endParaRPr lang="en-US" sz="2100" dirty="0">
              <a:solidFill>
                <a:schemeClr val="bg1"/>
              </a:solidFill>
            </a:endParaRPr>
          </a:p>
          <a:p>
            <a:r>
              <a:rPr lang="en-US" sz="2100" dirty="0">
                <a:solidFill>
                  <a:schemeClr val="bg1"/>
                </a:solidFill>
              </a:rPr>
              <a:t>What ever learning that happens depends on the learning task you set them</a:t>
            </a:r>
          </a:p>
          <a:p>
            <a:endParaRPr lang="en-US" sz="2100" dirty="0">
              <a:solidFill>
                <a:schemeClr val="bg1"/>
              </a:solidFill>
            </a:endParaRPr>
          </a:p>
          <a:p>
            <a:r>
              <a:rPr lang="en-US" sz="2100" dirty="0">
                <a:solidFill>
                  <a:schemeClr val="bg1"/>
                </a:solidFill>
              </a:rPr>
              <a:t>It's your responsibility to unlock all of the learning resources in the room ..what resources for learning do the students bring to class</a:t>
            </a:r>
          </a:p>
          <a:p>
            <a:endParaRPr lang="en-US" sz="2100" dirty="0">
              <a:solidFill>
                <a:schemeClr val="bg1"/>
              </a:solidFill>
            </a:endParaRPr>
          </a:p>
          <a:p>
            <a:r>
              <a:rPr lang="en-US" sz="2100" dirty="0">
                <a:solidFill>
                  <a:schemeClr val="bg1"/>
                </a:solidFill>
              </a:rPr>
              <a:t>Learning is enhanced when I negotiate important things with my students</a:t>
            </a:r>
          </a:p>
          <a:p>
            <a:endParaRPr lang="en-US" sz="2100" dirty="0">
              <a:solidFill>
                <a:schemeClr val="bg1"/>
              </a:solidFill>
            </a:endParaRPr>
          </a:p>
        </p:txBody>
      </p:sp>
    </p:spTree>
    <p:extLst>
      <p:ext uri="{BB962C8B-B14F-4D97-AF65-F5344CB8AC3E}">
        <p14:creationId xmlns:p14="http://schemas.microsoft.com/office/powerpoint/2010/main" val="2055573701"/>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theme/theme1.xml><?xml version="1.0" encoding="utf-8"?>
<a:theme xmlns:a="http://schemas.openxmlformats.org/drawingml/2006/main" name="UniSA PPT - Bar footer">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template 16-9_UniSA Corporate - Bar footer" id="{9F5AD3D8-F754-44A4-AC4D-A815DC4E54A1}" vid="{25813748-2585-4D6F-8CAF-E563CA521B3F}"/>
    </a:ext>
  </a:ext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DC18C3C5536B4BA82501E84EEDEDB5" ma:contentTypeVersion="24" ma:contentTypeDescription="Create a new document." ma:contentTypeScope="" ma:versionID="ee0130bcf631e088006a15af161c6419">
  <xsd:schema xmlns:xsd="http://www.w3.org/2001/XMLSchema" xmlns:xs="http://www.w3.org/2001/XMLSchema" xmlns:p="http://schemas.microsoft.com/office/2006/metadata/properties" xmlns:ns3="739ccbe4-bc42-41af-ad40-d5925bb58805" xmlns:ns4="5e97e995-cb86-401e-8992-3861983dfada" targetNamespace="http://schemas.microsoft.com/office/2006/metadata/properties" ma:root="true" ma:fieldsID="746ec5d5b1e2c9986aa954b68397d1d0" ns3:_="" ns4:_="">
    <xsd:import namespace="739ccbe4-bc42-41af-ad40-d5925bb58805"/>
    <xsd:import namespace="5e97e995-cb86-401e-8992-3861983dfada"/>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Owner" minOccurs="0"/>
                <xsd:element ref="ns4:DefaultSectionNames" minOccurs="0"/>
                <xsd:element ref="ns4:CultureName" minOccurs="0"/>
                <xsd:element ref="ns4:AppVersion"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Has_Teacher_Only_SectionGroup" minOccurs="0"/>
                <xsd:element ref="ns4:Is_Collaboration_Space_Locked"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ccbe4-bc42-41af-ad40-d5925bb5880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97e995-cb86-401e-8992-3861983dfada" elementFormDefault="qualified">
    <xsd:import namespace="http://schemas.microsoft.com/office/2006/documentManagement/types"/>
    <xsd:import namespace="http://schemas.microsoft.com/office/infopath/2007/PartnerControls"/>
    <xsd:element name="NotebookType" ma:index="11" nillable="true" ma:displayName="Notebook Type" ma:internalName="NotebookType">
      <xsd:simpleType>
        <xsd:restriction base="dms:Text"/>
      </xsd:simpleType>
    </xsd:element>
    <xsd:element name="FolderType" ma:index="12" nillable="true" ma:displayName="Folder Type" ma:internalName="FolderType">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4" nillable="true" ma:displayName="Default Section Names" ma:internalName="DefaultSectionNames">
      <xsd:simpleType>
        <xsd:restriction base="dms:Note">
          <xsd:maxLength value="255"/>
        </xsd:restriction>
      </xsd:simpleType>
    </xsd:element>
    <xsd:element name="CultureName" ma:index="15" nillable="true" ma:displayName="Culture Name" ma:internalName="CultureName">
      <xsd:simpleType>
        <xsd:restriction base="dms:Text"/>
      </xsd:simpleType>
    </xsd:element>
    <xsd:element name="AppVersion" ma:index="16" nillable="true" ma:displayName="App Version" ma:internalName="AppVersion">
      <xsd:simpleType>
        <xsd:restriction base="dms:Text"/>
      </xsd:simpleType>
    </xsd:element>
    <xsd:element name="Teachers" ma:index="17"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8"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9"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0" nillable="true" ma:displayName="Invited Teachers" ma:internalName="Invited_Teachers">
      <xsd:simpleType>
        <xsd:restriction base="dms:Note">
          <xsd:maxLength value="255"/>
        </xsd:restriction>
      </xsd:simpleType>
    </xsd:element>
    <xsd:element name="Invited_Students" ma:index="21" nillable="true" ma:displayName="Invited Students" ma:internalName="Invited_Students">
      <xsd:simpleType>
        <xsd:restriction base="dms:Note">
          <xsd:maxLength value="255"/>
        </xsd:restriction>
      </xsd:simpleType>
    </xsd:element>
    <xsd:element name="Self_Registration_Enabled" ma:index="22" nillable="true" ma:displayName="Self Registration Enabled" ma:internalName="Self_Registration_Enabled">
      <xsd:simpleType>
        <xsd:restriction base="dms:Boolean"/>
      </xsd:simpleType>
    </xsd:element>
    <xsd:element name="Has_Teacher_Only_SectionGroup" ma:index="23" nillable="true" ma:displayName="Has Teacher Only SectionGroup" ma:internalName="Has_Teacher_Only_SectionGroup">
      <xsd:simpleType>
        <xsd:restriction base="dms:Boolean"/>
      </xsd:simpleType>
    </xsd:element>
    <xsd:element name="Is_Collaboration_Space_Locked" ma:index="24" nillable="true" ma:displayName="Is Collaboration Space Locked" ma:internalName="Is_Collaboration_Space_Locked">
      <xsd:simpleType>
        <xsd:restriction base="dms:Boolean"/>
      </xsd:simpleType>
    </xsd:element>
    <xsd:element name="MediaServiceMetadata" ma:index="25" nillable="true" ma:displayName="MediaServiceMetadata" ma:description="" ma:hidden="true" ma:internalName="MediaServiceMetadata" ma:readOnly="true">
      <xsd:simpleType>
        <xsd:restriction base="dms:Note"/>
      </xsd:simpleType>
    </xsd:element>
    <xsd:element name="MediaServiceFastMetadata" ma:index="26" nillable="true" ma:displayName="MediaServiceFastMetadata" ma:description="" ma:hidden="true" ma:internalName="MediaServiceFastMetadata" ma:readOnly="true">
      <xsd:simpleType>
        <xsd:restriction base="dms:Note"/>
      </xsd:simpleType>
    </xsd:element>
    <xsd:element name="MediaServiceDateTaken" ma:index="27" nillable="true" ma:displayName="MediaServiceDateTaken" ma:description="" ma:hidden="true" ma:internalName="MediaServiceDateTaken" ma:readOnly="true">
      <xsd:simpleType>
        <xsd:restriction base="dms:Text"/>
      </xsd:simpleType>
    </xsd:element>
    <xsd:element name="MediaServiceAutoTags" ma:index="28" nillable="true" ma:displayName="MediaServiceAutoTags" ma:description="" ma:internalName="MediaServiceAutoTags" ma:readOnly="true">
      <xsd:simpleType>
        <xsd:restriction base="dms:Text"/>
      </xsd:simpleType>
    </xsd:element>
    <xsd:element name="MediaServiceOCR" ma:index="29" nillable="true" ma:displayName="MediaServiceOCR"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vited_Teachers xmlns="5e97e995-cb86-401e-8992-3861983dfada" xsi:nil="true"/>
    <DefaultSectionNames xmlns="5e97e995-cb86-401e-8992-3861983dfada" xsi:nil="true"/>
    <Teachers xmlns="5e97e995-cb86-401e-8992-3861983dfada">
      <UserInfo>
        <DisplayName/>
        <AccountId xsi:nil="true"/>
        <AccountType/>
      </UserInfo>
    </Teachers>
    <Is_Collaboration_Space_Locked xmlns="5e97e995-cb86-401e-8992-3861983dfada" xsi:nil="true"/>
    <CultureName xmlns="5e97e995-cb86-401e-8992-3861983dfada" xsi:nil="true"/>
    <Self_Registration_Enabled xmlns="5e97e995-cb86-401e-8992-3861983dfada" xsi:nil="true"/>
    <Student_Groups xmlns="5e97e995-cb86-401e-8992-3861983dfada">
      <UserInfo>
        <DisplayName/>
        <AccountId xsi:nil="true"/>
        <AccountType/>
      </UserInfo>
    </Student_Groups>
    <NotebookType xmlns="5e97e995-cb86-401e-8992-3861983dfada" xsi:nil="true"/>
    <AppVersion xmlns="5e97e995-cb86-401e-8992-3861983dfada" xsi:nil="true"/>
    <Invited_Students xmlns="5e97e995-cb86-401e-8992-3861983dfada" xsi:nil="true"/>
    <Has_Teacher_Only_SectionGroup xmlns="5e97e995-cb86-401e-8992-3861983dfada" xsi:nil="true"/>
    <FolderType xmlns="5e97e995-cb86-401e-8992-3861983dfada" xsi:nil="true"/>
    <Owner xmlns="5e97e995-cb86-401e-8992-3861983dfada">
      <UserInfo>
        <DisplayName/>
        <AccountId xsi:nil="true"/>
        <AccountType/>
      </UserInfo>
    </Owner>
    <Students xmlns="5e97e995-cb86-401e-8992-3861983dfada">
      <UserInfo>
        <DisplayName/>
        <AccountId xsi:nil="true"/>
        <AccountType/>
      </UserInfo>
    </Students>
  </documentManagement>
</p:properties>
</file>

<file path=customXml/itemProps1.xml><?xml version="1.0" encoding="utf-8"?>
<ds:datastoreItem xmlns:ds="http://schemas.openxmlformats.org/officeDocument/2006/customXml" ds:itemID="{36ED6CFB-4565-4EBD-BC27-3050874D64DE}">
  <ds:schemaRefs>
    <ds:schemaRef ds:uri="http://schemas.microsoft.com/sharepoint/v3/contenttype/forms"/>
  </ds:schemaRefs>
</ds:datastoreItem>
</file>

<file path=customXml/itemProps2.xml><?xml version="1.0" encoding="utf-8"?>
<ds:datastoreItem xmlns:ds="http://schemas.openxmlformats.org/officeDocument/2006/customXml" ds:itemID="{5E0B9122-A68E-4483-9D6B-5D4A9FC822A4}">
  <ds:schemaRefs>
    <ds:schemaRef ds:uri="5e97e995-cb86-401e-8992-3861983dfada"/>
    <ds:schemaRef ds:uri="739ccbe4-bc42-41af-ad40-d5925bb5880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C26E445-7CE4-4246-8615-C7FCCAAEC9EF}">
  <ds:schemaRefs>
    <ds:schemaRef ds:uri="http://purl.org/dc/terms/"/>
    <ds:schemaRef ds:uri="http://schemas.openxmlformats.org/package/2006/metadata/core-properties"/>
    <ds:schemaRef ds:uri="http://schemas.microsoft.com/office/2006/documentManagement/types"/>
    <ds:schemaRef ds:uri="http://purl.org/dc/elements/1.1/"/>
    <ds:schemaRef ds:uri="http://www.w3.org/XML/1998/namespace"/>
    <ds:schemaRef ds:uri="http://schemas.microsoft.com/office/infopath/2007/PartnerControls"/>
    <ds:schemaRef ds:uri="http://purl.org/dc/dcmitype/"/>
    <ds:schemaRef ds:uri="5e97e995-cb86-401e-8992-3861983dfada"/>
    <ds:schemaRef ds:uri="739ccbe4-bc42-41af-ad40-d5925bb58805"/>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515</TotalTime>
  <Words>3423</Words>
  <Application>Microsoft Office PowerPoint</Application>
  <PresentationFormat>On-screen Show (16:9)</PresentationFormat>
  <Paragraphs>392</Paragraphs>
  <Slides>41</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41</vt:i4>
      </vt:variant>
    </vt:vector>
  </HeadingPairs>
  <TitlesOfParts>
    <vt:vector size="48" baseType="lpstr">
      <vt:lpstr>Altis UniSA</vt:lpstr>
      <vt:lpstr>Arial</vt:lpstr>
      <vt:lpstr>Calibri</vt:lpstr>
      <vt:lpstr>Times New Roman</vt:lpstr>
      <vt:lpstr>UniSA PPT - Bar footer</vt:lpstr>
      <vt:lpstr>Blank Presentation</vt:lpstr>
      <vt:lpstr>1_Blank Presentation</vt:lpstr>
      <vt:lpstr>Researching While Teaching Series  Workshop # 2 Provocations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Nita Haubrich</dc:creator>
  <cp:lastModifiedBy>Sarah Hattam</cp:lastModifiedBy>
  <cp:revision>491</cp:revision>
  <cp:lastPrinted>2019-11-08T00:52:50Z</cp:lastPrinted>
  <dcterms:created xsi:type="dcterms:W3CDTF">2019-06-17T22:49:35Z</dcterms:created>
  <dcterms:modified xsi:type="dcterms:W3CDTF">2022-03-17T23:21:59Z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0x0101002ADC18C3C5536B4BA82501E84EEDEDB5</vt:lpwstr>
  </property>
</Properties>
</file>