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4" r:id="rId4"/>
    <p:sldId id="26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0" autoAdjust="0"/>
    <p:restoredTop sz="94660"/>
  </p:normalViewPr>
  <p:slideViewPr>
    <p:cSldViewPr snapToGrid="0">
      <p:cViewPr varScale="1">
        <p:scale>
          <a:sx n="81" d="100"/>
          <a:sy n="81" d="100"/>
        </p:scale>
        <p:origin x="221"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0AA7B-42A2-04AC-E741-A4152D1130F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451F48CB-BB7F-F127-34F1-A5FD46AE40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D6C25450-6D51-394C-DD48-6D283602F003}"/>
              </a:ext>
            </a:extLst>
          </p:cNvPr>
          <p:cNvSpPr>
            <a:spLocks noGrp="1"/>
          </p:cNvSpPr>
          <p:nvPr>
            <p:ph type="dt" sz="half" idx="10"/>
          </p:nvPr>
        </p:nvSpPr>
        <p:spPr/>
        <p:txBody>
          <a:bodyPr/>
          <a:lstStyle/>
          <a:p>
            <a:fld id="{52E3B3A9-F8FF-437A-B30E-AB3B0110E4BE}" type="datetimeFigureOut">
              <a:rPr lang="en-AU" smtClean="0"/>
              <a:t>10/09/2024</a:t>
            </a:fld>
            <a:endParaRPr lang="en-AU"/>
          </a:p>
        </p:txBody>
      </p:sp>
      <p:sp>
        <p:nvSpPr>
          <p:cNvPr id="5" name="Footer Placeholder 4">
            <a:extLst>
              <a:ext uri="{FF2B5EF4-FFF2-40B4-BE49-F238E27FC236}">
                <a16:creationId xmlns:a16="http://schemas.microsoft.com/office/drawing/2014/main" id="{083CE6D9-C001-DF46-29FB-771F1F43CE63}"/>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87462704-E0E2-DD77-7626-C96F6BD8A287}"/>
              </a:ext>
            </a:extLst>
          </p:cNvPr>
          <p:cNvSpPr>
            <a:spLocks noGrp="1"/>
          </p:cNvSpPr>
          <p:nvPr>
            <p:ph type="sldNum" sz="quarter" idx="12"/>
          </p:nvPr>
        </p:nvSpPr>
        <p:spPr/>
        <p:txBody>
          <a:bodyPr/>
          <a:lstStyle/>
          <a:p>
            <a:fld id="{D59D2762-6CB4-41C5-A0E6-D853E43F4349}" type="slidenum">
              <a:rPr lang="en-AU" smtClean="0"/>
              <a:t>‹#›</a:t>
            </a:fld>
            <a:endParaRPr lang="en-AU"/>
          </a:p>
        </p:txBody>
      </p:sp>
    </p:spTree>
    <p:extLst>
      <p:ext uri="{BB962C8B-B14F-4D97-AF65-F5344CB8AC3E}">
        <p14:creationId xmlns:p14="http://schemas.microsoft.com/office/powerpoint/2010/main" val="1069788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D26BD-54FF-F8E6-6CE6-71C34CCB413F}"/>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E0AB2D5E-B4A2-8269-8FFB-C7343225FE6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96227683-5420-C831-BFCC-FE5892565844}"/>
              </a:ext>
            </a:extLst>
          </p:cNvPr>
          <p:cNvSpPr>
            <a:spLocks noGrp="1"/>
          </p:cNvSpPr>
          <p:nvPr>
            <p:ph type="dt" sz="half" idx="10"/>
          </p:nvPr>
        </p:nvSpPr>
        <p:spPr/>
        <p:txBody>
          <a:bodyPr/>
          <a:lstStyle/>
          <a:p>
            <a:fld id="{52E3B3A9-F8FF-437A-B30E-AB3B0110E4BE}" type="datetimeFigureOut">
              <a:rPr lang="en-AU" smtClean="0"/>
              <a:t>10/09/2024</a:t>
            </a:fld>
            <a:endParaRPr lang="en-AU"/>
          </a:p>
        </p:txBody>
      </p:sp>
      <p:sp>
        <p:nvSpPr>
          <p:cNvPr id="5" name="Footer Placeholder 4">
            <a:extLst>
              <a:ext uri="{FF2B5EF4-FFF2-40B4-BE49-F238E27FC236}">
                <a16:creationId xmlns:a16="http://schemas.microsoft.com/office/drawing/2014/main" id="{B0337A5C-53BD-4080-0C46-F34EE3B57B8D}"/>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BBDAADEA-028B-93C1-0BAA-7D604F06971D}"/>
              </a:ext>
            </a:extLst>
          </p:cNvPr>
          <p:cNvSpPr>
            <a:spLocks noGrp="1"/>
          </p:cNvSpPr>
          <p:nvPr>
            <p:ph type="sldNum" sz="quarter" idx="12"/>
          </p:nvPr>
        </p:nvSpPr>
        <p:spPr/>
        <p:txBody>
          <a:bodyPr/>
          <a:lstStyle/>
          <a:p>
            <a:fld id="{D59D2762-6CB4-41C5-A0E6-D853E43F4349}" type="slidenum">
              <a:rPr lang="en-AU" smtClean="0"/>
              <a:t>‹#›</a:t>
            </a:fld>
            <a:endParaRPr lang="en-AU"/>
          </a:p>
        </p:txBody>
      </p:sp>
    </p:spTree>
    <p:extLst>
      <p:ext uri="{BB962C8B-B14F-4D97-AF65-F5344CB8AC3E}">
        <p14:creationId xmlns:p14="http://schemas.microsoft.com/office/powerpoint/2010/main" val="1257259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A30CC7-3634-397D-3B61-9B6CEC1CBEB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E75B8D94-EDEC-8497-EE0F-2D79721922D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03CC61BC-FCB3-1C65-914C-7A095D4D4976}"/>
              </a:ext>
            </a:extLst>
          </p:cNvPr>
          <p:cNvSpPr>
            <a:spLocks noGrp="1"/>
          </p:cNvSpPr>
          <p:nvPr>
            <p:ph type="dt" sz="half" idx="10"/>
          </p:nvPr>
        </p:nvSpPr>
        <p:spPr/>
        <p:txBody>
          <a:bodyPr/>
          <a:lstStyle/>
          <a:p>
            <a:fld id="{52E3B3A9-F8FF-437A-B30E-AB3B0110E4BE}" type="datetimeFigureOut">
              <a:rPr lang="en-AU" smtClean="0"/>
              <a:t>10/09/2024</a:t>
            </a:fld>
            <a:endParaRPr lang="en-AU"/>
          </a:p>
        </p:txBody>
      </p:sp>
      <p:sp>
        <p:nvSpPr>
          <p:cNvPr id="5" name="Footer Placeholder 4">
            <a:extLst>
              <a:ext uri="{FF2B5EF4-FFF2-40B4-BE49-F238E27FC236}">
                <a16:creationId xmlns:a16="http://schemas.microsoft.com/office/drawing/2014/main" id="{D781C6F1-D9F4-B166-B149-7F6982065A44}"/>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E541B84-1652-B215-0AA2-C4649E0E61F3}"/>
              </a:ext>
            </a:extLst>
          </p:cNvPr>
          <p:cNvSpPr>
            <a:spLocks noGrp="1"/>
          </p:cNvSpPr>
          <p:nvPr>
            <p:ph type="sldNum" sz="quarter" idx="12"/>
          </p:nvPr>
        </p:nvSpPr>
        <p:spPr/>
        <p:txBody>
          <a:bodyPr/>
          <a:lstStyle/>
          <a:p>
            <a:fld id="{D59D2762-6CB4-41C5-A0E6-D853E43F4349}" type="slidenum">
              <a:rPr lang="en-AU" smtClean="0"/>
              <a:t>‹#›</a:t>
            </a:fld>
            <a:endParaRPr lang="en-AU"/>
          </a:p>
        </p:txBody>
      </p:sp>
    </p:spTree>
    <p:extLst>
      <p:ext uri="{BB962C8B-B14F-4D97-AF65-F5344CB8AC3E}">
        <p14:creationId xmlns:p14="http://schemas.microsoft.com/office/powerpoint/2010/main" val="8534615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Start">
    <p:bg>
      <p:bgPr>
        <a:solidFill>
          <a:schemeClr val="bg1"/>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D98C20E8-3069-A9A6-DFBA-19E9AF3280B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8" name="Picture 7" descr="UniSA New Portrait white.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236971" y="787401"/>
            <a:ext cx="1718059" cy="1374447"/>
          </a:xfrm>
          <a:prstGeom prst="rect">
            <a:avLst/>
          </a:prstGeom>
        </p:spPr>
      </p:pic>
      <p:sp>
        <p:nvSpPr>
          <p:cNvPr id="4" name="Rectangle 8"/>
          <p:cNvSpPr>
            <a:spLocks noGrp="1" noChangeArrowheads="1"/>
          </p:cNvSpPr>
          <p:nvPr>
            <p:ph type="ctrTitle" sz="quarter" hasCustomPrompt="1"/>
          </p:nvPr>
        </p:nvSpPr>
        <p:spPr bwMode="auto">
          <a:xfrm>
            <a:off x="1810786" y="2912534"/>
            <a:ext cx="8582777" cy="1124373"/>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algn="ctr">
              <a:defRPr sz="5867" b="1">
                <a:solidFill>
                  <a:schemeClr val="bg1"/>
                </a:solidFill>
                <a:latin typeface="+mj-lt"/>
              </a:defRPr>
            </a:lvl1pPr>
          </a:lstStyle>
          <a:p>
            <a:r>
              <a:rPr lang="en-US" dirty="0"/>
              <a:t>Insert title here</a:t>
            </a:r>
          </a:p>
        </p:txBody>
      </p:sp>
      <p:sp>
        <p:nvSpPr>
          <p:cNvPr id="5" name="Rectangle 11"/>
          <p:cNvSpPr>
            <a:spLocks noGrp="1" noChangeArrowheads="1"/>
          </p:cNvSpPr>
          <p:nvPr>
            <p:ph type="subTitle" sz="quarter" idx="1" hasCustomPrompt="1"/>
          </p:nvPr>
        </p:nvSpPr>
        <p:spPr bwMode="auto">
          <a:xfrm>
            <a:off x="1821805" y="4443773"/>
            <a:ext cx="8571769" cy="1665775"/>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marL="0" indent="0" algn="ctr">
              <a:buFontTx/>
              <a:buNone/>
              <a:defRPr sz="4267" baseline="0">
                <a:solidFill>
                  <a:schemeClr val="bg1"/>
                </a:solidFill>
              </a:defRPr>
            </a:lvl1pPr>
          </a:lstStyle>
          <a:p>
            <a:r>
              <a:rPr lang="en-US" dirty="0"/>
              <a:t>Insert text or delete if not required</a:t>
            </a:r>
          </a:p>
        </p:txBody>
      </p:sp>
    </p:spTree>
    <p:extLst>
      <p:ext uri="{BB962C8B-B14F-4D97-AF65-F5344CB8AC3E}">
        <p14:creationId xmlns:p14="http://schemas.microsoft.com/office/powerpoint/2010/main" val="2669202636"/>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Footer:heading and tex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38CBD54-DF40-5146-A631-26A8BE439FE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5638800"/>
            <a:ext cx="12192000" cy="1219200"/>
          </a:xfrm>
          <a:prstGeom prst="rect">
            <a:avLst/>
          </a:prstGeom>
        </p:spPr>
      </p:pic>
      <p:sp>
        <p:nvSpPr>
          <p:cNvPr id="11" name="Text Placeholder 3"/>
          <p:cNvSpPr>
            <a:spLocks noGrp="1"/>
          </p:cNvSpPr>
          <p:nvPr>
            <p:ph type="body" sz="quarter" idx="11" hasCustomPrompt="1"/>
          </p:nvPr>
        </p:nvSpPr>
        <p:spPr>
          <a:xfrm>
            <a:off x="554957" y="571503"/>
            <a:ext cx="11054537" cy="863600"/>
          </a:xfrm>
          <a:prstGeom prst="rect">
            <a:avLst/>
          </a:prstGeom>
        </p:spPr>
        <p:txBody>
          <a:bodyPr anchor="t"/>
          <a:lstStyle>
            <a:lvl1pPr marL="0" indent="0">
              <a:lnSpc>
                <a:spcPct val="90000"/>
              </a:lnSpc>
              <a:buNone/>
              <a:defRPr sz="4800" b="1" baseline="0">
                <a:solidFill>
                  <a:srgbClr val="054A89"/>
                </a:solidFill>
              </a:defRPr>
            </a:lvl1pPr>
          </a:lstStyle>
          <a:p>
            <a:pPr lvl="0"/>
            <a:r>
              <a:rPr lang="en-US" dirty="0"/>
              <a:t>Type heading here</a:t>
            </a:r>
            <a:endParaRPr lang="en-AU" dirty="0"/>
          </a:p>
        </p:txBody>
      </p:sp>
      <p:sp>
        <p:nvSpPr>
          <p:cNvPr id="12" name="Text Placeholder 3"/>
          <p:cNvSpPr>
            <a:spLocks noGrp="1"/>
          </p:cNvSpPr>
          <p:nvPr>
            <p:ph type="body" sz="quarter" idx="12" hasCustomPrompt="1"/>
          </p:nvPr>
        </p:nvSpPr>
        <p:spPr>
          <a:xfrm>
            <a:off x="554946" y="1727207"/>
            <a:ext cx="11041001" cy="3339247"/>
          </a:xfrm>
          <a:prstGeom prst="rect">
            <a:avLst/>
          </a:prstGeom>
        </p:spPr>
        <p:txBody>
          <a:bodyPr/>
          <a:lstStyle>
            <a:lvl1pPr marL="457189" indent="-457189">
              <a:lnSpc>
                <a:spcPct val="90000"/>
              </a:lnSpc>
              <a:spcBef>
                <a:spcPts val="0"/>
              </a:spcBef>
              <a:spcAft>
                <a:spcPts val="0"/>
              </a:spcAft>
              <a:buFont typeface="Arial" panose="020B0604020202020204" pitchFamily="34" charset="0"/>
              <a:buChar char="•"/>
              <a:defRPr sz="3200" b="0" baseline="0">
                <a:solidFill>
                  <a:schemeClr val="tx1"/>
                </a:solidFill>
              </a:defRPr>
            </a:lvl1pPr>
            <a:lvl2pPr>
              <a:defRPr sz="2667"/>
            </a:lvl2pPr>
            <a:lvl3pPr marL="1523962" indent="-304792">
              <a:buFont typeface="Arial" panose="020B0604020202020204" pitchFamily="34" charset="0"/>
              <a:buChar char="»"/>
              <a:defRPr sz="2667"/>
            </a:lvl3pPr>
          </a:lstStyle>
          <a:p>
            <a:pPr lvl="0"/>
            <a:r>
              <a:rPr lang="en-US" dirty="0"/>
              <a:t>Type text here</a:t>
            </a:r>
          </a:p>
          <a:p>
            <a:pPr lvl="1"/>
            <a:r>
              <a:rPr lang="en-US" dirty="0"/>
              <a:t>Second level if required</a:t>
            </a:r>
          </a:p>
          <a:p>
            <a:pPr lvl="2"/>
            <a:r>
              <a:rPr lang="en-US" dirty="0"/>
              <a:t>Third level if required</a:t>
            </a:r>
            <a:endParaRPr lang="en-AU" dirty="0"/>
          </a:p>
        </p:txBody>
      </p:sp>
    </p:spTree>
    <p:extLst>
      <p:ext uri="{BB962C8B-B14F-4D97-AF65-F5344CB8AC3E}">
        <p14:creationId xmlns:p14="http://schemas.microsoft.com/office/powerpoint/2010/main" val="403377275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9126A-046E-DA90-93AF-235E4D514FEA}"/>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EC79EE01-6ED1-A261-08D3-C3125F69021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AEE2B586-477A-E421-CA4D-A4BA7504580B}"/>
              </a:ext>
            </a:extLst>
          </p:cNvPr>
          <p:cNvSpPr>
            <a:spLocks noGrp="1"/>
          </p:cNvSpPr>
          <p:nvPr>
            <p:ph type="dt" sz="half" idx="10"/>
          </p:nvPr>
        </p:nvSpPr>
        <p:spPr/>
        <p:txBody>
          <a:bodyPr/>
          <a:lstStyle/>
          <a:p>
            <a:fld id="{52E3B3A9-F8FF-437A-B30E-AB3B0110E4BE}" type="datetimeFigureOut">
              <a:rPr lang="en-AU" smtClean="0"/>
              <a:t>10/09/2024</a:t>
            </a:fld>
            <a:endParaRPr lang="en-AU"/>
          </a:p>
        </p:txBody>
      </p:sp>
      <p:sp>
        <p:nvSpPr>
          <p:cNvPr id="5" name="Footer Placeholder 4">
            <a:extLst>
              <a:ext uri="{FF2B5EF4-FFF2-40B4-BE49-F238E27FC236}">
                <a16:creationId xmlns:a16="http://schemas.microsoft.com/office/drawing/2014/main" id="{AF3F5386-1F2A-D53A-ED77-785AC5938681}"/>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AABF3BF-EBC6-D0E1-0E8B-4E5A76B2B53B}"/>
              </a:ext>
            </a:extLst>
          </p:cNvPr>
          <p:cNvSpPr>
            <a:spLocks noGrp="1"/>
          </p:cNvSpPr>
          <p:nvPr>
            <p:ph type="sldNum" sz="quarter" idx="12"/>
          </p:nvPr>
        </p:nvSpPr>
        <p:spPr/>
        <p:txBody>
          <a:bodyPr/>
          <a:lstStyle/>
          <a:p>
            <a:fld id="{D59D2762-6CB4-41C5-A0E6-D853E43F4349}" type="slidenum">
              <a:rPr lang="en-AU" smtClean="0"/>
              <a:t>‹#›</a:t>
            </a:fld>
            <a:endParaRPr lang="en-AU"/>
          </a:p>
        </p:txBody>
      </p:sp>
    </p:spTree>
    <p:extLst>
      <p:ext uri="{BB962C8B-B14F-4D97-AF65-F5344CB8AC3E}">
        <p14:creationId xmlns:p14="http://schemas.microsoft.com/office/powerpoint/2010/main" val="1333629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B6CA3-9281-AF47-156B-6F9A3957BDB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49E57604-F522-4B00-AD25-356C20F9930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DD3BFD6-6ABA-377A-8149-19142C3767DE}"/>
              </a:ext>
            </a:extLst>
          </p:cNvPr>
          <p:cNvSpPr>
            <a:spLocks noGrp="1"/>
          </p:cNvSpPr>
          <p:nvPr>
            <p:ph type="dt" sz="half" idx="10"/>
          </p:nvPr>
        </p:nvSpPr>
        <p:spPr/>
        <p:txBody>
          <a:bodyPr/>
          <a:lstStyle/>
          <a:p>
            <a:fld id="{52E3B3A9-F8FF-437A-B30E-AB3B0110E4BE}" type="datetimeFigureOut">
              <a:rPr lang="en-AU" smtClean="0"/>
              <a:t>10/09/2024</a:t>
            </a:fld>
            <a:endParaRPr lang="en-AU"/>
          </a:p>
        </p:txBody>
      </p:sp>
      <p:sp>
        <p:nvSpPr>
          <p:cNvPr id="5" name="Footer Placeholder 4">
            <a:extLst>
              <a:ext uri="{FF2B5EF4-FFF2-40B4-BE49-F238E27FC236}">
                <a16:creationId xmlns:a16="http://schemas.microsoft.com/office/drawing/2014/main" id="{31EF0227-842D-4DEB-39DE-41906FB2C445}"/>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76D17AE-1C13-72EF-BB47-50B653974CC1}"/>
              </a:ext>
            </a:extLst>
          </p:cNvPr>
          <p:cNvSpPr>
            <a:spLocks noGrp="1"/>
          </p:cNvSpPr>
          <p:nvPr>
            <p:ph type="sldNum" sz="quarter" idx="12"/>
          </p:nvPr>
        </p:nvSpPr>
        <p:spPr/>
        <p:txBody>
          <a:bodyPr/>
          <a:lstStyle/>
          <a:p>
            <a:fld id="{D59D2762-6CB4-41C5-A0E6-D853E43F4349}" type="slidenum">
              <a:rPr lang="en-AU" smtClean="0"/>
              <a:t>‹#›</a:t>
            </a:fld>
            <a:endParaRPr lang="en-AU"/>
          </a:p>
        </p:txBody>
      </p:sp>
    </p:spTree>
    <p:extLst>
      <p:ext uri="{BB962C8B-B14F-4D97-AF65-F5344CB8AC3E}">
        <p14:creationId xmlns:p14="http://schemas.microsoft.com/office/powerpoint/2010/main" val="431506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71336-E71D-7D07-FBE8-B15FE5AB616C}"/>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5DC2FB8B-20F6-D6A3-D0DA-7548D49EE74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54A24C00-1622-2FB5-6D49-A9087D88943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50BB9ACC-BA6E-0E28-686F-4716B2A0F2BF}"/>
              </a:ext>
            </a:extLst>
          </p:cNvPr>
          <p:cNvSpPr>
            <a:spLocks noGrp="1"/>
          </p:cNvSpPr>
          <p:nvPr>
            <p:ph type="dt" sz="half" idx="10"/>
          </p:nvPr>
        </p:nvSpPr>
        <p:spPr/>
        <p:txBody>
          <a:bodyPr/>
          <a:lstStyle/>
          <a:p>
            <a:fld id="{52E3B3A9-F8FF-437A-B30E-AB3B0110E4BE}" type="datetimeFigureOut">
              <a:rPr lang="en-AU" smtClean="0"/>
              <a:t>10/09/2024</a:t>
            </a:fld>
            <a:endParaRPr lang="en-AU"/>
          </a:p>
        </p:txBody>
      </p:sp>
      <p:sp>
        <p:nvSpPr>
          <p:cNvPr id="6" name="Footer Placeholder 5">
            <a:extLst>
              <a:ext uri="{FF2B5EF4-FFF2-40B4-BE49-F238E27FC236}">
                <a16:creationId xmlns:a16="http://schemas.microsoft.com/office/drawing/2014/main" id="{B9657CA0-5674-50A4-DBCB-6CA834F30EE2}"/>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335F65A4-0D4E-DDC5-6ED7-2FB7D06BE172}"/>
              </a:ext>
            </a:extLst>
          </p:cNvPr>
          <p:cNvSpPr>
            <a:spLocks noGrp="1"/>
          </p:cNvSpPr>
          <p:nvPr>
            <p:ph type="sldNum" sz="quarter" idx="12"/>
          </p:nvPr>
        </p:nvSpPr>
        <p:spPr/>
        <p:txBody>
          <a:bodyPr/>
          <a:lstStyle/>
          <a:p>
            <a:fld id="{D59D2762-6CB4-41C5-A0E6-D853E43F4349}" type="slidenum">
              <a:rPr lang="en-AU" smtClean="0"/>
              <a:t>‹#›</a:t>
            </a:fld>
            <a:endParaRPr lang="en-AU"/>
          </a:p>
        </p:txBody>
      </p:sp>
    </p:spTree>
    <p:extLst>
      <p:ext uri="{BB962C8B-B14F-4D97-AF65-F5344CB8AC3E}">
        <p14:creationId xmlns:p14="http://schemas.microsoft.com/office/powerpoint/2010/main" val="3324122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1B45C-ACC9-EB1D-4DA8-253710A2F364}"/>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8F5D147A-10A8-277E-58C0-605FA2D37F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9C1DD80-814B-49BF-5114-F7109FD6E67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AE0F1EFB-B4C6-3181-2D39-F6F3EEC7A6F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9810954-586B-CB9C-1D37-1159E5444D5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A6AF5159-85D4-B2A5-398F-732322DDF889}"/>
              </a:ext>
            </a:extLst>
          </p:cNvPr>
          <p:cNvSpPr>
            <a:spLocks noGrp="1"/>
          </p:cNvSpPr>
          <p:nvPr>
            <p:ph type="dt" sz="half" idx="10"/>
          </p:nvPr>
        </p:nvSpPr>
        <p:spPr/>
        <p:txBody>
          <a:bodyPr/>
          <a:lstStyle/>
          <a:p>
            <a:fld id="{52E3B3A9-F8FF-437A-B30E-AB3B0110E4BE}" type="datetimeFigureOut">
              <a:rPr lang="en-AU" smtClean="0"/>
              <a:t>10/09/2024</a:t>
            </a:fld>
            <a:endParaRPr lang="en-AU"/>
          </a:p>
        </p:txBody>
      </p:sp>
      <p:sp>
        <p:nvSpPr>
          <p:cNvPr id="8" name="Footer Placeholder 7">
            <a:extLst>
              <a:ext uri="{FF2B5EF4-FFF2-40B4-BE49-F238E27FC236}">
                <a16:creationId xmlns:a16="http://schemas.microsoft.com/office/drawing/2014/main" id="{AF1220F9-7517-9BB3-FA5F-2E2BF0F4EB3D}"/>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6981935A-28D6-3B5C-32E7-E3AA90C415F4}"/>
              </a:ext>
            </a:extLst>
          </p:cNvPr>
          <p:cNvSpPr>
            <a:spLocks noGrp="1"/>
          </p:cNvSpPr>
          <p:nvPr>
            <p:ph type="sldNum" sz="quarter" idx="12"/>
          </p:nvPr>
        </p:nvSpPr>
        <p:spPr/>
        <p:txBody>
          <a:bodyPr/>
          <a:lstStyle/>
          <a:p>
            <a:fld id="{D59D2762-6CB4-41C5-A0E6-D853E43F4349}" type="slidenum">
              <a:rPr lang="en-AU" smtClean="0"/>
              <a:t>‹#›</a:t>
            </a:fld>
            <a:endParaRPr lang="en-AU"/>
          </a:p>
        </p:txBody>
      </p:sp>
    </p:spTree>
    <p:extLst>
      <p:ext uri="{BB962C8B-B14F-4D97-AF65-F5344CB8AC3E}">
        <p14:creationId xmlns:p14="http://schemas.microsoft.com/office/powerpoint/2010/main" val="3201447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1AC99-7CE4-646F-3D3C-F706015CAA20}"/>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D8A03BEE-1857-0E42-6DB6-B76D25680B45}"/>
              </a:ext>
            </a:extLst>
          </p:cNvPr>
          <p:cNvSpPr>
            <a:spLocks noGrp="1"/>
          </p:cNvSpPr>
          <p:nvPr>
            <p:ph type="dt" sz="half" idx="10"/>
          </p:nvPr>
        </p:nvSpPr>
        <p:spPr/>
        <p:txBody>
          <a:bodyPr/>
          <a:lstStyle/>
          <a:p>
            <a:fld id="{52E3B3A9-F8FF-437A-B30E-AB3B0110E4BE}" type="datetimeFigureOut">
              <a:rPr lang="en-AU" smtClean="0"/>
              <a:t>10/09/2024</a:t>
            </a:fld>
            <a:endParaRPr lang="en-AU"/>
          </a:p>
        </p:txBody>
      </p:sp>
      <p:sp>
        <p:nvSpPr>
          <p:cNvPr id="4" name="Footer Placeholder 3">
            <a:extLst>
              <a:ext uri="{FF2B5EF4-FFF2-40B4-BE49-F238E27FC236}">
                <a16:creationId xmlns:a16="http://schemas.microsoft.com/office/drawing/2014/main" id="{FAA18E03-A1C6-4CA1-E78B-43D62E313F59}"/>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96374885-2220-9E80-C19C-AFC56725781D}"/>
              </a:ext>
            </a:extLst>
          </p:cNvPr>
          <p:cNvSpPr>
            <a:spLocks noGrp="1"/>
          </p:cNvSpPr>
          <p:nvPr>
            <p:ph type="sldNum" sz="quarter" idx="12"/>
          </p:nvPr>
        </p:nvSpPr>
        <p:spPr/>
        <p:txBody>
          <a:bodyPr/>
          <a:lstStyle/>
          <a:p>
            <a:fld id="{D59D2762-6CB4-41C5-A0E6-D853E43F4349}" type="slidenum">
              <a:rPr lang="en-AU" smtClean="0"/>
              <a:t>‹#›</a:t>
            </a:fld>
            <a:endParaRPr lang="en-AU"/>
          </a:p>
        </p:txBody>
      </p:sp>
    </p:spTree>
    <p:extLst>
      <p:ext uri="{BB962C8B-B14F-4D97-AF65-F5344CB8AC3E}">
        <p14:creationId xmlns:p14="http://schemas.microsoft.com/office/powerpoint/2010/main" val="4253679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5DE3826-71D9-2695-9B7E-DCFC90774ADA}"/>
              </a:ext>
            </a:extLst>
          </p:cNvPr>
          <p:cNvSpPr>
            <a:spLocks noGrp="1"/>
          </p:cNvSpPr>
          <p:nvPr>
            <p:ph type="dt" sz="half" idx="10"/>
          </p:nvPr>
        </p:nvSpPr>
        <p:spPr/>
        <p:txBody>
          <a:bodyPr/>
          <a:lstStyle/>
          <a:p>
            <a:fld id="{52E3B3A9-F8FF-437A-B30E-AB3B0110E4BE}" type="datetimeFigureOut">
              <a:rPr lang="en-AU" smtClean="0"/>
              <a:t>10/09/2024</a:t>
            </a:fld>
            <a:endParaRPr lang="en-AU"/>
          </a:p>
        </p:txBody>
      </p:sp>
      <p:sp>
        <p:nvSpPr>
          <p:cNvPr id="3" name="Footer Placeholder 2">
            <a:extLst>
              <a:ext uri="{FF2B5EF4-FFF2-40B4-BE49-F238E27FC236}">
                <a16:creationId xmlns:a16="http://schemas.microsoft.com/office/drawing/2014/main" id="{0FA7A44D-D69B-296A-164C-97E4DA355C07}"/>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06581051-0CEB-A06E-92DA-345CBD61C02A}"/>
              </a:ext>
            </a:extLst>
          </p:cNvPr>
          <p:cNvSpPr>
            <a:spLocks noGrp="1"/>
          </p:cNvSpPr>
          <p:nvPr>
            <p:ph type="sldNum" sz="quarter" idx="12"/>
          </p:nvPr>
        </p:nvSpPr>
        <p:spPr/>
        <p:txBody>
          <a:bodyPr/>
          <a:lstStyle/>
          <a:p>
            <a:fld id="{D59D2762-6CB4-41C5-A0E6-D853E43F4349}" type="slidenum">
              <a:rPr lang="en-AU" smtClean="0"/>
              <a:t>‹#›</a:t>
            </a:fld>
            <a:endParaRPr lang="en-AU"/>
          </a:p>
        </p:txBody>
      </p:sp>
    </p:spTree>
    <p:extLst>
      <p:ext uri="{BB962C8B-B14F-4D97-AF65-F5344CB8AC3E}">
        <p14:creationId xmlns:p14="http://schemas.microsoft.com/office/powerpoint/2010/main" val="770756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9CE96-B0B1-28FF-DFE8-609C2570AE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10FA42CF-51C2-41F6-1706-9148E140FF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F4BE3F80-2C1F-7E96-20FB-FD44815F79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2CFEEB-D643-276D-A962-0C45E3F47EAA}"/>
              </a:ext>
            </a:extLst>
          </p:cNvPr>
          <p:cNvSpPr>
            <a:spLocks noGrp="1"/>
          </p:cNvSpPr>
          <p:nvPr>
            <p:ph type="dt" sz="half" idx="10"/>
          </p:nvPr>
        </p:nvSpPr>
        <p:spPr/>
        <p:txBody>
          <a:bodyPr/>
          <a:lstStyle/>
          <a:p>
            <a:fld id="{52E3B3A9-F8FF-437A-B30E-AB3B0110E4BE}" type="datetimeFigureOut">
              <a:rPr lang="en-AU" smtClean="0"/>
              <a:t>10/09/2024</a:t>
            </a:fld>
            <a:endParaRPr lang="en-AU"/>
          </a:p>
        </p:txBody>
      </p:sp>
      <p:sp>
        <p:nvSpPr>
          <p:cNvPr id="6" name="Footer Placeholder 5">
            <a:extLst>
              <a:ext uri="{FF2B5EF4-FFF2-40B4-BE49-F238E27FC236}">
                <a16:creationId xmlns:a16="http://schemas.microsoft.com/office/drawing/2014/main" id="{CE2DD3F3-055A-59ED-9480-8D3D6D583CAA}"/>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60601059-DCB3-E545-D69D-7788D3BF906C}"/>
              </a:ext>
            </a:extLst>
          </p:cNvPr>
          <p:cNvSpPr>
            <a:spLocks noGrp="1"/>
          </p:cNvSpPr>
          <p:nvPr>
            <p:ph type="sldNum" sz="quarter" idx="12"/>
          </p:nvPr>
        </p:nvSpPr>
        <p:spPr/>
        <p:txBody>
          <a:bodyPr/>
          <a:lstStyle/>
          <a:p>
            <a:fld id="{D59D2762-6CB4-41C5-A0E6-D853E43F4349}" type="slidenum">
              <a:rPr lang="en-AU" smtClean="0"/>
              <a:t>‹#›</a:t>
            </a:fld>
            <a:endParaRPr lang="en-AU"/>
          </a:p>
        </p:txBody>
      </p:sp>
    </p:spTree>
    <p:extLst>
      <p:ext uri="{BB962C8B-B14F-4D97-AF65-F5344CB8AC3E}">
        <p14:creationId xmlns:p14="http://schemas.microsoft.com/office/powerpoint/2010/main" val="7353956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3FF4E-8E3A-350A-4ED6-9329AC929F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835982B4-A5AA-CDD4-3D62-A25BBA7283B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5FEDA937-F105-53D9-7B8C-E1177E0405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EC58A8-0462-C6EF-6101-4F9FCB6D8FA2}"/>
              </a:ext>
            </a:extLst>
          </p:cNvPr>
          <p:cNvSpPr>
            <a:spLocks noGrp="1"/>
          </p:cNvSpPr>
          <p:nvPr>
            <p:ph type="dt" sz="half" idx="10"/>
          </p:nvPr>
        </p:nvSpPr>
        <p:spPr/>
        <p:txBody>
          <a:bodyPr/>
          <a:lstStyle/>
          <a:p>
            <a:fld id="{52E3B3A9-F8FF-437A-B30E-AB3B0110E4BE}" type="datetimeFigureOut">
              <a:rPr lang="en-AU" smtClean="0"/>
              <a:t>10/09/2024</a:t>
            </a:fld>
            <a:endParaRPr lang="en-AU"/>
          </a:p>
        </p:txBody>
      </p:sp>
      <p:sp>
        <p:nvSpPr>
          <p:cNvPr id="6" name="Footer Placeholder 5">
            <a:extLst>
              <a:ext uri="{FF2B5EF4-FFF2-40B4-BE49-F238E27FC236}">
                <a16:creationId xmlns:a16="http://schemas.microsoft.com/office/drawing/2014/main" id="{DB576572-F0D9-F95A-AFE6-AC1ED0106FD6}"/>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A3048706-4938-6220-1D11-CE610E0CBF49}"/>
              </a:ext>
            </a:extLst>
          </p:cNvPr>
          <p:cNvSpPr>
            <a:spLocks noGrp="1"/>
          </p:cNvSpPr>
          <p:nvPr>
            <p:ph type="sldNum" sz="quarter" idx="12"/>
          </p:nvPr>
        </p:nvSpPr>
        <p:spPr/>
        <p:txBody>
          <a:bodyPr/>
          <a:lstStyle/>
          <a:p>
            <a:fld id="{D59D2762-6CB4-41C5-A0E6-D853E43F4349}" type="slidenum">
              <a:rPr lang="en-AU" smtClean="0"/>
              <a:t>‹#›</a:t>
            </a:fld>
            <a:endParaRPr lang="en-AU"/>
          </a:p>
        </p:txBody>
      </p:sp>
    </p:spTree>
    <p:extLst>
      <p:ext uri="{BB962C8B-B14F-4D97-AF65-F5344CB8AC3E}">
        <p14:creationId xmlns:p14="http://schemas.microsoft.com/office/powerpoint/2010/main" val="2924252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1FD043-7FF6-1E10-6F33-E6B310639FE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62DA20C0-3169-AABC-87B7-96500BF82E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103E5212-0B45-51CB-C1D8-0297EFE651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E3B3A9-F8FF-437A-B30E-AB3B0110E4BE}" type="datetimeFigureOut">
              <a:rPr lang="en-AU" smtClean="0"/>
              <a:t>10/09/2024</a:t>
            </a:fld>
            <a:endParaRPr lang="en-AU"/>
          </a:p>
        </p:txBody>
      </p:sp>
      <p:sp>
        <p:nvSpPr>
          <p:cNvPr id="5" name="Footer Placeholder 4">
            <a:extLst>
              <a:ext uri="{FF2B5EF4-FFF2-40B4-BE49-F238E27FC236}">
                <a16:creationId xmlns:a16="http://schemas.microsoft.com/office/drawing/2014/main" id="{6C16D378-FCAC-FF3C-0B04-FF1344ADBC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23CE9913-0135-7D26-3AEB-AE5EC30CAA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9D2762-6CB4-41C5-A0E6-D853E43F4349}" type="slidenum">
              <a:rPr lang="en-AU" smtClean="0"/>
              <a:t>‹#›</a:t>
            </a:fld>
            <a:endParaRPr lang="en-AU"/>
          </a:p>
        </p:txBody>
      </p:sp>
    </p:spTree>
    <p:extLst>
      <p:ext uri="{BB962C8B-B14F-4D97-AF65-F5344CB8AC3E}">
        <p14:creationId xmlns:p14="http://schemas.microsoft.com/office/powerpoint/2010/main" val="26338166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hyperlink" Target="https://people.unisa.edu.au/Alistair.McCulloch" TargetMode="External"/><Relationship Id="rId2" Type="http://schemas.openxmlformats.org/officeDocument/2006/relationships/hyperlink" Target="https://people.unisa.edu.au/Cassandra.Loeser" TargetMode="External"/><Relationship Id="rId1" Type="http://schemas.openxmlformats.org/officeDocument/2006/relationships/slideLayout" Target="../slideLayouts/slideLayout13.xml"/><Relationship Id="rId4" Type="http://schemas.openxmlformats.org/officeDocument/2006/relationships/hyperlink" Target="https://people.unisa.edu.au/Cathryn.Mahar"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people.unisa.edu.au/Jarod.Walter" TargetMode="External"/><Relationship Id="rId7" Type="http://schemas.openxmlformats.org/officeDocument/2006/relationships/hyperlink" Target="https://people.unisa.edu.au/Rowena.Kidd" TargetMode="External"/><Relationship Id="rId2" Type="http://schemas.openxmlformats.org/officeDocument/2006/relationships/hyperlink" Target="https://people.unisa.edu.au/Mike.Musker" TargetMode="External"/><Relationship Id="rId1" Type="http://schemas.openxmlformats.org/officeDocument/2006/relationships/slideLayout" Target="../slideLayouts/slideLayout13.xml"/><Relationship Id="rId6" Type="http://schemas.openxmlformats.org/officeDocument/2006/relationships/hyperlink" Target="https://lo.unisa.edu.au/course/view.php?id=20562&amp;sectionid=352094" TargetMode="External"/><Relationship Id="rId5" Type="http://schemas.openxmlformats.org/officeDocument/2006/relationships/hyperlink" Target="https://i.unisa.edu.au/staff/ptc/safety-and-wellbeing/hazards-and-risks/inherent-hazard-types/office-ergonomics/" TargetMode="External"/><Relationship Id="rId4" Type="http://schemas.openxmlformats.org/officeDocument/2006/relationships/hyperlink" Target="https://people.unisa.edu.au/Rosa.Virgar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sz="quarter"/>
          </p:nvPr>
        </p:nvSpPr>
        <p:spPr/>
        <p:txBody>
          <a:bodyPr/>
          <a:lstStyle/>
          <a:p>
            <a:r>
              <a:rPr lang="en-US" dirty="0"/>
              <a:t>Getting off to a flying start</a:t>
            </a:r>
          </a:p>
        </p:txBody>
      </p:sp>
      <p:sp>
        <p:nvSpPr>
          <p:cNvPr id="10" name="Subtitle 9"/>
          <p:cNvSpPr>
            <a:spLocks noGrp="1"/>
          </p:cNvSpPr>
          <p:nvPr>
            <p:ph type="subTitle" sz="quarter" idx="1"/>
          </p:nvPr>
        </p:nvSpPr>
        <p:spPr>
          <a:xfrm>
            <a:off x="722143" y="4443773"/>
            <a:ext cx="10832123" cy="2121151"/>
          </a:xfrm>
        </p:spPr>
        <p:txBody>
          <a:bodyPr>
            <a:normAutofit lnSpcReduction="10000"/>
          </a:bodyPr>
          <a:lstStyle/>
          <a:p>
            <a:r>
              <a:rPr lang="en-US" dirty="0"/>
              <a:t>Higher Degree by Research (HDR) commencing student induction</a:t>
            </a:r>
          </a:p>
          <a:p>
            <a:r>
              <a:rPr lang="en-US" sz="2400" dirty="0"/>
              <a:t>Thursday 28 March 2024 </a:t>
            </a:r>
          </a:p>
          <a:p>
            <a:r>
              <a:rPr lang="en-US" sz="2400" dirty="0"/>
              <a:t>9.30am-2.30pm</a:t>
            </a:r>
          </a:p>
        </p:txBody>
      </p:sp>
    </p:spTree>
    <p:extLst>
      <p:ext uri="{BB962C8B-B14F-4D97-AF65-F5344CB8AC3E}">
        <p14:creationId xmlns:p14="http://schemas.microsoft.com/office/powerpoint/2010/main" val="4206137069"/>
      </p:ext>
    </p:extLst>
  </p:cSld>
  <p:clrMapOvr>
    <a:masterClrMapping/>
  </p:clrMapOvr>
  <mc:AlternateContent xmlns:mc="http://schemas.openxmlformats.org/markup-compatibility/2006" xmlns:p14="http://schemas.microsoft.com/office/powerpoint/2010/main">
    <mc:Choice Requires="p14">
      <p:transition spd="slow" p14:dur="800" advClick="0" advTm="5000">
        <p:fade/>
      </p:transition>
    </mc:Choice>
    <mc:Fallback xmlns="">
      <p:transition xmlns:p14="http://schemas.microsoft.com/office/powerpoint/2010/main" spd="slow" advClick="0" advTm="5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7A6D350-364F-6546-B92C-939E6F64AE5B}"/>
              </a:ext>
            </a:extLst>
          </p:cNvPr>
          <p:cNvSpPr>
            <a:spLocks noGrp="1"/>
          </p:cNvSpPr>
          <p:nvPr>
            <p:ph type="body" sz="quarter" idx="11"/>
          </p:nvPr>
        </p:nvSpPr>
        <p:spPr/>
        <p:txBody>
          <a:bodyPr/>
          <a:lstStyle/>
          <a:p>
            <a:r>
              <a:rPr lang="en-US" dirty="0"/>
              <a:t>Acknowledgement of Country</a:t>
            </a:r>
          </a:p>
        </p:txBody>
      </p:sp>
      <p:sp>
        <p:nvSpPr>
          <p:cNvPr id="3" name="Text Placeholder 2">
            <a:extLst>
              <a:ext uri="{FF2B5EF4-FFF2-40B4-BE49-F238E27FC236}">
                <a16:creationId xmlns:a16="http://schemas.microsoft.com/office/drawing/2014/main" id="{E3020739-28A8-6F44-B241-FC6C9E53C306}"/>
              </a:ext>
            </a:extLst>
          </p:cNvPr>
          <p:cNvSpPr>
            <a:spLocks noGrp="1"/>
          </p:cNvSpPr>
          <p:nvPr>
            <p:ph type="body" sz="quarter" idx="12"/>
          </p:nvPr>
        </p:nvSpPr>
        <p:spPr/>
        <p:txBody>
          <a:bodyPr/>
          <a:lstStyle/>
          <a:p>
            <a:pPr marL="0" indent="0">
              <a:buNone/>
            </a:pPr>
            <a:r>
              <a:rPr lang="en-AU" i="0" dirty="0">
                <a:effectLst/>
                <a:latin typeface="UniSA-Altis-Regular"/>
              </a:rPr>
              <a:t>We acknowledge the Traditional Owners of country and the lands throughout Australia, and recognise their continuing connection to land, waters and culture. We pay our respects to Elders past and present. We celebrate the stories, culture and traditions of Aboriginal and Torres Strait Islanders Elders and of all communities who also work and live on this land.</a:t>
            </a:r>
            <a:endParaRPr lang="en-US" dirty="0"/>
          </a:p>
        </p:txBody>
      </p:sp>
    </p:spTree>
    <p:extLst>
      <p:ext uri="{BB962C8B-B14F-4D97-AF65-F5344CB8AC3E}">
        <p14:creationId xmlns:p14="http://schemas.microsoft.com/office/powerpoint/2010/main" val="100173082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044E944-DA04-AFB9-5CEB-86BE2CE705AF}"/>
              </a:ext>
            </a:extLst>
          </p:cNvPr>
          <p:cNvSpPr>
            <a:spLocks noGrp="1"/>
          </p:cNvSpPr>
          <p:nvPr>
            <p:ph type="body" sz="quarter" idx="11"/>
          </p:nvPr>
        </p:nvSpPr>
        <p:spPr>
          <a:xfrm>
            <a:off x="554957" y="140678"/>
            <a:ext cx="11054537" cy="431409"/>
          </a:xfrm>
        </p:spPr>
        <p:txBody>
          <a:bodyPr/>
          <a:lstStyle/>
          <a:p>
            <a:r>
              <a:rPr lang="en-AU" sz="2400" dirty="0"/>
              <a:t>Program </a:t>
            </a:r>
          </a:p>
        </p:txBody>
      </p:sp>
      <p:sp>
        <p:nvSpPr>
          <p:cNvPr id="3" name="Text Placeholder 2">
            <a:extLst>
              <a:ext uri="{FF2B5EF4-FFF2-40B4-BE49-F238E27FC236}">
                <a16:creationId xmlns:a16="http://schemas.microsoft.com/office/drawing/2014/main" id="{62A257C0-AEA5-ED82-5634-7310B40CF6D3}"/>
              </a:ext>
            </a:extLst>
          </p:cNvPr>
          <p:cNvSpPr>
            <a:spLocks noGrp="1"/>
          </p:cNvSpPr>
          <p:nvPr>
            <p:ph type="body" sz="quarter" idx="12"/>
          </p:nvPr>
        </p:nvSpPr>
        <p:spPr>
          <a:xfrm>
            <a:off x="554946" y="637738"/>
            <a:ext cx="11041001" cy="4428717"/>
          </a:xfrm>
        </p:spPr>
        <p:txBody>
          <a:bodyPr/>
          <a:lstStyle/>
          <a:p>
            <a:pPr marL="0" indent="0">
              <a:buNone/>
            </a:pPr>
            <a:endParaRPr lang="en-AU" sz="2133" dirty="0"/>
          </a:p>
        </p:txBody>
      </p:sp>
      <p:graphicFrame>
        <p:nvGraphicFramePr>
          <p:cNvPr id="4" name="Table 3">
            <a:extLst>
              <a:ext uri="{FF2B5EF4-FFF2-40B4-BE49-F238E27FC236}">
                <a16:creationId xmlns:a16="http://schemas.microsoft.com/office/drawing/2014/main" id="{3D30E1A8-B10C-4319-505E-2026FD56E35B}"/>
              </a:ext>
            </a:extLst>
          </p:cNvPr>
          <p:cNvGraphicFramePr>
            <a:graphicFrameLocks noGrp="1"/>
          </p:cNvGraphicFramePr>
          <p:nvPr/>
        </p:nvGraphicFramePr>
        <p:xfrm>
          <a:off x="554945" y="637741"/>
          <a:ext cx="11041000" cy="4966055"/>
        </p:xfrm>
        <a:graphic>
          <a:graphicData uri="http://schemas.openxmlformats.org/drawingml/2006/table">
            <a:tbl>
              <a:tblPr firstRow="1" firstCol="1" bandRow="1">
                <a:tableStyleId>{5C22544A-7EE6-4342-B048-85BDC9FD1C3A}</a:tableStyleId>
              </a:tblPr>
              <a:tblGrid>
                <a:gridCol w="2431908">
                  <a:extLst>
                    <a:ext uri="{9D8B030D-6E8A-4147-A177-3AD203B41FA5}">
                      <a16:colId xmlns:a16="http://schemas.microsoft.com/office/drawing/2014/main" val="659574348"/>
                    </a:ext>
                  </a:extLst>
                </a:gridCol>
                <a:gridCol w="5035723">
                  <a:extLst>
                    <a:ext uri="{9D8B030D-6E8A-4147-A177-3AD203B41FA5}">
                      <a16:colId xmlns:a16="http://schemas.microsoft.com/office/drawing/2014/main" val="3553984923"/>
                    </a:ext>
                  </a:extLst>
                </a:gridCol>
                <a:gridCol w="3573369">
                  <a:extLst>
                    <a:ext uri="{9D8B030D-6E8A-4147-A177-3AD203B41FA5}">
                      <a16:colId xmlns:a16="http://schemas.microsoft.com/office/drawing/2014/main" val="1880373009"/>
                    </a:ext>
                  </a:extLst>
                </a:gridCol>
              </a:tblGrid>
              <a:tr h="289160">
                <a:tc>
                  <a:txBody>
                    <a:bodyPr/>
                    <a:lstStyle/>
                    <a:p>
                      <a:pPr>
                        <a:lnSpc>
                          <a:spcPct val="106000"/>
                        </a:lnSpc>
                        <a:spcAft>
                          <a:spcPts val="800"/>
                        </a:spcAft>
                      </a:pPr>
                      <a:r>
                        <a:rPr lang="en-AU" sz="1500" dirty="0">
                          <a:solidFill>
                            <a:schemeClr val="tx1"/>
                          </a:solidFill>
                          <a:effectLst/>
                        </a:rPr>
                        <a:t>TIME</a:t>
                      </a:r>
                      <a:endParaRPr lang="en-AU" sz="15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tc>
                <a:tc>
                  <a:txBody>
                    <a:bodyPr/>
                    <a:lstStyle/>
                    <a:p>
                      <a:pPr>
                        <a:lnSpc>
                          <a:spcPct val="106000"/>
                        </a:lnSpc>
                        <a:spcAft>
                          <a:spcPts val="800"/>
                        </a:spcAft>
                      </a:pPr>
                      <a:r>
                        <a:rPr lang="en-AU" sz="1500" dirty="0">
                          <a:effectLst/>
                        </a:rPr>
                        <a:t> </a:t>
                      </a:r>
                      <a:endParaRPr lang="en-AU" sz="1500" dirty="0">
                        <a:effectLst/>
                        <a:latin typeface="Calibri" panose="020F0502020204030204" pitchFamily="34" charset="0"/>
                        <a:ea typeface="Calibri" panose="020F0502020204030204" pitchFamily="34" charset="0"/>
                        <a:cs typeface="Times New Roman" panose="02020603050405020304" pitchFamily="18" charset="0"/>
                      </a:endParaRPr>
                    </a:p>
                  </a:txBody>
                  <a:tcPr marT="0" marB="0"/>
                </a:tc>
                <a:tc>
                  <a:txBody>
                    <a:bodyPr/>
                    <a:lstStyle/>
                    <a:p>
                      <a:pPr>
                        <a:lnSpc>
                          <a:spcPct val="106000"/>
                        </a:lnSpc>
                        <a:spcAft>
                          <a:spcPts val="800"/>
                        </a:spcAft>
                      </a:pPr>
                      <a:r>
                        <a:rPr lang="en-AU" sz="1500" b="1" dirty="0">
                          <a:solidFill>
                            <a:schemeClr val="tx1"/>
                          </a:solidFill>
                          <a:effectLst/>
                        </a:rPr>
                        <a:t>PRESENTERS</a:t>
                      </a:r>
                      <a:endParaRPr lang="en-AU" sz="15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tc>
                <a:extLst>
                  <a:ext uri="{0D108BD9-81ED-4DB2-BD59-A6C34878D82A}">
                    <a16:rowId xmlns:a16="http://schemas.microsoft.com/office/drawing/2014/main" val="1417890113"/>
                  </a:ext>
                </a:extLst>
              </a:tr>
              <a:tr h="599271">
                <a:tc>
                  <a:txBody>
                    <a:bodyPr/>
                    <a:lstStyle/>
                    <a:p>
                      <a:pPr>
                        <a:lnSpc>
                          <a:spcPct val="106000"/>
                        </a:lnSpc>
                        <a:spcAft>
                          <a:spcPts val="800"/>
                        </a:spcAft>
                      </a:pPr>
                      <a:r>
                        <a:rPr lang="en-AU" sz="1500" dirty="0">
                          <a:solidFill>
                            <a:schemeClr val="tx1"/>
                          </a:solidFill>
                          <a:effectLst/>
                        </a:rPr>
                        <a:t>9.10am-9.30am</a:t>
                      </a:r>
                      <a:endParaRPr lang="en-AU" sz="15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tc>
                <a:tc>
                  <a:txBody>
                    <a:bodyPr/>
                    <a:lstStyle/>
                    <a:p>
                      <a:pPr>
                        <a:lnSpc>
                          <a:spcPct val="106000"/>
                        </a:lnSpc>
                        <a:spcAft>
                          <a:spcPts val="800"/>
                        </a:spcAft>
                      </a:pPr>
                      <a:r>
                        <a:rPr lang="en-AU" sz="1500">
                          <a:effectLst/>
                        </a:rPr>
                        <a:t>REGISTRATION (Desk in Bradley Forum Foyer)</a:t>
                      </a:r>
                      <a:endParaRPr lang="en-AU" sz="1500">
                        <a:effectLst/>
                        <a:latin typeface="Calibri" panose="020F0502020204030204" pitchFamily="34" charset="0"/>
                        <a:ea typeface="Calibri" panose="020F0502020204030204" pitchFamily="34" charset="0"/>
                        <a:cs typeface="Times New Roman" panose="02020603050405020304" pitchFamily="18" charset="0"/>
                      </a:endParaRPr>
                    </a:p>
                  </a:txBody>
                  <a:tcPr marT="0" marB="0"/>
                </a:tc>
                <a:tc>
                  <a:txBody>
                    <a:bodyPr/>
                    <a:lstStyle/>
                    <a:p>
                      <a:pPr>
                        <a:lnSpc>
                          <a:spcPct val="106000"/>
                        </a:lnSpc>
                        <a:spcAft>
                          <a:spcPts val="800"/>
                        </a:spcAft>
                      </a:pPr>
                      <a:r>
                        <a:rPr lang="en-AU" sz="1500" dirty="0">
                          <a:effectLst/>
                        </a:rPr>
                        <a:t>Ms Anne </a:t>
                      </a:r>
                      <a:r>
                        <a:rPr lang="en-AU" sz="1500" dirty="0" err="1">
                          <a:effectLst/>
                        </a:rPr>
                        <a:t>Manthey</a:t>
                      </a:r>
                      <a:r>
                        <a:rPr lang="en-AU" sz="1500" dirty="0">
                          <a:effectLst/>
                        </a:rPr>
                        <a:t> PO </a:t>
                      </a:r>
                    </a:p>
                    <a:p>
                      <a:pPr>
                        <a:lnSpc>
                          <a:spcPct val="106000"/>
                        </a:lnSpc>
                        <a:spcAft>
                          <a:spcPts val="800"/>
                        </a:spcAft>
                      </a:pPr>
                      <a:r>
                        <a:rPr lang="en-AU" sz="1500" dirty="0">
                          <a:effectLst/>
                        </a:rPr>
                        <a:t>UniSA Research Office (URO)</a:t>
                      </a:r>
                      <a:endParaRPr lang="en-AU" sz="1500" dirty="0">
                        <a:effectLst/>
                        <a:latin typeface="Calibri" panose="020F0502020204030204" pitchFamily="34" charset="0"/>
                        <a:ea typeface="Calibri" panose="020F0502020204030204" pitchFamily="34" charset="0"/>
                        <a:cs typeface="Times New Roman" panose="02020603050405020304" pitchFamily="18" charset="0"/>
                      </a:endParaRPr>
                    </a:p>
                  </a:txBody>
                  <a:tcPr marT="0" marB="0"/>
                </a:tc>
                <a:extLst>
                  <a:ext uri="{0D108BD9-81ED-4DB2-BD59-A6C34878D82A}">
                    <a16:rowId xmlns:a16="http://schemas.microsoft.com/office/drawing/2014/main" val="3028327269"/>
                  </a:ext>
                </a:extLst>
              </a:tr>
              <a:tr h="766711">
                <a:tc>
                  <a:txBody>
                    <a:bodyPr/>
                    <a:lstStyle/>
                    <a:p>
                      <a:pPr>
                        <a:lnSpc>
                          <a:spcPct val="106000"/>
                        </a:lnSpc>
                        <a:spcAft>
                          <a:spcPts val="800"/>
                        </a:spcAft>
                      </a:pPr>
                      <a:r>
                        <a:rPr lang="en-AU" sz="1500" dirty="0">
                          <a:solidFill>
                            <a:schemeClr val="tx1"/>
                          </a:solidFill>
                          <a:effectLst/>
                        </a:rPr>
                        <a:t>9.30am-9.40am</a:t>
                      </a:r>
                      <a:endParaRPr lang="en-AU" sz="15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tc>
                <a:tc>
                  <a:txBody>
                    <a:bodyPr/>
                    <a:lstStyle/>
                    <a:p>
                      <a:pPr>
                        <a:lnSpc>
                          <a:spcPct val="106000"/>
                        </a:lnSpc>
                        <a:spcAft>
                          <a:spcPts val="800"/>
                        </a:spcAft>
                      </a:pPr>
                      <a:r>
                        <a:rPr lang="en-AU" sz="1500">
                          <a:effectLst/>
                        </a:rPr>
                        <a:t>Introduction and Acknowledgement of Country </a:t>
                      </a:r>
                      <a:endParaRPr lang="en-AU" sz="1500">
                        <a:effectLst/>
                        <a:latin typeface="Calibri" panose="020F0502020204030204" pitchFamily="34" charset="0"/>
                        <a:ea typeface="Calibri" panose="020F0502020204030204" pitchFamily="34" charset="0"/>
                        <a:cs typeface="Times New Roman" panose="02020603050405020304" pitchFamily="18" charset="0"/>
                      </a:endParaRPr>
                    </a:p>
                  </a:txBody>
                  <a:tcPr marT="0" marB="0"/>
                </a:tc>
                <a:tc>
                  <a:txBody>
                    <a:bodyPr/>
                    <a:lstStyle/>
                    <a:p>
                      <a:pPr>
                        <a:lnSpc>
                          <a:spcPct val="106000"/>
                        </a:lnSpc>
                        <a:spcAft>
                          <a:spcPts val="800"/>
                        </a:spcAft>
                      </a:pPr>
                      <a:r>
                        <a:rPr lang="en-AU" sz="1500" u="sng">
                          <a:effectLst/>
                          <a:hlinkClick r:id="rId2"/>
                        </a:rPr>
                        <a:t>Dr Cassandra Loeser</a:t>
                      </a:r>
                      <a:r>
                        <a:rPr lang="en-AU" sz="1500">
                          <a:effectLst/>
                        </a:rPr>
                        <a:t>   </a:t>
                      </a:r>
                    </a:p>
                    <a:p>
                      <a:pPr>
                        <a:lnSpc>
                          <a:spcPct val="106000"/>
                        </a:lnSpc>
                        <a:spcAft>
                          <a:spcPts val="800"/>
                        </a:spcAft>
                      </a:pPr>
                      <a:r>
                        <a:rPr lang="en-AU" sz="1500">
                          <a:effectLst/>
                        </a:rPr>
                        <a:t>Research Education URO</a:t>
                      </a:r>
                      <a:endParaRPr lang="en-AU" sz="1500">
                        <a:effectLst/>
                        <a:latin typeface="Calibri" panose="020F0502020204030204" pitchFamily="34" charset="0"/>
                        <a:ea typeface="Calibri" panose="020F0502020204030204" pitchFamily="34" charset="0"/>
                        <a:cs typeface="Times New Roman" panose="02020603050405020304" pitchFamily="18" charset="0"/>
                      </a:endParaRPr>
                    </a:p>
                  </a:txBody>
                  <a:tcPr marT="0" marB="0"/>
                </a:tc>
                <a:extLst>
                  <a:ext uri="{0D108BD9-81ED-4DB2-BD59-A6C34878D82A}">
                    <a16:rowId xmlns:a16="http://schemas.microsoft.com/office/drawing/2014/main" val="3008308162"/>
                  </a:ext>
                </a:extLst>
              </a:tr>
              <a:tr h="1070528">
                <a:tc>
                  <a:txBody>
                    <a:bodyPr/>
                    <a:lstStyle/>
                    <a:p>
                      <a:pPr>
                        <a:lnSpc>
                          <a:spcPct val="106000"/>
                        </a:lnSpc>
                        <a:spcAft>
                          <a:spcPts val="800"/>
                        </a:spcAft>
                      </a:pPr>
                      <a:r>
                        <a:rPr lang="en-AU" sz="1500">
                          <a:solidFill>
                            <a:schemeClr val="tx1"/>
                          </a:solidFill>
                          <a:effectLst/>
                        </a:rPr>
                        <a:t>9.40am – 10.00am</a:t>
                      </a:r>
                      <a:endParaRPr lang="en-AU" sz="15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tc>
                <a:tc>
                  <a:txBody>
                    <a:bodyPr/>
                    <a:lstStyle/>
                    <a:p>
                      <a:pPr>
                        <a:lnSpc>
                          <a:spcPct val="106000"/>
                        </a:lnSpc>
                        <a:spcAft>
                          <a:spcPts val="800"/>
                        </a:spcAft>
                      </a:pPr>
                      <a:r>
                        <a:rPr lang="en-AU" sz="1500" dirty="0">
                          <a:effectLst/>
                        </a:rPr>
                        <a:t>Keys to Research Degree success and PhD/Masters criteria in a nutshell</a:t>
                      </a:r>
                      <a:endParaRPr lang="en-AU" sz="1500" dirty="0">
                        <a:effectLst/>
                        <a:latin typeface="Calibri" panose="020F0502020204030204" pitchFamily="34" charset="0"/>
                        <a:ea typeface="Calibri" panose="020F0502020204030204" pitchFamily="34" charset="0"/>
                        <a:cs typeface="Times New Roman" panose="02020603050405020304" pitchFamily="18" charset="0"/>
                      </a:endParaRPr>
                    </a:p>
                  </a:txBody>
                  <a:tcPr marT="0" marB="0"/>
                </a:tc>
                <a:tc>
                  <a:txBody>
                    <a:bodyPr/>
                    <a:lstStyle/>
                    <a:p>
                      <a:pPr>
                        <a:lnSpc>
                          <a:spcPct val="106000"/>
                        </a:lnSpc>
                        <a:spcAft>
                          <a:spcPts val="800"/>
                        </a:spcAft>
                      </a:pPr>
                      <a:r>
                        <a:rPr lang="en-AU" sz="1500" u="sng">
                          <a:effectLst/>
                          <a:hlinkClick r:id="rId3"/>
                        </a:rPr>
                        <a:t>Professor Alistair McCulloch</a:t>
                      </a:r>
                      <a:endParaRPr lang="en-AU" sz="1500">
                        <a:effectLst/>
                      </a:endParaRPr>
                    </a:p>
                    <a:p>
                      <a:pPr>
                        <a:lnSpc>
                          <a:spcPct val="106000"/>
                        </a:lnSpc>
                        <a:spcAft>
                          <a:spcPts val="800"/>
                        </a:spcAft>
                      </a:pPr>
                      <a:r>
                        <a:rPr lang="en-AU" sz="1500">
                          <a:effectLst/>
                        </a:rPr>
                        <a:t>Head: Research Education URO</a:t>
                      </a:r>
                      <a:endParaRPr lang="en-AU" sz="1500">
                        <a:effectLst/>
                        <a:latin typeface="Calibri" panose="020F0502020204030204" pitchFamily="34" charset="0"/>
                        <a:ea typeface="Calibri" panose="020F0502020204030204" pitchFamily="34" charset="0"/>
                        <a:cs typeface="Times New Roman" panose="02020603050405020304" pitchFamily="18" charset="0"/>
                      </a:endParaRPr>
                    </a:p>
                  </a:txBody>
                  <a:tcPr marT="0" marB="0"/>
                </a:tc>
                <a:extLst>
                  <a:ext uri="{0D108BD9-81ED-4DB2-BD59-A6C34878D82A}">
                    <a16:rowId xmlns:a16="http://schemas.microsoft.com/office/drawing/2014/main" val="16769612"/>
                  </a:ext>
                </a:extLst>
              </a:tr>
              <a:tr h="289160">
                <a:tc>
                  <a:txBody>
                    <a:bodyPr/>
                    <a:lstStyle/>
                    <a:p>
                      <a:pPr>
                        <a:lnSpc>
                          <a:spcPct val="106000"/>
                        </a:lnSpc>
                        <a:spcAft>
                          <a:spcPts val="800"/>
                        </a:spcAft>
                      </a:pPr>
                      <a:r>
                        <a:rPr lang="en-AU" sz="1500">
                          <a:solidFill>
                            <a:schemeClr val="tx1"/>
                          </a:solidFill>
                          <a:effectLst/>
                        </a:rPr>
                        <a:t>10.00am -10.20am</a:t>
                      </a:r>
                      <a:endParaRPr lang="en-AU" sz="15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tc>
                <a:tc>
                  <a:txBody>
                    <a:bodyPr/>
                    <a:lstStyle/>
                    <a:p>
                      <a:pPr>
                        <a:lnSpc>
                          <a:spcPct val="106000"/>
                        </a:lnSpc>
                        <a:spcAft>
                          <a:spcPts val="800"/>
                        </a:spcAft>
                      </a:pPr>
                      <a:r>
                        <a:rPr lang="en-AU" sz="1500">
                          <a:effectLst/>
                        </a:rPr>
                        <a:t>ICEBREAKER: Research Student Bingo!</a:t>
                      </a:r>
                      <a:endParaRPr lang="en-AU" sz="1500">
                        <a:effectLst/>
                        <a:latin typeface="Calibri" panose="020F0502020204030204" pitchFamily="34" charset="0"/>
                        <a:ea typeface="Calibri" panose="020F0502020204030204" pitchFamily="34" charset="0"/>
                        <a:cs typeface="Times New Roman" panose="02020603050405020304" pitchFamily="18" charset="0"/>
                      </a:endParaRPr>
                    </a:p>
                  </a:txBody>
                  <a:tcPr marT="0" marB="0"/>
                </a:tc>
                <a:tc>
                  <a:txBody>
                    <a:bodyPr/>
                    <a:lstStyle/>
                    <a:p>
                      <a:pPr>
                        <a:lnSpc>
                          <a:spcPct val="106000"/>
                        </a:lnSpc>
                        <a:spcAft>
                          <a:spcPts val="800"/>
                        </a:spcAft>
                      </a:pPr>
                      <a:r>
                        <a:rPr lang="en-AU" sz="1500">
                          <a:effectLst/>
                        </a:rPr>
                        <a:t>Professor Alistair McCulloch</a:t>
                      </a:r>
                      <a:endParaRPr lang="en-AU" sz="1500">
                        <a:effectLst/>
                        <a:latin typeface="Calibri" panose="020F0502020204030204" pitchFamily="34" charset="0"/>
                        <a:ea typeface="Calibri" panose="020F0502020204030204" pitchFamily="34" charset="0"/>
                        <a:cs typeface="Times New Roman" panose="02020603050405020304" pitchFamily="18" charset="0"/>
                      </a:endParaRPr>
                    </a:p>
                  </a:txBody>
                  <a:tcPr marT="0" marB="0"/>
                </a:tc>
                <a:extLst>
                  <a:ext uri="{0D108BD9-81ED-4DB2-BD59-A6C34878D82A}">
                    <a16:rowId xmlns:a16="http://schemas.microsoft.com/office/drawing/2014/main" val="2313741301"/>
                  </a:ext>
                </a:extLst>
              </a:tr>
              <a:tr h="896793">
                <a:tc>
                  <a:txBody>
                    <a:bodyPr/>
                    <a:lstStyle/>
                    <a:p>
                      <a:pPr>
                        <a:lnSpc>
                          <a:spcPct val="106000"/>
                        </a:lnSpc>
                        <a:spcAft>
                          <a:spcPts val="800"/>
                        </a:spcAft>
                      </a:pPr>
                      <a:r>
                        <a:rPr lang="en-AU" sz="1500">
                          <a:solidFill>
                            <a:schemeClr val="tx1"/>
                          </a:solidFill>
                          <a:effectLst/>
                        </a:rPr>
                        <a:t>10.20am – 10.35am</a:t>
                      </a:r>
                      <a:endParaRPr lang="en-AU" sz="15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tc>
                <a:tc>
                  <a:txBody>
                    <a:bodyPr/>
                    <a:lstStyle/>
                    <a:p>
                      <a:pPr>
                        <a:lnSpc>
                          <a:spcPct val="106000"/>
                        </a:lnSpc>
                        <a:spcAft>
                          <a:spcPts val="800"/>
                        </a:spcAft>
                      </a:pPr>
                      <a:r>
                        <a:rPr lang="en-AU" sz="1500">
                          <a:effectLst/>
                        </a:rPr>
                        <a:t>Research Education (RE) workshops, resources and services </a:t>
                      </a:r>
                      <a:endParaRPr lang="en-AU" sz="1500">
                        <a:effectLst/>
                        <a:latin typeface="Calibri" panose="020F0502020204030204" pitchFamily="34" charset="0"/>
                        <a:ea typeface="Calibri" panose="020F0502020204030204" pitchFamily="34" charset="0"/>
                        <a:cs typeface="Times New Roman" panose="02020603050405020304" pitchFamily="18" charset="0"/>
                      </a:endParaRPr>
                    </a:p>
                  </a:txBody>
                  <a:tcPr marT="0" marB="0"/>
                </a:tc>
                <a:tc>
                  <a:txBody>
                    <a:bodyPr/>
                    <a:lstStyle/>
                    <a:p>
                      <a:pPr>
                        <a:lnSpc>
                          <a:spcPct val="106000"/>
                        </a:lnSpc>
                        <a:spcAft>
                          <a:spcPts val="800"/>
                        </a:spcAft>
                      </a:pPr>
                      <a:r>
                        <a:rPr lang="en-AU" sz="1500" dirty="0">
                          <a:effectLst/>
                        </a:rPr>
                        <a:t>Dr Cassandra Loeser with Ms Megan </a:t>
                      </a:r>
                      <a:r>
                        <a:rPr lang="en-AU" sz="1500" dirty="0" err="1">
                          <a:effectLst/>
                        </a:rPr>
                        <a:t>Prideaux</a:t>
                      </a:r>
                      <a:r>
                        <a:rPr lang="en-AU" sz="1500" dirty="0">
                          <a:effectLst/>
                        </a:rPr>
                        <a:t> from the Graduate Research Development Team URO </a:t>
                      </a:r>
                      <a:endParaRPr lang="en-AU" sz="1500" dirty="0">
                        <a:effectLst/>
                        <a:latin typeface="Calibri" panose="020F0502020204030204" pitchFamily="34" charset="0"/>
                        <a:ea typeface="Calibri" panose="020F0502020204030204" pitchFamily="34" charset="0"/>
                        <a:cs typeface="Times New Roman" panose="02020603050405020304" pitchFamily="18" charset="0"/>
                      </a:endParaRPr>
                    </a:p>
                  </a:txBody>
                  <a:tcPr marT="0" marB="0"/>
                </a:tc>
                <a:extLst>
                  <a:ext uri="{0D108BD9-81ED-4DB2-BD59-A6C34878D82A}">
                    <a16:rowId xmlns:a16="http://schemas.microsoft.com/office/drawing/2014/main" val="2201586368"/>
                  </a:ext>
                </a:extLst>
              </a:tr>
              <a:tr h="766711">
                <a:tc>
                  <a:txBody>
                    <a:bodyPr/>
                    <a:lstStyle/>
                    <a:p>
                      <a:pPr>
                        <a:lnSpc>
                          <a:spcPct val="106000"/>
                        </a:lnSpc>
                        <a:spcAft>
                          <a:spcPts val="800"/>
                        </a:spcAft>
                      </a:pPr>
                      <a:r>
                        <a:rPr lang="en-AU" sz="1500">
                          <a:solidFill>
                            <a:schemeClr val="tx1"/>
                          </a:solidFill>
                          <a:effectLst/>
                        </a:rPr>
                        <a:t>10.35 – 10.55am</a:t>
                      </a:r>
                      <a:endParaRPr lang="en-AU" sz="15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tc>
                <a:tc>
                  <a:txBody>
                    <a:bodyPr/>
                    <a:lstStyle/>
                    <a:p>
                      <a:pPr>
                        <a:lnSpc>
                          <a:spcPct val="106000"/>
                        </a:lnSpc>
                        <a:spcAft>
                          <a:spcPts val="800"/>
                        </a:spcAft>
                      </a:pPr>
                      <a:r>
                        <a:rPr lang="en-AU" sz="1500" dirty="0">
                          <a:effectLst/>
                        </a:rPr>
                        <a:t>Library services: the value of your Academic Librarian</a:t>
                      </a:r>
                      <a:endParaRPr lang="en-AU" sz="1500" dirty="0">
                        <a:effectLst/>
                        <a:latin typeface="Calibri" panose="020F0502020204030204" pitchFamily="34" charset="0"/>
                        <a:ea typeface="Calibri" panose="020F0502020204030204" pitchFamily="34" charset="0"/>
                        <a:cs typeface="Times New Roman" panose="02020603050405020304" pitchFamily="18" charset="0"/>
                      </a:endParaRPr>
                    </a:p>
                  </a:txBody>
                  <a:tcPr marT="0" marB="0"/>
                </a:tc>
                <a:tc>
                  <a:txBody>
                    <a:bodyPr/>
                    <a:lstStyle/>
                    <a:p>
                      <a:pPr>
                        <a:lnSpc>
                          <a:spcPct val="106000"/>
                        </a:lnSpc>
                        <a:spcAft>
                          <a:spcPts val="800"/>
                        </a:spcAft>
                      </a:pPr>
                      <a:r>
                        <a:rPr lang="en-AU" sz="1500" u="sng">
                          <a:effectLst/>
                          <a:hlinkClick r:id="rId4"/>
                        </a:rPr>
                        <a:t>Ms Cathy Mahar</a:t>
                      </a:r>
                      <a:endParaRPr lang="en-AU" sz="1500">
                        <a:effectLst/>
                      </a:endParaRPr>
                    </a:p>
                    <a:p>
                      <a:pPr>
                        <a:lnSpc>
                          <a:spcPct val="106000"/>
                        </a:lnSpc>
                        <a:spcAft>
                          <a:spcPts val="800"/>
                        </a:spcAft>
                      </a:pPr>
                      <a:r>
                        <a:rPr lang="en-AU" sz="1500">
                          <a:effectLst/>
                        </a:rPr>
                        <a:t>UniSA Library</a:t>
                      </a:r>
                      <a:endParaRPr lang="en-AU" sz="1500">
                        <a:effectLst/>
                        <a:latin typeface="Calibri" panose="020F0502020204030204" pitchFamily="34" charset="0"/>
                        <a:ea typeface="Calibri" panose="020F0502020204030204" pitchFamily="34" charset="0"/>
                        <a:cs typeface="Times New Roman" panose="02020603050405020304" pitchFamily="18" charset="0"/>
                      </a:endParaRPr>
                    </a:p>
                  </a:txBody>
                  <a:tcPr marT="0" marB="0"/>
                </a:tc>
                <a:extLst>
                  <a:ext uri="{0D108BD9-81ED-4DB2-BD59-A6C34878D82A}">
                    <a16:rowId xmlns:a16="http://schemas.microsoft.com/office/drawing/2014/main" val="145285057"/>
                  </a:ext>
                </a:extLst>
              </a:tr>
              <a:tr h="289160">
                <a:tc>
                  <a:txBody>
                    <a:bodyPr/>
                    <a:lstStyle/>
                    <a:p>
                      <a:pPr>
                        <a:lnSpc>
                          <a:spcPct val="106000"/>
                        </a:lnSpc>
                        <a:spcAft>
                          <a:spcPts val="800"/>
                        </a:spcAft>
                      </a:pPr>
                      <a:r>
                        <a:rPr lang="en-AU" sz="1500" dirty="0">
                          <a:solidFill>
                            <a:schemeClr val="tx1"/>
                          </a:solidFill>
                          <a:effectLst/>
                        </a:rPr>
                        <a:t>10.55am-11.10am</a:t>
                      </a:r>
                      <a:endParaRPr lang="en-AU" sz="15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tc>
                <a:tc>
                  <a:txBody>
                    <a:bodyPr/>
                    <a:lstStyle/>
                    <a:p>
                      <a:pPr>
                        <a:lnSpc>
                          <a:spcPct val="106000"/>
                        </a:lnSpc>
                        <a:spcAft>
                          <a:spcPts val="800"/>
                        </a:spcAft>
                      </a:pPr>
                      <a:r>
                        <a:rPr lang="en-AU" sz="1500" b="1" dirty="0">
                          <a:effectLst/>
                        </a:rPr>
                        <a:t>BREAK</a:t>
                      </a:r>
                      <a:endParaRPr lang="en-AU" sz="1500" b="1" dirty="0">
                        <a:effectLst/>
                        <a:latin typeface="Calibri" panose="020F0502020204030204" pitchFamily="34" charset="0"/>
                        <a:ea typeface="Calibri" panose="020F0502020204030204" pitchFamily="34" charset="0"/>
                        <a:cs typeface="Times New Roman" panose="02020603050405020304" pitchFamily="18" charset="0"/>
                      </a:endParaRPr>
                    </a:p>
                  </a:txBody>
                  <a:tcPr marT="0" marB="0"/>
                </a:tc>
                <a:tc>
                  <a:txBody>
                    <a:bodyPr/>
                    <a:lstStyle/>
                    <a:p>
                      <a:pPr>
                        <a:lnSpc>
                          <a:spcPct val="106000"/>
                        </a:lnSpc>
                        <a:spcAft>
                          <a:spcPts val="800"/>
                        </a:spcAft>
                      </a:pPr>
                      <a:r>
                        <a:rPr lang="en-AU" sz="1500" dirty="0">
                          <a:effectLst/>
                        </a:rPr>
                        <a:t> </a:t>
                      </a:r>
                      <a:endParaRPr lang="en-AU" sz="1500" dirty="0">
                        <a:effectLst/>
                        <a:latin typeface="Calibri" panose="020F0502020204030204" pitchFamily="34" charset="0"/>
                        <a:ea typeface="Calibri" panose="020F0502020204030204" pitchFamily="34" charset="0"/>
                        <a:cs typeface="Times New Roman" panose="02020603050405020304" pitchFamily="18" charset="0"/>
                      </a:endParaRPr>
                    </a:p>
                  </a:txBody>
                  <a:tcPr marT="0" marB="0"/>
                </a:tc>
                <a:extLst>
                  <a:ext uri="{0D108BD9-81ED-4DB2-BD59-A6C34878D82A}">
                    <a16:rowId xmlns:a16="http://schemas.microsoft.com/office/drawing/2014/main" val="3085261517"/>
                  </a:ext>
                </a:extLst>
              </a:tr>
            </a:tbl>
          </a:graphicData>
        </a:graphic>
      </p:graphicFrame>
    </p:spTree>
    <p:extLst>
      <p:ext uri="{BB962C8B-B14F-4D97-AF65-F5344CB8AC3E}">
        <p14:creationId xmlns:p14="http://schemas.microsoft.com/office/powerpoint/2010/main" val="1468892877"/>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7A6D350-364F-6546-B92C-939E6F64AE5B}"/>
              </a:ext>
            </a:extLst>
          </p:cNvPr>
          <p:cNvSpPr>
            <a:spLocks noGrp="1"/>
          </p:cNvSpPr>
          <p:nvPr>
            <p:ph type="body" sz="quarter" idx="11"/>
          </p:nvPr>
        </p:nvSpPr>
        <p:spPr>
          <a:xfrm>
            <a:off x="554957" y="178191"/>
            <a:ext cx="11054537" cy="440788"/>
          </a:xfrm>
        </p:spPr>
        <p:txBody>
          <a:bodyPr/>
          <a:lstStyle/>
          <a:p>
            <a:r>
              <a:rPr lang="en-US" sz="2400" dirty="0"/>
              <a:t>Program continued</a:t>
            </a:r>
          </a:p>
        </p:txBody>
      </p:sp>
      <p:sp>
        <p:nvSpPr>
          <p:cNvPr id="3" name="Text Placeholder 2">
            <a:extLst>
              <a:ext uri="{FF2B5EF4-FFF2-40B4-BE49-F238E27FC236}">
                <a16:creationId xmlns:a16="http://schemas.microsoft.com/office/drawing/2014/main" id="{E3020739-28A8-6F44-B241-FC6C9E53C306}"/>
              </a:ext>
            </a:extLst>
          </p:cNvPr>
          <p:cNvSpPr>
            <a:spLocks noGrp="1"/>
          </p:cNvSpPr>
          <p:nvPr>
            <p:ph type="body" sz="quarter" idx="12"/>
          </p:nvPr>
        </p:nvSpPr>
        <p:spPr>
          <a:xfrm>
            <a:off x="554946" y="618980"/>
            <a:ext cx="11041001" cy="4447475"/>
          </a:xfrm>
        </p:spPr>
        <p:txBody>
          <a:bodyPr/>
          <a:lstStyle/>
          <a:p>
            <a:pPr marL="0" indent="0">
              <a:buNone/>
            </a:pPr>
            <a:endParaRPr lang="en-US" sz="2400" dirty="0"/>
          </a:p>
        </p:txBody>
      </p:sp>
      <p:graphicFrame>
        <p:nvGraphicFramePr>
          <p:cNvPr id="4" name="Table 3">
            <a:extLst>
              <a:ext uri="{FF2B5EF4-FFF2-40B4-BE49-F238E27FC236}">
                <a16:creationId xmlns:a16="http://schemas.microsoft.com/office/drawing/2014/main" id="{2ABE9C39-2CAD-37AA-0F72-D67E8A87428F}"/>
              </a:ext>
            </a:extLst>
          </p:cNvPr>
          <p:cNvGraphicFramePr>
            <a:graphicFrameLocks noGrp="1"/>
          </p:cNvGraphicFramePr>
          <p:nvPr/>
        </p:nvGraphicFramePr>
        <p:xfrm>
          <a:off x="554956" y="618980"/>
          <a:ext cx="11082099" cy="4959757"/>
        </p:xfrm>
        <a:graphic>
          <a:graphicData uri="http://schemas.openxmlformats.org/drawingml/2006/table">
            <a:tbl>
              <a:tblPr firstRow="1" firstCol="1" bandRow="1">
                <a:tableStyleId>{5C22544A-7EE6-4342-B048-85BDC9FD1C3A}</a:tableStyleId>
              </a:tblPr>
              <a:tblGrid>
                <a:gridCol w="2440960">
                  <a:extLst>
                    <a:ext uri="{9D8B030D-6E8A-4147-A177-3AD203B41FA5}">
                      <a16:colId xmlns:a16="http://schemas.microsoft.com/office/drawing/2014/main" val="2363831426"/>
                    </a:ext>
                  </a:extLst>
                </a:gridCol>
                <a:gridCol w="5054468">
                  <a:extLst>
                    <a:ext uri="{9D8B030D-6E8A-4147-A177-3AD203B41FA5}">
                      <a16:colId xmlns:a16="http://schemas.microsoft.com/office/drawing/2014/main" val="2305041382"/>
                    </a:ext>
                  </a:extLst>
                </a:gridCol>
                <a:gridCol w="3586671">
                  <a:extLst>
                    <a:ext uri="{9D8B030D-6E8A-4147-A177-3AD203B41FA5}">
                      <a16:colId xmlns:a16="http://schemas.microsoft.com/office/drawing/2014/main" val="3314006473"/>
                    </a:ext>
                  </a:extLst>
                </a:gridCol>
              </a:tblGrid>
              <a:tr h="2230895">
                <a:tc>
                  <a:txBody>
                    <a:bodyPr/>
                    <a:lstStyle/>
                    <a:p>
                      <a:pPr>
                        <a:lnSpc>
                          <a:spcPct val="106000"/>
                        </a:lnSpc>
                        <a:spcAft>
                          <a:spcPts val="800"/>
                        </a:spcAft>
                      </a:pPr>
                      <a:r>
                        <a:rPr lang="en-AU" sz="1200">
                          <a:solidFill>
                            <a:schemeClr val="tx1"/>
                          </a:solidFill>
                          <a:effectLst/>
                        </a:rPr>
                        <a:t>11.10am – 12.10pm</a:t>
                      </a:r>
                      <a:endParaRPr lang="en-A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95" marR="77195" marT="0" marB="0"/>
                </a:tc>
                <a:tc>
                  <a:txBody>
                    <a:bodyPr/>
                    <a:lstStyle/>
                    <a:p>
                      <a:pPr>
                        <a:lnSpc>
                          <a:spcPct val="106000"/>
                        </a:lnSpc>
                        <a:spcAft>
                          <a:spcPts val="800"/>
                        </a:spcAft>
                      </a:pPr>
                      <a:r>
                        <a:rPr lang="en-AU" sz="1200" dirty="0">
                          <a:solidFill>
                            <a:schemeClr val="tx1"/>
                          </a:solidFill>
                          <a:effectLst/>
                        </a:rPr>
                        <a:t>PANEL: Developing and maintaining a research/work/life balance &amp; wellbeing</a:t>
                      </a:r>
                    </a:p>
                    <a:p>
                      <a:pPr>
                        <a:lnSpc>
                          <a:spcPct val="106000"/>
                        </a:lnSpc>
                        <a:spcAft>
                          <a:spcPts val="800"/>
                        </a:spcAft>
                      </a:pPr>
                      <a:r>
                        <a:rPr lang="en-AU" sz="1200" u="sng" dirty="0">
                          <a:solidFill>
                            <a:schemeClr val="tx1"/>
                          </a:solidFill>
                          <a:effectLst/>
                          <a:hlinkClick r:id="rId2">
                            <a:extLst>
                              <a:ext uri="{A12FA001-AC4F-418D-AE19-62706E023703}">
                                <ahyp:hlinkClr xmlns:ahyp="http://schemas.microsoft.com/office/drawing/2018/hyperlinkcolor" val="tx"/>
                              </a:ext>
                            </a:extLst>
                          </a:hlinkClick>
                        </a:rPr>
                        <a:t>Dr Mike Musker</a:t>
                      </a:r>
                      <a:r>
                        <a:rPr lang="en-AU" sz="1200" dirty="0">
                          <a:solidFill>
                            <a:schemeClr val="tx1"/>
                          </a:solidFill>
                          <a:effectLst/>
                        </a:rPr>
                        <a:t> (Enterprise Fellow, CHS)</a:t>
                      </a:r>
                    </a:p>
                    <a:p>
                      <a:pPr>
                        <a:lnSpc>
                          <a:spcPct val="106000"/>
                        </a:lnSpc>
                        <a:spcAft>
                          <a:spcPts val="800"/>
                        </a:spcAft>
                      </a:pPr>
                      <a:r>
                        <a:rPr lang="en-AU" sz="1200" u="sng" dirty="0">
                          <a:solidFill>
                            <a:schemeClr val="tx1"/>
                          </a:solidFill>
                          <a:effectLst/>
                          <a:hlinkClick r:id="rId3">
                            <a:extLst>
                              <a:ext uri="{A12FA001-AC4F-418D-AE19-62706E023703}">
                                <ahyp:hlinkClr xmlns:ahyp="http://schemas.microsoft.com/office/drawing/2018/hyperlinkcolor" val="tx"/>
                              </a:ext>
                            </a:extLst>
                          </a:hlinkClick>
                        </a:rPr>
                        <a:t>Mr Jarod Walter</a:t>
                      </a:r>
                      <a:r>
                        <a:rPr lang="en-AU" sz="1200" dirty="0">
                          <a:solidFill>
                            <a:schemeClr val="tx1"/>
                          </a:solidFill>
                          <a:effectLst/>
                        </a:rPr>
                        <a:t> (Masters by Research, BIS)</a:t>
                      </a:r>
                    </a:p>
                    <a:p>
                      <a:pPr>
                        <a:lnSpc>
                          <a:spcPct val="106000"/>
                        </a:lnSpc>
                        <a:spcAft>
                          <a:spcPts val="800"/>
                        </a:spcAft>
                      </a:pPr>
                      <a:r>
                        <a:rPr lang="en-AU" sz="1200" dirty="0">
                          <a:solidFill>
                            <a:schemeClr val="tx1"/>
                          </a:solidFill>
                          <a:effectLst/>
                        </a:rPr>
                        <a:t>Ms Vihara </a:t>
                      </a:r>
                      <a:r>
                        <a:rPr lang="en-AU" sz="1200" dirty="0" err="1">
                          <a:solidFill>
                            <a:schemeClr val="tx1"/>
                          </a:solidFill>
                          <a:effectLst/>
                        </a:rPr>
                        <a:t>Maheepala</a:t>
                      </a:r>
                      <a:r>
                        <a:rPr lang="en-AU" sz="1200" dirty="0">
                          <a:solidFill>
                            <a:schemeClr val="tx1"/>
                          </a:solidFill>
                          <a:effectLst/>
                        </a:rPr>
                        <a:t> (PhD student, EDU)</a:t>
                      </a:r>
                    </a:p>
                    <a:p>
                      <a:pPr>
                        <a:lnSpc>
                          <a:spcPct val="106000"/>
                        </a:lnSpc>
                        <a:spcAft>
                          <a:spcPts val="800"/>
                        </a:spcAft>
                      </a:pPr>
                      <a:r>
                        <a:rPr lang="en-AU" sz="1200" u="sng" dirty="0">
                          <a:solidFill>
                            <a:schemeClr val="tx1"/>
                          </a:solidFill>
                          <a:effectLst/>
                          <a:hlinkClick r:id="rId4">
                            <a:extLst>
                              <a:ext uri="{A12FA001-AC4F-418D-AE19-62706E023703}">
                                <ahyp:hlinkClr xmlns:ahyp="http://schemas.microsoft.com/office/drawing/2018/hyperlinkcolor" val="tx"/>
                              </a:ext>
                            </a:extLst>
                          </a:hlinkClick>
                        </a:rPr>
                        <a:t>Dr Rosa </a:t>
                      </a:r>
                      <a:r>
                        <a:rPr lang="en-AU" sz="1200" u="sng" dirty="0" err="1">
                          <a:solidFill>
                            <a:schemeClr val="tx1"/>
                          </a:solidFill>
                          <a:effectLst/>
                          <a:hlinkClick r:id="rId4">
                            <a:extLst>
                              <a:ext uri="{A12FA001-AC4F-418D-AE19-62706E023703}">
                                <ahyp:hlinkClr xmlns:ahyp="http://schemas.microsoft.com/office/drawing/2018/hyperlinkcolor" val="tx"/>
                              </a:ext>
                            </a:extLst>
                          </a:hlinkClick>
                        </a:rPr>
                        <a:t>Virgara</a:t>
                      </a:r>
                      <a:r>
                        <a:rPr lang="en-AU" sz="1200" dirty="0">
                          <a:solidFill>
                            <a:schemeClr val="tx1"/>
                          </a:solidFill>
                          <a:effectLst/>
                        </a:rPr>
                        <a:t> (2022 Ian Davey Winner, ALH) </a:t>
                      </a:r>
                      <a:endParaRPr lang="en-A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95" marR="77195" marT="0" marB="0"/>
                </a:tc>
                <a:tc>
                  <a:txBody>
                    <a:bodyPr/>
                    <a:lstStyle/>
                    <a:p>
                      <a:pPr>
                        <a:lnSpc>
                          <a:spcPct val="106000"/>
                        </a:lnSpc>
                        <a:spcAft>
                          <a:spcPts val="800"/>
                        </a:spcAft>
                      </a:pPr>
                      <a:r>
                        <a:rPr lang="en-AU" sz="1200" dirty="0">
                          <a:solidFill>
                            <a:schemeClr val="tx1"/>
                          </a:solidFill>
                          <a:effectLst/>
                        </a:rPr>
                        <a:t>Chair: Dr Cassandra Loeser</a:t>
                      </a:r>
                    </a:p>
                    <a:p>
                      <a:pPr>
                        <a:lnSpc>
                          <a:spcPct val="106000"/>
                        </a:lnSpc>
                        <a:spcAft>
                          <a:spcPts val="800"/>
                        </a:spcAft>
                      </a:pPr>
                      <a:r>
                        <a:rPr lang="en-AU" sz="1200" dirty="0">
                          <a:solidFill>
                            <a:schemeClr val="tx1"/>
                          </a:solidFill>
                          <a:effectLst/>
                        </a:rPr>
                        <a:t>Intro: 11.10am-11.15am</a:t>
                      </a:r>
                    </a:p>
                    <a:p>
                      <a:pPr>
                        <a:lnSpc>
                          <a:spcPct val="106000"/>
                        </a:lnSpc>
                        <a:spcAft>
                          <a:spcPts val="800"/>
                        </a:spcAft>
                      </a:pPr>
                      <a:r>
                        <a:rPr lang="en-AU" sz="1200" dirty="0">
                          <a:solidFill>
                            <a:schemeClr val="tx1"/>
                          </a:solidFill>
                          <a:effectLst/>
                        </a:rPr>
                        <a:t>11.15am – 11.45am</a:t>
                      </a:r>
                    </a:p>
                    <a:p>
                      <a:pPr>
                        <a:lnSpc>
                          <a:spcPct val="106000"/>
                        </a:lnSpc>
                        <a:spcAft>
                          <a:spcPts val="800"/>
                        </a:spcAft>
                      </a:pPr>
                      <a:r>
                        <a:rPr lang="en-AU" sz="1200" dirty="0">
                          <a:solidFill>
                            <a:schemeClr val="tx1"/>
                          </a:solidFill>
                          <a:effectLst/>
                        </a:rPr>
                        <a:t>11.45pm – 11.55am</a:t>
                      </a:r>
                    </a:p>
                    <a:p>
                      <a:pPr>
                        <a:lnSpc>
                          <a:spcPct val="106000"/>
                        </a:lnSpc>
                        <a:spcAft>
                          <a:spcPts val="800"/>
                        </a:spcAft>
                      </a:pPr>
                      <a:r>
                        <a:rPr lang="en-AU" sz="1200" dirty="0">
                          <a:solidFill>
                            <a:schemeClr val="tx1"/>
                          </a:solidFill>
                          <a:effectLst/>
                        </a:rPr>
                        <a:t>11:55pm - 12.05am</a:t>
                      </a:r>
                    </a:p>
                    <a:p>
                      <a:pPr>
                        <a:lnSpc>
                          <a:spcPct val="106000"/>
                        </a:lnSpc>
                        <a:spcAft>
                          <a:spcPts val="800"/>
                        </a:spcAft>
                      </a:pPr>
                      <a:r>
                        <a:rPr lang="en-AU" sz="1200" dirty="0">
                          <a:solidFill>
                            <a:schemeClr val="tx1"/>
                          </a:solidFill>
                          <a:effectLst/>
                        </a:rPr>
                        <a:t>12.05am – 12.15pm</a:t>
                      </a:r>
                      <a:endParaRPr lang="en-A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95" marR="77195" marT="0" marB="0"/>
                </a:tc>
                <a:extLst>
                  <a:ext uri="{0D108BD9-81ED-4DB2-BD59-A6C34878D82A}">
                    <a16:rowId xmlns:a16="http://schemas.microsoft.com/office/drawing/2014/main" val="1335784702"/>
                  </a:ext>
                </a:extLst>
              </a:tr>
              <a:tr h="383543">
                <a:tc>
                  <a:txBody>
                    <a:bodyPr/>
                    <a:lstStyle/>
                    <a:p>
                      <a:pPr>
                        <a:lnSpc>
                          <a:spcPct val="106000"/>
                        </a:lnSpc>
                        <a:spcAft>
                          <a:spcPts val="800"/>
                        </a:spcAft>
                      </a:pPr>
                      <a:r>
                        <a:rPr lang="en-AU" sz="1200" dirty="0">
                          <a:solidFill>
                            <a:schemeClr val="tx1"/>
                          </a:solidFill>
                          <a:effectLst/>
                        </a:rPr>
                        <a:t>12.15pm – 12.30pm</a:t>
                      </a:r>
                      <a:endParaRPr lang="en-A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95" marR="77195" marT="0" marB="0"/>
                </a:tc>
                <a:tc>
                  <a:txBody>
                    <a:bodyPr/>
                    <a:lstStyle/>
                    <a:p>
                      <a:pPr>
                        <a:lnSpc>
                          <a:spcPct val="106000"/>
                        </a:lnSpc>
                        <a:spcAft>
                          <a:spcPts val="800"/>
                        </a:spcAft>
                      </a:pPr>
                      <a:r>
                        <a:rPr lang="en-AU" sz="1200" dirty="0">
                          <a:effectLst/>
                        </a:rPr>
                        <a:t>Avoiding aches and pains: Why </a:t>
                      </a:r>
                      <a:r>
                        <a:rPr lang="en-AU" sz="1200" u="sng" dirty="0">
                          <a:effectLst/>
                          <a:hlinkClick r:id="rId5"/>
                        </a:rPr>
                        <a:t>ergonomics</a:t>
                      </a:r>
                      <a:r>
                        <a:rPr lang="en-AU" sz="1200" u="sng" dirty="0">
                          <a:effectLst/>
                        </a:rPr>
                        <a:t> </a:t>
                      </a:r>
                      <a:r>
                        <a:rPr lang="en-AU" sz="1200" u="none" strike="noStrike" dirty="0">
                          <a:effectLst/>
                        </a:rPr>
                        <a:t>and a safe workstation are crucial </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7195" marR="77195" marT="0" marB="0"/>
                </a:tc>
                <a:tc>
                  <a:txBody>
                    <a:bodyPr/>
                    <a:lstStyle/>
                    <a:p>
                      <a:pPr>
                        <a:lnSpc>
                          <a:spcPct val="106000"/>
                        </a:lnSpc>
                        <a:spcAft>
                          <a:spcPts val="800"/>
                        </a:spcAft>
                      </a:pPr>
                      <a:r>
                        <a:rPr lang="en-AU" sz="1300" dirty="0">
                          <a:effectLst/>
                          <a:latin typeface="Calibri" panose="020F0502020204030204" pitchFamily="34" charset="0"/>
                          <a:ea typeface="Calibri" panose="020F0502020204030204" pitchFamily="34" charset="0"/>
                          <a:cs typeface="Times New Roman" panose="02020603050405020304" pitchFamily="18" charset="0"/>
                        </a:rPr>
                        <a:t>For additional information </a:t>
                      </a:r>
                      <a:r>
                        <a:rPr lang="en-AU" sz="1200" b="1" dirty="0">
                          <a:effectLst/>
                          <a:latin typeface="Calibri" panose="020F0502020204030204" pitchFamily="34" charset="0"/>
                          <a:ea typeface="Calibri" panose="020F0502020204030204" pitchFamily="34" charset="0"/>
                          <a:cs typeface="Times New Roman" panose="02020603050405020304" pitchFamily="18" charset="0"/>
                          <a:hlinkClick r:id="rId6"/>
                        </a:rPr>
                        <a:t>CLICK HERE</a:t>
                      </a:r>
                      <a:endParaRPr lang="en-AU"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77195" marR="77195" marT="0" marB="0"/>
                </a:tc>
                <a:extLst>
                  <a:ext uri="{0D108BD9-81ED-4DB2-BD59-A6C34878D82A}">
                    <a16:rowId xmlns:a16="http://schemas.microsoft.com/office/drawing/2014/main" val="738429058"/>
                  </a:ext>
                </a:extLst>
              </a:tr>
              <a:tr h="560564">
                <a:tc>
                  <a:txBody>
                    <a:bodyPr/>
                    <a:lstStyle/>
                    <a:p>
                      <a:pPr>
                        <a:lnSpc>
                          <a:spcPct val="106000"/>
                        </a:lnSpc>
                        <a:spcAft>
                          <a:spcPts val="800"/>
                        </a:spcAft>
                      </a:pPr>
                      <a:r>
                        <a:rPr lang="en-AU" sz="1200">
                          <a:solidFill>
                            <a:schemeClr val="tx1"/>
                          </a:solidFill>
                          <a:effectLst/>
                        </a:rPr>
                        <a:t>12.30pm-1.00pm</a:t>
                      </a:r>
                      <a:endParaRPr lang="en-A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95" marR="77195" marT="0" marB="0"/>
                </a:tc>
                <a:tc>
                  <a:txBody>
                    <a:bodyPr/>
                    <a:lstStyle/>
                    <a:p>
                      <a:pPr>
                        <a:lnSpc>
                          <a:spcPct val="106000"/>
                        </a:lnSpc>
                        <a:spcAft>
                          <a:spcPts val="800"/>
                        </a:spcAft>
                      </a:pPr>
                      <a:r>
                        <a:rPr lang="en-AU" sz="1200">
                          <a:effectLst/>
                        </a:rPr>
                        <a:t>The great existential questions: Who am I? Who are my supervisors? Supervisory Panels</a:t>
                      </a:r>
                      <a:endParaRPr lang="en-AU" sz="1200">
                        <a:effectLst/>
                        <a:latin typeface="Calibri" panose="020F0502020204030204" pitchFamily="34" charset="0"/>
                        <a:ea typeface="Calibri" panose="020F0502020204030204" pitchFamily="34" charset="0"/>
                        <a:cs typeface="Times New Roman" panose="02020603050405020304" pitchFamily="18" charset="0"/>
                      </a:endParaRPr>
                    </a:p>
                  </a:txBody>
                  <a:tcPr marL="77195" marR="77195" marT="0" marB="0"/>
                </a:tc>
                <a:tc>
                  <a:txBody>
                    <a:bodyPr/>
                    <a:lstStyle/>
                    <a:p>
                      <a:pPr>
                        <a:lnSpc>
                          <a:spcPct val="106000"/>
                        </a:lnSpc>
                        <a:spcAft>
                          <a:spcPts val="800"/>
                        </a:spcAft>
                      </a:pPr>
                      <a:r>
                        <a:rPr lang="en-AU" sz="1200" dirty="0">
                          <a:effectLst/>
                        </a:rPr>
                        <a:t>Professor Alistair McCulloch and Dr Cassandra Loeser</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7195" marR="77195" marT="0" marB="0"/>
                </a:tc>
                <a:extLst>
                  <a:ext uri="{0D108BD9-81ED-4DB2-BD59-A6C34878D82A}">
                    <a16:rowId xmlns:a16="http://schemas.microsoft.com/office/drawing/2014/main" val="3670903144"/>
                  </a:ext>
                </a:extLst>
              </a:tr>
              <a:tr h="1083273">
                <a:tc>
                  <a:txBody>
                    <a:bodyPr/>
                    <a:lstStyle/>
                    <a:p>
                      <a:pPr>
                        <a:lnSpc>
                          <a:spcPct val="106000"/>
                        </a:lnSpc>
                        <a:spcAft>
                          <a:spcPts val="800"/>
                        </a:spcAft>
                      </a:pPr>
                      <a:r>
                        <a:rPr lang="en-AU" sz="1200">
                          <a:solidFill>
                            <a:schemeClr val="tx1"/>
                          </a:solidFill>
                          <a:effectLst/>
                        </a:rPr>
                        <a:t>1.00pm –1.40pm</a:t>
                      </a:r>
                      <a:endParaRPr lang="en-AU"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95" marR="77195" marT="0" marB="0"/>
                </a:tc>
                <a:tc>
                  <a:txBody>
                    <a:bodyPr/>
                    <a:lstStyle/>
                    <a:p>
                      <a:pPr>
                        <a:lnSpc>
                          <a:spcPct val="106000"/>
                        </a:lnSpc>
                        <a:spcAft>
                          <a:spcPts val="800"/>
                        </a:spcAft>
                      </a:pPr>
                      <a:r>
                        <a:rPr lang="en-AU" sz="1200" b="1" dirty="0">
                          <a:effectLst/>
                        </a:rPr>
                        <a:t>CATERED LUNCH &amp; NETWORKING</a:t>
                      </a:r>
                    </a:p>
                    <a:p>
                      <a:pPr>
                        <a:lnSpc>
                          <a:spcPct val="106000"/>
                        </a:lnSpc>
                        <a:spcAft>
                          <a:spcPts val="800"/>
                        </a:spcAft>
                      </a:pPr>
                      <a:r>
                        <a:rPr lang="en-AU" sz="1200" dirty="0">
                          <a:effectLst/>
                        </a:rPr>
                        <a:t>Bradley Forum Foyer</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7195" marR="77195" marT="0" marB="0"/>
                </a:tc>
                <a:tc>
                  <a:txBody>
                    <a:bodyPr/>
                    <a:lstStyle/>
                    <a:p>
                      <a:pPr marR="152400" fontAlgn="base">
                        <a:lnSpc>
                          <a:spcPct val="106000"/>
                        </a:lnSpc>
                        <a:spcAft>
                          <a:spcPts val="800"/>
                        </a:spcAft>
                      </a:pPr>
                      <a:r>
                        <a:rPr lang="en-AU" sz="1200">
                          <a:effectLst/>
                        </a:rPr>
                        <a:t>Provided by the office of: Professor Marnie Hughes-Warrington AO</a:t>
                      </a:r>
                    </a:p>
                    <a:p>
                      <a:pPr marR="152400" fontAlgn="base">
                        <a:lnSpc>
                          <a:spcPct val="106000"/>
                        </a:lnSpc>
                        <a:spcAft>
                          <a:spcPts val="800"/>
                        </a:spcAft>
                      </a:pPr>
                      <a:r>
                        <a:rPr lang="en-AU" sz="1200">
                          <a:effectLst/>
                        </a:rPr>
                        <a:t>Deputy Vice Chancellor: Research and Enterprise</a:t>
                      </a:r>
                      <a:endParaRPr lang="en-AU" sz="1200">
                        <a:effectLst/>
                        <a:latin typeface="Calibri" panose="020F0502020204030204" pitchFamily="34" charset="0"/>
                        <a:ea typeface="Calibri" panose="020F0502020204030204" pitchFamily="34" charset="0"/>
                        <a:cs typeface="Times New Roman" panose="02020603050405020304" pitchFamily="18" charset="0"/>
                      </a:endParaRPr>
                    </a:p>
                  </a:txBody>
                  <a:tcPr marL="77195" marR="77195" marT="0" marB="0"/>
                </a:tc>
                <a:extLst>
                  <a:ext uri="{0D108BD9-81ED-4DB2-BD59-A6C34878D82A}">
                    <a16:rowId xmlns:a16="http://schemas.microsoft.com/office/drawing/2014/main" val="2603167604"/>
                  </a:ext>
                </a:extLst>
              </a:tr>
              <a:tr h="515028">
                <a:tc>
                  <a:txBody>
                    <a:bodyPr/>
                    <a:lstStyle/>
                    <a:p>
                      <a:pPr>
                        <a:lnSpc>
                          <a:spcPct val="106000"/>
                        </a:lnSpc>
                        <a:spcAft>
                          <a:spcPts val="800"/>
                        </a:spcAft>
                      </a:pPr>
                      <a:r>
                        <a:rPr lang="en-AU" sz="1200" dirty="0">
                          <a:solidFill>
                            <a:schemeClr val="tx1"/>
                          </a:solidFill>
                          <a:effectLst/>
                        </a:rPr>
                        <a:t>1.45pm – 2.00pm</a:t>
                      </a:r>
                      <a:endParaRPr lang="en-A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95" marR="77195" marT="0" marB="0"/>
                </a:tc>
                <a:tc>
                  <a:txBody>
                    <a:bodyPr/>
                    <a:lstStyle/>
                    <a:p>
                      <a:pPr>
                        <a:lnSpc>
                          <a:spcPct val="106000"/>
                        </a:lnSpc>
                        <a:spcAft>
                          <a:spcPts val="800"/>
                        </a:spcAft>
                      </a:pPr>
                      <a:r>
                        <a:rPr lang="en-AU" sz="1200">
                          <a:effectLst/>
                        </a:rPr>
                        <a:t>Mental well-being and mindfulness at UniSA</a:t>
                      </a:r>
                      <a:endParaRPr lang="en-AU" sz="1200">
                        <a:effectLst/>
                        <a:latin typeface="Calibri" panose="020F0502020204030204" pitchFamily="34" charset="0"/>
                        <a:ea typeface="Calibri" panose="020F0502020204030204" pitchFamily="34" charset="0"/>
                        <a:cs typeface="Times New Roman" panose="02020603050405020304" pitchFamily="18" charset="0"/>
                      </a:endParaRPr>
                    </a:p>
                  </a:txBody>
                  <a:tcPr marL="77195" marR="77195" marT="0" marB="0"/>
                </a:tc>
                <a:tc>
                  <a:txBody>
                    <a:bodyPr/>
                    <a:lstStyle/>
                    <a:p>
                      <a:pPr marR="152400" fontAlgn="base">
                        <a:lnSpc>
                          <a:spcPct val="106000"/>
                        </a:lnSpc>
                        <a:spcAft>
                          <a:spcPts val="800"/>
                        </a:spcAft>
                      </a:pPr>
                      <a:r>
                        <a:rPr lang="en-AU" sz="1200" u="sng" dirty="0">
                          <a:effectLst/>
                          <a:hlinkClick r:id="rId7"/>
                        </a:rPr>
                        <a:t>Ms Rowena Kidd</a:t>
                      </a:r>
                      <a:r>
                        <a:rPr lang="en-AU" sz="1200" u="none" strike="noStrike" dirty="0">
                          <a:effectLst/>
                        </a:rPr>
                        <a:t> </a:t>
                      </a:r>
                      <a:endParaRPr lang="en-AU" sz="1200" dirty="0">
                        <a:effectLst/>
                      </a:endParaRPr>
                    </a:p>
                    <a:p>
                      <a:pPr marR="152400" fontAlgn="base">
                        <a:lnSpc>
                          <a:spcPct val="106000"/>
                        </a:lnSpc>
                        <a:spcAft>
                          <a:spcPts val="800"/>
                        </a:spcAft>
                      </a:pPr>
                      <a:r>
                        <a:rPr lang="en-AU" sz="1200" dirty="0">
                          <a:effectLst/>
                        </a:rPr>
                        <a:t>Counselling Services SEU</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7195" marR="77195" marT="0" marB="0"/>
                </a:tc>
                <a:extLst>
                  <a:ext uri="{0D108BD9-81ED-4DB2-BD59-A6C34878D82A}">
                    <a16:rowId xmlns:a16="http://schemas.microsoft.com/office/drawing/2014/main" val="2081826061"/>
                  </a:ext>
                </a:extLst>
              </a:tr>
              <a:tr h="187640">
                <a:tc>
                  <a:txBody>
                    <a:bodyPr/>
                    <a:lstStyle/>
                    <a:p>
                      <a:pPr>
                        <a:lnSpc>
                          <a:spcPct val="106000"/>
                        </a:lnSpc>
                        <a:spcAft>
                          <a:spcPts val="800"/>
                        </a:spcAft>
                      </a:pPr>
                      <a:r>
                        <a:rPr lang="en-AU" sz="1200" dirty="0">
                          <a:solidFill>
                            <a:schemeClr val="tx1"/>
                          </a:solidFill>
                          <a:effectLst/>
                        </a:rPr>
                        <a:t>2.00pm – 2.30pm </a:t>
                      </a:r>
                      <a:endParaRPr lang="en-AU"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7195" marR="77195" marT="0" marB="0"/>
                </a:tc>
                <a:tc>
                  <a:txBody>
                    <a:bodyPr/>
                    <a:lstStyle/>
                    <a:p>
                      <a:pPr>
                        <a:lnSpc>
                          <a:spcPct val="106000"/>
                        </a:lnSpc>
                        <a:spcAft>
                          <a:spcPts val="800"/>
                        </a:spcAft>
                      </a:pPr>
                      <a:r>
                        <a:rPr lang="en-AU" sz="1200">
                          <a:effectLst/>
                        </a:rPr>
                        <a:t>Feedback &amp; Close</a:t>
                      </a:r>
                      <a:endParaRPr lang="en-AU" sz="1200">
                        <a:effectLst/>
                        <a:latin typeface="Calibri" panose="020F0502020204030204" pitchFamily="34" charset="0"/>
                        <a:ea typeface="Calibri" panose="020F0502020204030204" pitchFamily="34" charset="0"/>
                        <a:cs typeface="Times New Roman" panose="02020603050405020304" pitchFamily="18" charset="0"/>
                      </a:endParaRPr>
                    </a:p>
                  </a:txBody>
                  <a:tcPr marL="77195" marR="77195" marT="0" marB="0"/>
                </a:tc>
                <a:tc>
                  <a:txBody>
                    <a:bodyPr/>
                    <a:lstStyle/>
                    <a:p>
                      <a:pPr>
                        <a:lnSpc>
                          <a:spcPct val="106000"/>
                        </a:lnSpc>
                        <a:spcAft>
                          <a:spcPts val="800"/>
                        </a:spcAft>
                      </a:pPr>
                      <a:r>
                        <a:rPr lang="en-AU" sz="1200" dirty="0">
                          <a:effectLst/>
                        </a:rPr>
                        <a:t> </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7195" marR="77195" marT="0" marB="0"/>
                </a:tc>
                <a:extLst>
                  <a:ext uri="{0D108BD9-81ED-4DB2-BD59-A6C34878D82A}">
                    <a16:rowId xmlns:a16="http://schemas.microsoft.com/office/drawing/2014/main" val="1631923293"/>
                  </a:ext>
                </a:extLst>
              </a:tr>
            </a:tbl>
          </a:graphicData>
        </a:graphic>
      </p:graphicFrame>
    </p:spTree>
    <p:extLst>
      <p:ext uri="{BB962C8B-B14F-4D97-AF65-F5344CB8AC3E}">
        <p14:creationId xmlns:p14="http://schemas.microsoft.com/office/powerpoint/2010/main" val="3035391123"/>
      </p:ext>
    </p:extLst>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377</Words>
  <Application>Microsoft Office PowerPoint</Application>
  <PresentationFormat>Widescreen</PresentationFormat>
  <Paragraphs>66</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UniSA-Altis-Regular</vt:lpstr>
      <vt:lpstr>Office Theme</vt:lpstr>
      <vt:lpstr>Getting off to a flying start</vt:lpstr>
      <vt:lpstr>PowerPoint Presentation</vt:lpstr>
      <vt:lpstr>PowerPoint Presentation</vt:lpstr>
      <vt:lpstr>PowerPoint Presentation</vt:lpstr>
    </vt:vector>
  </TitlesOfParts>
  <Company>University of South Australia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Getting off to a flying start</dc:title>
  <dc:creator>Cassandra Loeser</dc:creator>
  <cp:lastModifiedBy>Cassandra Loeser</cp:lastModifiedBy>
  <cp:revision>1</cp:revision>
  <dcterms:created xsi:type="dcterms:W3CDTF">2024-09-09T22:51:17Z</dcterms:created>
  <dcterms:modified xsi:type="dcterms:W3CDTF">2024-09-09T22:52:09Z</dcterms:modified>
</cp:coreProperties>
</file>