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 id="2147483663" r:id="rId5"/>
  </p:sldMasterIdLst>
  <p:notesMasterIdLst>
    <p:notesMasterId r:id="rId61"/>
  </p:notesMasterIdLst>
  <p:handoutMasterIdLst>
    <p:handoutMasterId r:id="rId62"/>
  </p:handoutMasterIdLst>
  <p:sldIdLst>
    <p:sldId id="256" r:id="rId6"/>
    <p:sldId id="258" r:id="rId7"/>
    <p:sldId id="417" r:id="rId8"/>
    <p:sldId id="587" r:id="rId9"/>
    <p:sldId id="588" r:id="rId10"/>
    <p:sldId id="589" r:id="rId11"/>
    <p:sldId id="590" r:id="rId12"/>
    <p:sldId id="591" r:id="rId13"/>
    <p:sldId id="592" r:id="rId14"/>
    <p:sldId id="593" r:id="rId15"/>
    <p:sldId id="518" r:id="rId16"/>
    <p:sldId id="533" r:id="rId17"/>
    <p:sldId id="528" r:id="rId18"/>
    <p:sldId id="535" r:id="rId19"/>
    <p:sldId id="550" r:id="rId20"/>
    <p:sldId id="579" r:id="rId21"/>
    <p:sldId id="260" r:id="rId22"/>
    <p:sldId id="570" r:id="rId23"/>
    <p:sldId id="571" r:id="rId24"/>
    <p:sldId id="262" r:id="rId25"/>
    <p:sldId id="354" r:id="rId26"/>
    <p:sldId id="551" r:id="rId27"/>
    <p:sldId id="266" r:id="rId28"/>
    <p:sldId id="573" r:id="rId29"/>
    <p:sldId id="574" r:id="rId30"/>
    <p:sldId id="575" r:id="rId31"/>
    <p:sldId id="576" r:id="rId32"/>
    <p:sldId id="577" r:id="rId33"/>
    <p:sldId id="580" r:id="rId34"/>
    <p:sldId id="585" r:id="rId35"/>
    <p:sldId id="584" r:id="rId36"/>
    <p:sldId id="583" r:id="rId37"/>
    <p:sldId id="582" r:id="rId38"/>
    <p:sldId id="265" r:id="rId39"/>
    <p:sldId id="267" r:id="rId40"/>
    <p:sldId id="268" r:id="rId41"/>
    <p:sldId id="257" r:id="rId42"/>
    <p:sldId id="552" r:id="rId43"/>
    <p:sldId id="553" r:id="rId44"/>
    <p:sldId id="562" r:id="rId45"/>
    <p:sldId id="563" r:id="rId46"/>
    <p:sldId id="564" r:id="rId47"/>
    <p:sldId id="586" r:id="rId48"/>
    <p:sldId id="554" r:id="rId49"/>
    <p:sldId id="555" r:id="rId50"/>
    <p:sldId id="556" r:id="rId51"/>
    <p:sldId id="578" r:id="rId52"/>
    <p:sldId id="558" r:id="rId53"/>
    <p:sldId id="565" r:id="rId54"/>
    <p:sldId id="566" r:id="rId55"/>
    <p:sldId id="567" r:id="rId56"/>
    <p:sldId id="572" r:id="rId57"/>
    <p:sldId id="568" r:id="rId58"/>
    <p:sldId id="569" r:id="rId59"/>
    <p:sldId id="263" r:id="rId60"/>
  </p:sldIdLst>
  <p:sldSz cx="9144000" cy="5143500" type="screen16x9"/>
  <p:notesSz cx="6807200" cy="9939338"/>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Arial" charset="0"/>
      </a:defRPr>
    </a:lvl1pPr>
    <a:lvl2pPr marL="457200" algn="l" rtl="0" eaLnBrk="0" fontAlgn="base" hangingPunct="0">
      <a:spcBef>
        <a:spcPct val="0"/>
      </a:spcBef>
      <a:spcAft>
        <a:spcPct val="0"/>
      </a:spcAft>
      <a:defRPr sz="2400" kern="1200">
        <a:solidFill>
          <a:schemeClr val="tx1"/>
        </a:solidFill>
        <a:latin typeface="Arial" charset="0"/>
        <a:ea typeface="+mn-ea"/>
        <a:cs typeface="Arial" charset="0"/>
      </a:defRPr>
    </a:lvl2pPr>
    <a:lvl3pPr marL="914400" algn="l" rtl="0" eaLnBrk="0" fontAlgn="base" hangingPunct="0">
      <a:spcBef>
        <a:spcPct val="0"/>
      </a:spcBef>
      <a:spcAft>
        <a:spcPct val="0"/>
      </a:spcAft>
      <a:defRPr sz="2400" kern="1200">
        <a:solidFill>
          <a:schemeClr val="tx1"/>
        </a:solidFill>
        <a:latin typeface="Arial" charset="0"/>
        <a:ea typeface="+mn-ea"/>
        <a:cs typeface="Arial" charset="0"/>
      </a:defRPr>
    </a:lvl3pPr>
    <a:lvl4pPr marL="1371600" algn="l" rtl="0" eaLnBrk="0" fontAlgn="base" hangingPunct="0">
      <a:spcBef>
        <a:spcPct val="0"/>
      </a:spcBef>
      <a:spcAft>
        <a:spcPct val="0"/>
      </a:spcAft>
      <a:defRPr sz="2400" kern="1200">
        <a:solidFill>
          <a:schemeClr val="tx1"/>
        </a:solidFill>
        <a:latin typeface="Arial" charset="0"/>
        <a:ea typeface="+mn-ea"/>
        <a:cs typeface="Arial" charset="0"/>
      </a:defRPr>
    </a:lvl4pPr>
    <a:lvl5pPr marL="1828800" algn="l" rtl="0" eaLnBrk="0" fontAlgn="base" hangingPunct="0">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4F81B5"/>
    <a:srgbClr val="054A89"/>
    <a:srgbClr val="000099"/>
    <a:srgbClr val="67AB50"/>
    <a:srgbClr val="70B6AD"/>
    <a:srgbClr val="CE3D62"/>
    <a:srgbClr val="CE4B7F"/>
    <a:srgbClr val="7876DF"/>
    <a:srgbClr val="8FCACC"/>
    <a:srgbClr val="EC7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602BBA-1123-4AA1-AE1C-EFFCC17214B0}" v="50" dt="2025-06-16T00:22:54.4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52" autoAdjust="0"/>
    <p:restoredTop sz="94720"/>
  </p:normalViewPr>
  <p:slideViewPr>
    <p:cSldViewPr snapToGrid="0">
      <p:cViewPr varScale="1">
        <p:scale>
          <a:sx n="138" d="100"/>
          <a:sy n="138" d="100"/>
        </p:scale>
        <p:origin x="810" y="120"/>
      </p:cViewPr>
      <p:guideLst>
        <p:guide orient="horz"/>
        <p:guide/>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notesMaster" Target="notesMasters/notesMaster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microsoft.com/office/2016/11/relationships/changesInfo" Target="changesInfos/changesInfo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Hattam" userId="a3ed340e-0d22-4182-984e-e6e1627b3118" providerId="ADAL" clId="{39602BBA-1123-4AA1-AE1C-EFFCC17214B0}"/>
    <pc:docChg chg="undo custSel addSld delSld modSld sldOrd modMainMaster">
      <pc:chgData name="Sarah Hattam" userId="a3ed340e-0d22-4182-984e-e6e1627b3118" providerId="ADAL" clId="{39602BBA-1123-4AA1-AE1C-EFFCC17214B0}" dt="2025-06-16T00:59:49.374" v="937" actId="20577"/>
      <pc:docMkLst>
        <pc:docMk/>
      </pc:docMkLst>
      <pc:sldChg chg="ord modTransition">
        <pc:chgData name="Sarah Hattam" userId="a3ed340e-0d22-4182-984e-e6e1627b3118" providerId="ADAL" clId="{39602BBA-1123-4AA1-AE1C-EFFCC17214B0}" dt="2025-06-16T00:22:54.406" v="916"/>
        <pc:sldMkLst>
          <pc:docMk/>
          <pc:sldMk cId="4206137069" sldId="256"/>
        </pc:sldMkLst>
      </pc:sldChg>
      <pc:sldChg chg="addSp delSp modSp mod modTransition setBg">
        <pc:chgData name="Sarah Hattam" userId="a3ed340e-0d22-4182-984e-e6e1627b3118" providerId="ADAL" clId="{39602BBA-1123-4AA1-AE1C-EFFCC17214B0}" dt="2025-06-16T00:22:54.406" v="916"/>
        <pc:sldMkLst>
          <pc:docMk/>
          <pc:sldMk cId="0" sldId="257"/>
        </pc:sldMkLst>
        <pc:spChg chg="mod">
          <ac:chgData name="Sarah Hattam" userId="a3ed340e-0d22-4182-984e-e6e1627b3118" providerId="ADAL" clId="{39602BBA-1123-4AA1-AE1C-EFFCC17214B0}" dt="2025-06-12T11:04:58.281" v="37" actId="26606"/>
          <ac:spMkLst>
            <pc:docMk/>
            <pc:sldMk cId="0" sldId="257"/>
            <ac:spMk id="2" creationId="{00000000-0000-0000-0000-000000000000}"/>
          </ac:spMkLst>
        </pc:spChg>
        <pc:spChg chg="del">
          <ac:chgData name="Sarah Hattam" userId="a3ed340e-0d22-4182-984e-e6e1627b3118" providerId="ADAL" clId="{39602BBA-1123-4AA1-AE1C-EFFCC17214B0}" dt="2025-06-12T11:04:58.281" v="37" actId="26606"/>
          <ac:spMkLst>
            <pc:docMk/>
            <pc:sldMk cId="0" sldId="257"/>
            <ac:spMk id="3" creationId="{00000000-0000-0000-0000-000000000000}"/>
          </ac:spMkLst>
        </pc:spChg>
        <pc:spChg chg="add">
          <ac:chgData name="Sarah Hattam" userId="a3ed340e-0d22-4182-984e-e6e1627b3118" providerId="ADAL" clId="{39602BBA-1123-4AA1-AE1C-EFFCC17214B0}" dt="2025-06-12T11:04:58.281" v="37" actId="26606"/>
          <ac:spMkLst>
            <pc:docMk/>
            <pc:sldMk cId="0" sldId="257"/>
            <ac:spMk id="9" creationId="{BACC6370-2D7E-4714-9D71-7542949D7D5D}"/>
          </ac:spMkLst>
        </pc:spChg>
        <pc:spChg chg="add">
          <ac:chgData name="Sarah Hattam" userId="a3ed340e-0d22-4182-984e-e6e1627b3118" providerId="ADAL" clId="{39602BBA-1123-4AA1-AE1C-EFFCC17214B0}" dt="2025-06-12T11:04:58.281" v="37" actId="26606"/>
          <ac:spMkLst>
            <pc:docMk/>
            <pc:sldMk cId="0" sldId="257"/>
            <ac:spMk id="11" creationId="{F68B3F68-107C-434F-AA38-110D5EA91B85}"/>
          </ac:spMkLst>
        </pc:spChg>
        <pc:spChg chg="add">
          <ac:chgData name="Sarah Hattam" userId="a3ed340e-0d22-4182-984e-e6e1627b3118" providerId="ADAL" clId="{39602BBA-1123-4AA1-AE1C-EFFCC17214B0}" dt="2025-06-12T11:04:58.281" v="37" actId="26606"/>
          <ac:spMkLst>
            <pc:docMk/>
            <pc:sldMk cId="0" sldId="257"/>
            <ac:spMk id="13" creationId="{AAD0DBB9-1A4B-4391-81D4-CB19F9AB918A}"/>
          </ac:spMkLst>
        </pc:spChg>
        <pc:spChg chg="add">
          <ac:chgData name="Sarah Hattam" userId="a3ed340e-0d22-4182-984e-e6e1627b3118" providerId="ADAL" clId="{39602BBA-1123-4AA1-AE1C-EFFCC17214B0}" dt="2025-06-12T11:04:58.281" v="37" actId="26606"/>
          <ac:spMkLst>
            <pc:docMk/>
            <pc:sldMk cId="0" sldId="257"/>
            <ac:spMk id="15" creationId="{063BBA22-50EA-4C4D-BE05-F1CE4E63AA56}"/>
          </ac:spMkLst>
        </pc:spChg>
        <pc:graphicFrameChg chg="add">
          <ac:chgData name="Sarah Hattam" userId="a3ed340e-0d22-4182-984e-e6e1627b3118" providerId="ADAL" clId="{39602BBA-1123-4AA1-AE1C-EFFCC17214B0}" dt="2025-06-12T11:04:58.281" v="37" actId="26606"/>
          <ac:graphicFrameMkLst>
            <pc:docMk/>
            <pc:sldMk cId="0" sldId="257"/>
            <ac:graphicFrameMk id="5" creationId="{AF9D4B44-5FCC-153E-F7CE-5250AE1427D9}"/>
          </ac:graphicFrameMkLst>
        </pc:graphicFrameChg>
      </pc:sldChg>
      <pc:sldChg chg="modSp mod modTransition">
        <pc:chgData name="Sarah Hattam" userId="a3ed340e-0d22-4182-984e-e6e1627b3118" providerId="ADAL" clId="{39602BBA-1123-4AA1-AE1C-EFFCC17214B0}" dt="2025-06-16T00:22:54.406" v="916"/>
        <pc:sldMkLst>
          <pc:docMk/>
          <pc:sldMk cId="1001730825" sldId="258"/>
        </pc:sldMkLst>
        <pc:spChg chg="mod">
          <ac:chgData name="Sarah Hattam" userId="a3ed340e-0d22-4182-984e-e6e1627b3118" providerId="ADAL" clId="{39602BBA-1123-4AA1-AE1C-EFFCC17214B0}" dt="2025-06-12T12:28:28.137" v="574" actId="20577"/>
          <ac:spMkLst>
            <pc:docMk/>
            <pc:sldMk cId="1001730825" sldId="258"/>
            <ac:spMk id="3" creationId="{E3020739-28A8-6F44-B241-FC6C9E53C306}"/>
          </ac:spMkLst>
        </pc:spChg>
      </pc:sldChg>
      <pc:sldChg chg="addSp modSp del mod setBg">
        <pc:chgData name="Sarah Hattam" userId="a3ed340e-0d22-4182-984e-e6e1627b3118" providerId="ADAL" clId="{39602BBA-1123-4AA1-AE1C-EFFCC17214B0}" dt="2025-06-12T11:40:56.934" v="104" actId="47"/>
        <pc:sldMkLst>
          <pc:docMk/>
          <pc:sldMk cId="0" sldId="259"/>
        </pc:sldMkLst>
        <pc:spChg chg="mod">
          <ac:chgData name="Sarah Hattam" userId="a3ed340e-0d22-4182-984e-e6e1627b3118" providerId="ADAL" clId="{39602BBA-1123-4AA1-AE1C-EFFCC17214B0}" dt="2025-06-12T11:03:12.620" v="17" actId="26606"/>
          <ac:spMkLst>
            <pc:docMk/>
            <pc:sldMk cId="0" sldId="259"/>
            <ac:spMk id="2" creationId="{00000000-0000-0000-0000-000000000000}"/>
          </ac:spMkLst>
        </pc:spChg>
        <pc:spChg chg="mod">
          <ac:chgData name="Sarah Hattam" userId="a3ed340e-0d22-4182-984e-e6e1627b3118" providerId="ADAL" clId="{39602BBA-1123-4AA1-AE1C-EFFCC17214B0}" dt="2025-06-12T11:03:12.620" v="17" actId="26606"/>
          <ac:spMkLst>
            <pc:docMk/>
            <pc:sldMk cId="0" sldId="259"/>
            <ac:spMk id="3" creationId="{00000000-0000-0000-0000-000000000000}"/>
          </ac:spMkLst>
        </pc:spChg>
        <pc:picChg chg="add">
          <ac:chgData name="Sarah Hattam" userId="a3ed340e-0d22-4182-984e-e6e1627b3118" providerId="ADAL" clId="{39602BBA-1123-4AA1-AE1C-EFFCC17214B0}" dt="2025-06-12T11:03:12.620" v="17" actId="26606"/>
          <ac:picMkLst>
            <pc:docMk/>
            <pc:sldMk cId="0" sldId="259"/>
            <ac:picMk id="5" creationId="{29869B1B-B46C-699A-F3CB-B4FFECF6A44D}"/>
          </ac:picMkLst>
        </pc:picChg>
        <pc:cxnChg chg="add">
          <ac:chgData name="Sarah Hattam" userId="a3ed340e-0d22-4182-984e-e6e1627b3118" providerId="ADAL" clId="{39602BBA-1123-4AA1-AE1C-EFFCC17214B0}" dt="2025-06-12T11:03:12.620" v="17" actId="26606"/>
          <ac:cxnSpMkLst>
            <pc:docMk/>
            <pc:sldMk cId="0" sldId="259"/>
            <ac:cxnSpMk id="9" creationId="{1503BFE4-729B-D9D0-C17B-501E6AF1127A}"/>
          </ac:cxnSpMkLst>
        </pc:cxnChg>
      </pc:sldChg>
      <pc:sldChg chg="addSp delSp modSp del mod modTransition setBg">
        <pc:chgData name="Sarah Hattam" userId="a3ed340e-0d22-4182-984e-e6e1627b3118" providerId="ADAL" clId="{39602BBA-1123-4AA1-AE1C-EFFCC17214B0}" dt="2025-06-16T00:22:54.406" v="916"/>
        <pc:sldMkLst>
          <pc:docMk/>
          <pc:sldMk cId="0" sldId="260"/>
        </pc:sldMkLst>
        <pc:spChg chg="mod">
          <ac:chgData name="Sarah Hattam" userId="a3ed340e-0d22-4182-984e-e6e1627b3118" providerId="ADAL" clId="{39602BBA-1123-4AA1-AE1C-EFFCC17214B0}" dt="2025-06-12T11:51:58.266" v="150" actId="20577"/>
          <ac:spMkLst>
            <pc:docMk/>
            <pc:sldMk cId="0" sldId="260"/>
            <ac:spMk id="2" creationId="{00000000-0000-0000-0000-000000000000}"/>
          </ac:spMkLst>
        </pc:spChg>
        <pc:spChg chg="del">
          <ac:chgData name="Sarah Hattam" userId="a3ed340e-0d22-4182-984e-e6e1627b3118" providerId="ADAL" clId="{39602BBA-1123-4AA1-AE1C-EFFCC17214B0}" dt="2025-06-12T11:03:19.334" v="18" actId="26606"/>
          <ac:spMkLst>
            <pc:docMk/>
            <pc:sldMk cId="0" sldId="260"/>
            <ac:spMk id="3" creationId="{00000000-0000-0000-0000-000000000000}"/>
          </ac:spMkLst>
        </pc:spChg>
        <pc:spChg chg="add">
          <ac:chgData name="Sarah Hattam" userId="a3ed340e-0d22-4182-984e-e6e1627b3118" providerId="ADAL" clId="{39602BBA-1123-4AA1-AE1C-EFFCC17214B0}" dt="2025-06-12T11:03:19.334" v="18" actId="26606"/>
          <ac:spMkLst>
            <pc:docMk/>
            <pc:sldMk cId="0" sldId="260"/>
            <ac:spMk id="9" creationId="{BACC6370-2D7E-4714-9D71-7542949D7D5D}"/>
          </ac:spMkLst>
        </pc:spChg>
        <pc:spChg chg="add">
          <ac:chgData name="Sarah Hattam" userId="a3ed340e-0d22-4182-984e-e6e1627b3118" providerId="ADAL" clId="{39602BBA-1123-4AA1-AE1C-EFFCC17214B0}" dt="2025-06-12T11:03:19.334" v="18" actId="26606"/>
          <ac:spMkLst>
            <pc:docMk/>
            <pc:sldMk cId="0" sldId="260"/>
            <ac:spMk id="11" creationId="{256B2C21-A230-48C0-8DF1-C46611373C44}"/>
          </ac:spMkLst>
        </pc:spChg>
        <pc:spChg chg="add">
          <ac:chgData name="Sarah Hattam" userId="a3ed340e-0d22-4182-984e-e6e1627b3118" providerId="ADAL" clId="{39602BBA-1123-4AA1-AE1C-EFFCC17214B0}" dt="2025-06-12T11:03:19.334" v="18" actId="26606"/>
          <ac:spMkLst>
            <pc:docMk/>
            <pc:sldMk cId="0" sldId="260"/>
            <ac:spMk id="13" creationId="{3847E18C-932D-4C95-AABA-FEC7C9499AD7}"/>
          </ac:spMkLst>
        </pc:spChg>
        <pc:spChg chg="add">
          <ac:chgData name="Sarah Hattam" userId="a3ed340e-0d22-4182-984e-e6e1627b3118" providerId="ADAL" clId="{39602BBA-1123-4AA1-AE1C-EFFCC17214B0}" dt="2025-06-12T11:03:19.334" v="18" actId="26606"/>
          <ac:spMkLst>
            <pc:docMk/>
            <pc:sldMk cId="0" sldId="260"/>
            <ac:spMk id="15" creationId="{3150CB11-0C61-439E-910F-5787759E72A0}"/>
          </ac:spMkLst>
        </pc:spChg>
        <pc:spChg chg="add">
          <ac:chgData name="Sarah Hattam" userId="a3ed340e-0d22-4182-984e-e6e1627b3118" providerId="ADAL" clId="{39602BBA-1123-4AA1-AE1C-EFFCC17214B0}" dt="2025-06-12T11:03:19.334" v="18" actId="26606"/>
          <ac:spMkLst>
            <pc:docMk/>
            <pc:sldMk cId="0" sldId="260"/>
            <ac:spMk id="17" creationId="{43F8A58B-5155-44CE-A5FF-7647B47D0A7A}"/>
          </ac:spMkLst>
        </pc:spChg>
        <pc:spChg chg="add">
          <ac:chgData name="Sarah Hattam" userId="a3ed340e-0d22-4182-984e-e6e1627b3118" providerId="ADAL" clId="{39602BBA-1123-4AA1-AE1C-EFFCC17214B0}" dt="2025-06-12T11:03:19.334" v="18" actId="26606"/>
          <ac:spMkLst>
            <pc:docMk/>
            <pc:sldMk cId="0" sldId="260"/>
            <ac:spMk id="19" creationId="{443F2ACA-E6D6-4028-82DD-F03C262D5DE6}"/>
          </ac:spMkLst>
        </pc:spChg>
        <pc:graphicFrameChg chg="add">
          <ac:chgData name="Sarah Hattam" userId="a3ed340e-0d22-4182-984e-e6e1627b3118" providerId="ADAL" clId="{39602BBA-1123-4AA1-AE1C-EFFCC17214B0}" dt="2025-06-12T11:03:19.334" v="18" actId="26606"/>
          <ac:graphicFrameMkLst>
            <pc:docMk/>
            <pc:sldMk cId="0" sldId="260"/>
            <ac:graphicFrameMk id="5" creationId="{BE69CEAB-23F1-C76C-65F2-69F6993702BC}"/>
          </ac:graphicFrameMkLst>
        </pc:graphicFrameChg>
      </pc:sldChg>
      <pc:sldChg chg="addSp delSp modSp del mod setBg">
        <pc:chgData name="Sarah Hattam" userId="a3ed340e-0d22-4182-984e-e6e1627b3118" providerId="ADAL" clId="{39602BBA-1123-4AA1-AE1C-EFFCC17214B0}" dt="2025-06-12T12:32:18.460" v="591" actId="47"/>
        <pc:sldMkLst>
          <pc:docMk/>
          <pc:sldMk cId="0" sldId="261"/>
        </pc:sldMkLst>
        <pc:spChg chg="mod">
          <ac:chgData name="Sarah Hattam" userId="a3ed340e-0d22-4182-984e-e6e1627b3118" providerId="ADAL" clId="{39602BBA-1123-4AA1-AE1C-EFFCC17214B0}" dt="2025-06-12T11:52:03.418" v="151" actId="20577"/>
          <ac:spMkLst>
            <pc:docMk/>
            <pc:sldMk cId="0" sldId="261"/>
            <ac:spMk id="2" creationId="{00000000-0000-0000-0000-000000000000}"/>
          </ac:spMkLst>
        </pc:spChg>
        <pc:spChg chg="del">
          <ac:chgData name="Sarah Hattam" userId="a3ed340e-0d22-4182-984e-e6e1627b3118" providerId="ADAL" clId="{39602BBA-1123-4AA1-AE1C-EFFCC17214B0}" dt="2025-06-12T11:03:27.891" v="19" actId="26606"/>
          <ac:spMkLst>
            <pc:docMk/>
            <pc:sldMk cId="0" sldId="261"/>
            <ac:spMk id="3" creationId="{00000000-0000-0000-0000-000000000000}"/>
          </ac:spMkLst>
        </pc:spChg>
        <pc:spChg chg="add">
          <ac:chgData name="Sarah Hattam" userId="a3ed340e-0d22-4182-984e-e6e1627b3118" providerId="ADAL" clId="{39602BBA-1123-4AA1-AE1C-EFFCC17214B0}" dt="2025-06-12T11:03:27.891" v="19" actId="26606"/>
          <ac:spMkLst>
            <pc:docMk/>
            <pc:sldMk cId="0" sldId="261"/>
            <ac:spMk id="9" creationId="{BACC6370-2D7E-4714-9D71-7542949D7D5D}"/>
          </ac:spMkLst>
        </pc:spChg>
        <pc:spChg chg="add">
          <ac:chgData name="Sarah Hattam" userId="a3ed340e-0d22-4182-984e-e6e1627b3118" providerId="ADAL" clId="{39602BBA-1123-4AA1-AE1C-EFFCC17214B0}" dt="2025-06-12T11:03:27.891" v="19" actId="26606"/>
          <ac:spMkLst>
            <pc:docMk/>
            <pc:sldMk cId="0" sldId="261"/>
            <ac:spMk id="11" creationId="{256B2C21-A230-48C0-8DF1-C46611373C44}"/>
          </ac:spMkLst>
        </pc:spChg>
        <pc:spChg chg="add">
          <ac:chgData name="Sarah Hattam" userId="a3ed340e-0d22-4182-984e-e6e1627b3118" providerId="ADAL" clId="{39602BBA-1123-4AA1-AE1C-EFFCC17214B0}" dt="2025-06-12T11:03:27.891" v="19" actId="26606"/>
          <ac:spMkLst>
            <pc:docMk/>
            <pc:sldMk cId="0" sldId="261"/>
            <ac:spMk id="13" creationId="{3847E18C-932D-4C95-AABA-FEC7C9499AD7}"/>
          </ac:spMkLst>
        </pc:spChg>
        <pc:spChg chg="add">
          <ac:chgData name="Sarah Hattam" userId="a3ed340e-0d22-4182-984e-e6e1627b3118" providerId="ADAL" clId="{39602BBA-1123-4AA1-AE1C-EFFCC17214B0}" dt="2025-06-12T11:03:27.891" v="19" actId="26606"/>
          <ac:spMkLst>
            <pc:docMk/>
            <pc:sldMk cId="0" sldId="261"/>
            <ac:spMk id="15" creationId="{3150CB11-0C61-439E-910F-5787759E72A0}"/>
          </ac:spMkLst>
        </pc:spChg>
        <pc:spChg chg="add">
          <ac:chgData name="Sarah Hattam" userId="a3ed340e-0d22-4182-984e-e6e1627b3118" providerId="ADAL" clId="{39602BBA-1123-4AA1-AE1C-EFFCC17214B0}" dt="2025-06-12T11:03:27.891" v="19" actId="26606"/>
          <ac:spMkLst>
            <pc:docMk/>
            <pc:sldMk cId="0" sldId="261"/>
            <ac:spMk id="17" creationId="{43F8A58B-5155-44CE-A5FF-7647B47D0A7A}"/>
          </ac:spMkLst>
        </pc:spChg>
        <pc:spChg chg="add">
          <ac:chgData name="Sarah Hattam" userId="a3ed340e-0d22-4182-984e-e6e1627b3118" providerId="ADAL" clId="{39602BBA-1123-4AA1-AE1C-EFFCC17214B0}" dt="2025-06-12T11:03:27.891" v="19" actId="26606"/>
          <ac:spMkLst>
            <pc:docMk/>
            <pc:sldMk cId="0" sldId="261"/>
            <ac:spMk id="19" creationId="{443F2ACA-E6D6-4028-82DD-F03C262D5DE6}"/>
          </ac:spMkLst>
        </pc:spChg>
        <pc:graphicFrameChg chg="add">
          <ac:chgData name="Sarah Hattam" userId="a3ed340e-0d22-4182-984e-e6e1627b3118" providerId="ADAL" clId="{39602BBA-1123-4AA1-AE1C-EFFCC17214B0}" dt="2025-06-12T11:03:27.891" v="19" actId="26606"/>
          <ac:graphicFrameMkLst>
            <pc:docMk/>
            <pc:sldMk cId="0" sldId="261"/>
            <ac:graphicFrameMk id="5" creationId="{50DA05D7-9DB8-3410-97D0-628AFBD6C6EC}"/>
          </ac:graphicFrameMkLst>
        </pc:graphicFrameChg>
      </pc:sldChg>
      <pc:sldChg chg="addSp delSp modSp del mod modTransition setBg">
        <pc:chgData name="Sarah Hattam" userId="a3ed340e-0d22-4182-984e-e6e1627b3118" providerId="ADAL" clId="{39602BBA-1123-4AA1-AE1C-EFFCC17214B0}" dt="2025-06-16T00:22:54.406" v="916"/>
        <pc:sldMkLst>
          <pc:docMk/>
          <pc:sldMk cId="0" sldId="262"/>
        </pc:sldMkLst>
        <pc:spChg chg="mod">
          <ac:chgData name="Sarah Hattam" userId="a3ed340e-0d22-4182-984e-e6e1627b3118" providerId="ADAL" clId="{39602BBA-1123-4AA1-AE1C-EFFCC17214B0}" dt="2025-06-12T11:52:18.997" v="152" actId="20577"/>
          <ac:spMkLst>
            <pc:docMk/>
            <pc:sldMk cId="0" sldId="262"/>
            <ac:spMk id="2" creationId="{00000000-0000-0000-0000-000000000000}"/>
          </ac:spMkLst>
        </pc:spChg>
        <pc:spChg chg="del">
          <ac:chgData name="Sarah Hattam" userId="a3ed340e-0d22-4182-984e-e6e1627b3118" providerId="ADAL" clId="{39602BBA-1123-4AA1-AE1C-EFFCC17214B0}" dt="2025-06-12T11:03:33.546" v="20" actId="26606"/>
          <ac:spMkLst>
            <pc:docMk/>
            <pc:sldMk cId="0" sldId="262"/>
            <ac:spMk id="3" creationId="{00000000-0000-0000-0000-000000000000}"/>
          </ac:spMkLst>
        </pc:spChg>
        <pc:spChg chg="add">
          <ac:chgData name="Sarah Hattam" userId="a3ed340e-0d22-4182-984e-e6e1627b3118" providerId="ADAL" clId="{39602BBA-1123-4AA1-AE1C-EFFCC17214B0}" dt="2025-06-12T11:03:33.546" v="20" actId="26606"/>
          <ac:spMkLst>
            <pc:docMk/>
            <pc:sldMk cId="0" sldId="262"/>
            <ac:spMk id="9" creationId="{BACC6370-2D7E-4714-9D71-7542949D7D5D}"/>
          </ac:spMkLst>
        </pc:spChg>
        <pc:spChg chg="add">
          <ac:chgData name="Sarah Hattam" userId="a3ed340e-0d22-4182-984e-e6e1627b3118" providerId="ADAL" clId="{39602BBA-1123-4AA1-AE1C-EFFCC17214B0}" dt="2025-06-12T11:03:33.546" v="20" actId="26606"/>
          <ac:spMkLst>
            <pc:docMk/>
            <pc:sldMk cId="0" sldId="262"/>
            <ac:spMk id="11" creationId="{F68B3F68-107C-434F-AA38-110D5EA91B85}"/>
          </ac:spMkLst>
        </pc:spChg>
        <pc:spChg chg="add">
          <ac:chgData name="Sarah Hattam" userId="a3ed340e-0d22-4182-984e-e6e1627b3118" providerId="ADAL" clId="{39602BBA-1123-4AA1-AE1C-EFFCC17214B0}" dt="2025-06-12T11:03:33.546" v="20" actId="26606"/>
          <ac:spMkLst>
            <pc:docMk/>
            <pc:sldMk cId="0" sldId="262"/>
            <ac:spMk id="13" creationId="{AAD0DBB9-1A4B-4391-81D4-CB19F9AB918A}"/>
          </ac:spMkLst>
        </pc:spChg>
        <pc:spChg chg="add">
          <ac:chgData name="Sarah Hattam" userId="a3ed340e-0d22-4182-984e-e6e1627b3118" providerId="ADAL" clId="{39602BBA-1123-4AA1-AE1C-EFFCC17214B0}" dt="2025-06-12T11:03:33.546" v="20" actId="26606"/>
          <ac:spMkLst>
            <pc:docMk/>
            <pc:sldMk cId="0" sldId="262"/>
            <ac:spMk id="15" creationId="{063BBA22-50EA-4C4D-BE05-F1CE4E63AA56}"/>
          </ac:spMkLst>
        </pc:spChg>
        <pc:graphicFrameChg chg="add">
          <ac:chgData name="Sarah Hattam" userId="a3ed340e-0d22-4182-984e-e6e1627b3118" providerId="ADAL" clId="{39602BBA-1123-4AA1-AE1C-EFFCC17214B0}" dt="2025-06-12T11:03:33.546" v="20" actId="26606"/>
          <ac:graphicFrameMkLst>
            <pc:docMk/>
            <pc:sldMk cId="0" sldId="262"/>
            <ac:graphicFrameMk id="5" creationId="{7E6EAC21-49D1-9971-E9B0-CD37A010C175}"/>
          </ac:graphicFrameMkLst>
        </pc:graphicFrameChg>
      </pc:sldChg>
      <pc:sldChg chg="modTransition">
        <pc:chgData name="Sarah Hattam" userId="a3ed340e-0d22-4182-984e-e6e1627b3118" providerId="ADAL" clId="{39602BBA-1123-4AA1-AE1C-EFFCC17214B0}" dt="2025-06-16T00:22:54.406" v="916"/>
        <pc:sldMkLst>
          <pc:docMk/>
          <pc:sldMk cId="2477963855" sldId="263"/>
        </pc:sldMkLst>
      </pc:sldChg>
      <pc:sldChg chg="addSp delSp modSp del mod setBg">
        <pc:chgData name="Sarah Hattam" userId="a3ed340e-0d22-4182-984e-e6e1627b3118" providerId="ADAL" clId="{39602BBA-1123-4AA1-AE1C-EFFCC17214B0}" dt="2025-06-12T11:52:40.226" v="153" actId="47"/>
        <pc:sldMkLst>
          <pc:docMk/>
          <pc:sldMk cId="0" sldId="264"/>
        </pc:sldMkLst>
        <pc:spChg chg="mod">
          <ac:chgData name="Sarah Hattam" userId="a3ed340e-0d22-4182-984e-e6e1627b3118" providerId="ADAL" clId="{39602BBA-1123-4AA1-AE1C-EFFCC17214B0}" dt="2025-06-12T11:04:07.851" v="30" actId="26606"/>
          <ac:spMkLst>
            <pc:docMk/>
            <pc:sldMk cId="0" sldId="264"/>
            <ac:spMk id="2" creationId="{00000000-0000-0000-0000-000000000000}"/>
          </ac:spMkLst>
        </pc:spChg>
        <pc:spChg chg="del">
          <ac:chgData name="Sarah Hattam" userId="a3ed340e-0d22-4182-984e-e6e1627b3118" providerId="ADAL" clId="{39602BBA-1123-4AA1-AE1C-EFFCC17214B0}" dt="2025-06-12T11:04:07.851" v="30" actId="26606"/>
          <ac:spMkLst>
            <pc:docMk/>
            <pc:sldMk cId="0" sldId="264"/>
            <ac:spMk id="3" creationId="{00000000-0000-0000-0000-000000000000}"/>
          </ac:spMkLst>
        </pc:spChg>
        <pc:spChg chg="add">
          <ac:chgData name="Sarah Hattam" userId="a3ed340e-0d22-4182-984e-e6e1627b3118" providerId="ADAL" clId="{39602BBA-1123-4AA1-AE1C-EFFCC17214B0}" dt="2025-06-12T11:04:07.851" v="30" actId="26606"/>
          <ac:spMkLst>
            <pc:docMk/>
            <pc:sldMk cId="0" sldId="264"/>
            <ac:spMk id="9" creationId="{BACC6370-2D7E-4714-9D71-7542949D7D5D}"/>
          </ac:spMkLst>
        </pc:spChg>
        <pc:spChg chg="add">
          <ac:chgData name="Sarah Hattam" userId="a3ed340e-0d22-4182-984e-e6e1627b3118" providerId="ADAL" clId="{39602BBA-1123-4AA1-AE1C-EFFCC17214B0}" dt="2025-06-12T11:04:07.851" v="30" actId="26606"/>
          <ac:spMkLst>
            <pc:docMk/>
            <pc:sldMk cId="0" sldId="264"/>
            <ac:spMk id="11" creationId="{F68B3F68-107C-434F-AA38-110D5EA91B85}"/>
          </ac:spMkLst>
        </pc:spChg>
        <pc:spChg chg="add">
          <ac:chgData name="Sarah Hattam" userId="a3ed340e-0d22-4182-984e-e6e1627b3118" providerId="ADAL" clId="{39602BBA-1123-4AA1-AE1C-EFFCC17214B0}" dt="2025-06-12T11:04:07.851" v="30" actId="26606"/>
          <ac:spMkLst>
            <pc:docMk/>
            <pc:sldMk cId="0" sldId="264"/>
            <ac:spMk id="13" creationId="{AAD0DBB9-1A4B-4391-81D4-CB19F9AB918A}"/>
          </ac:spMkLst>
        </pc:spChg>
        <pc:spChg chg="add">
          <ac:chgData name="Sarah Hattam" userId="a3ed340e-0d22-4182-984e-e6e1627b3118" providerId="ADAL" clId="{39602BBA-1123-4AA1-AE1C-EFFCC17214B0}" dt="2025-06-12T11:04:07.851" v="30" actId="26606"/>
          <ac:spMkLst>
            <pc:docMk/>
            <pc:sldMk cId="0" sldId="264"/>
            <ac:spMk id="15" creationId="{063BBA22-50EA-4C4D-BE05-F1CE4E63AA56}"/>
          </ac:spMkLst>
        </pc:spChg>
        <pc:graphicFrameChg chg="add">
          <ac:chgData name="Sarah Hattam" userId="a3ed340e-0d22-4182-984e-e6e1627b3118" providerId="ADAL" clId="{39602BBA-1123-4AA1-AE1C-EFFCC17214B0}" dt="2025-06-12T11:04:07.851" v="30" actId="26606"/>
          <ac:graphicFrameMkLst>
            <pc:docMk/>
            <pc:sldMk cId="0" sldId="264"/>
            <ac:graphicFrameMk id="5" creationId="{88B539FF-3FAE-DDDB-61F3-E7A2F1A832C1}"/>
          </ac:graphicFrameMkLst>
        </pc:graphicFrameChg>
      </pc:sldChg>
      <pc:sldChg chg="addSp delSp modSp del mod modTransition setBg">
        <pc:chgData name="Sarah Hattam" userId="a3ed340e-0d22-4182-984e-e6e1627b3118" providerId="ADAL" clId="{39602BBA-1123-4AA1-AE1C-EFFCC17214B0}" dt="2025-06-16T00:22:54.406" v="916"/>
        <pc:sldMkLst>
          <pc:docMk/>
          <pc:sldMk cId="0" sldId="265"/>
        </pc:sldMkLst>
        <pc:spChg chg="mod">
          <ac:chgData name="Sarah Hattam" userId="a3ed340e-0d22-4182-984e-e6e1627b3118" providerId="ADAL" clId="{39602BBA-1123-4AA1-AE1C-EFFCC17214B0}" dt="2025-06-12T11:52:44.451" v="154" actId="20577"/>
          <ac:spMkLst>
            <pc:docMk/>
            <pc:sldMk cId="0" sldId="265"/>
            <ac:spMk id="2" creationId="{00000000-0000-0000-0000-000000000000}"/>
          </ac:spMkLst>
        </pc:spChg>
        <pc:spChg chg="add del">
          <ac:chgData name="Sarah Hattam" userId="a3ed340e-0d22-4182-984e-e6e1627b3118" providerId="ADAL" clId="{39602BBA-1123-4AA1-AE1C-EFFCC17214B0}" dt="2025-06-12T11:04:22.474" v="33" actId="26606"/>
          <ac:spMkLst>
            <pc:docMk/>
            <pc:sldMk cId="0" sldId="265"/>
            <ac:spMk id="3" creationId="{00000000-0000-0000-0000-000000000000}"/>
          </ac:spMkLst>
        </pc:spChg>
        <pc:spChg chg="add del">
          <ac:chgData name="Sarah Hattam" userId="a3ed340e-0d22-4182-984e-e6e1627b3118" providerId="ADAL" clId="{39602BBA-1123-4AA1-AE1C-EFFCC17214B0}" dt="2025-06-12T11:04:22.456" v="32" actId="26606"/>
          <ac:spMkLst>
            <pc:docMk/>
            <pc:sldMk cId="0" sldId="265"/>
            <ac:spMk id="9" creationId="{0C541B88-1AE9-40C3-AFD5-967787C1979F}"/>
          </ac:spMkLst>
        </pc:spChg>
        <pc:spChg chg="add del">
          <ac:chgData name="Sarah Hattam" userId="a3ed340e-0d22-4182-984e-e6e1627b3118" providerId="ADAL" clId="{39602BBA-1123-4AA1-AE1C-EFFCC17214B0}" dt="2025-06-12T11:04:22.456" v="32" actId="26606"/>
          <ac:spMkLst>
            <pc:docMk/>
            <pc:sldMk cId="0" sldId="265"/>
            <ac:spMk id="11" creationId="{E5F17139-31EE-46AC-B04F-DBBD852DD6CB}"/>
          </ac:spMkLst>
        </pc:spChg>
        <pc:spChg chg="add del">
          <ac:chgData name="Sarah Hattam" userId="a3ed340e-0d22-4182-984e-e6e1627b3118" providerId="ADAL" clId="{39602BBA-1123-4AA1-AE1C-EFFCC17214B0}" dt="2025-06-12T11:04:22.456" v="32" actId="26606"/>
          <ac:spMkLst>
            <pc:docMk/>
            <pc:sldMk cId="0" sldId="265"/>
            <ac:spMk id="17" creationId="{89D16701-DA76-4F72-BB63-E2C3FFBDFE0F}"/>
          </ac:spMkLst>
        </pc:spChg>
        <pc:spChg chg="add del">
          <ac:chgData name="Sarah Hattam" userId="a3ed340e-0d22-4182-984e-e6e1627b3118" providerId="ADAL" clId="{39602BBA-1123-4AA1-AE1C-EFFCC17214B0}" dt="2025-06-12T11:04:22.456" v="32" actId="26606"/>
          <ac:spMkLst>
            <pc:docMk/>
            <pc:sldMk cId="0" sldId="265"/>
            <ac:spMk id="19" creationId="{1CC28BE1-9DC6-43FE-9582-39F091098D77}"/>
          </ac:spMkLst>
        </pc:spChg>
        <pc:spChg chg="add">
          <ac:chgData name="Sarah Hattam" userId="a3ed340e-0d22-4182-984e-e6e1627b3118" providerId="ADAL" clId="{39602BBA-1123-4AA1-AE1C-EFFCC17214B0}" dt="2025-06-12T11:04:22.474" v="33" actId="26606"/>
          <ac:spMkLst>
            <pc:docMk/>
            <pc:sldMk cId="0" sldId="265"/>
            <ac:spMk id="36" creationId="{BACC6370-2D7E-4714-9D71-7542949D7D5D}"/>
          </ac:spMkLst>
        </pc:spChg>
        <pc:spChg chg="add">
          <ac:chgData name="Sarah Hattam" userId="a3ed340e-0d22-4182-984e-e6e1627b3118" providerId="ADAL" clId="{39602BBA-1123-4AA1-AE1C-EFFCC17214B0}" dt="2025-06-12T11:04:22.474" v="33" actId="26606"/>
          <ac:spMkLst>
            <pc:docMk/>
            <pc:sldMk cId="0" sldId="265"/>
            <ac:spMk id="37" creationId="{256B2C21-A230-48C0-8DF1-C46611373C44}"/>
          </ac:spMkLst>
        </pc:spChg>
        <pc:spChg chg="add">
          <ac:chgData name="Sarah Hattam" userId="a3ed340e-0d22-4182-984e-e6e1627b3118" providerId="ADAL" clId="{39602BBA-1123-4AA1-AE1C-EFFCC17214B0}" dt="2025-06-12T11:04:22.474" v="33" actId="26606"/>
          <ac:spMkLst>
            <pc:docMk/>
            <pc:sldMk cId="0" sldId="265"/>
            <ac:spMk id="38" creationId="{3847E18C-932D-4C95-AABA-FEC7C9499AD7}"/>
          </ac:spMkLst>
        </pc:spChg>
        <pc:spChg chg="add">
          <ac:chgData name="Sarah Hattam" userId="a3ed340e-0d22-4182-984e-e6e1627b3118" providerId="ADAL" clId="{39602BBA-1123-4AA1-AE1C-EFFCC17214B0}" dt="2025-06-12T11:04:22.474" v="33" actId="26606"/>
          <ac:spMkLst>
            <pc:docMk/>
            <pc:sldMk cId="0" sldId="265"/>
            <ac:spMk id="39" creationId="{3150CB11-0C61-439E-910F-5787759E72A0}"/>
          </ac:spMkLst>
        </pc:spChg>
        <pc:spChg chg="add">
          <ac:chgData name="Sarah Hattam" userId="a3ed340e-0d22-4182-984e-e6e1627b3118" providerId="ADAL" clId="{39602BBA-1123-4AA1-AE1C-EFFCC17214B0}" dt="2025-06-12T11:04:22.474" v="33" actId="26606"/>
          <ac:spMkLst>
            <pc:docMk/>
            <pc:sldMk cId="0" sldId="265"/>
            <ac:spMk id="40" creationId="{43F8A58B-5155-44CE-A5FF-7647B47D0A7A}"/>
          </ac:spMkLst>
        </pc:spChg>
        <pc:spChg chg="add">
          <ac:chgData name="Sarah Hattam" userId="a3ed340e-0d22-4182-984e-e6e1627b3118" providerId="ADAL" clId="{39602BBA-1123-4AA1-AE1C-EFFCC17214B0}" dt="2025-06-12T11:04:22.474" v="33" actId="26606"/>
          <ac:spMkLst>
            <pc:docMk/>
            <pc:sldMk cId="0" sldId="265"/>
            <ac:spMk id="41" creationId="{443F2ACA-E6D6-4028-82DD-F03C262D5DE6}"/>
          </ac:spMkLst>
        </pc:spChg>
        <pc:grpChg chg="add del">
          <ac:chgData name="Sarah Hattam" userId="a3ed340e-0d22-4182-984e-e6e1627b3118" providerId="ADAL" clId="{39602BBA-1123-4AA1-AE1C-EFFCC17214B0}" dt="2025-06-12T11:04:22.456" v="32" actId="26606"/>
          <ac:grpSpMkLst>
            <pc:docMk/>
            <pc:sldMk cId="0" sldId="265"/>
            <ac:grpSpMk id="13" creationId="{7CF625D3-71A3-4F30-A096-8EF334E959D0}"/>
          </ac:grpSpMkLst>
        </pc:grpChg>
        <pc:grpChg chg="add del">
          <ac:chgData name="Sarah Hattam" userId="a3ed340e-0d22-4182-984e-e6e1627b3118" providerId="ADAL" clId="{39602BBA-1123-4AA1-AE1C-EFFCC17214B0}" dt="2025-06-12T11:04:22.456" v="32" actId="26606"/>
          <ac:grpSpMkLst>
            <pc:docMk/>
            <pc:sldMk cId="0" sldId="265"/>
            <ac:grpSpMk id="21" creationId="{AF9AF3F3-CE0C-4125-BDD7-346487FA0B40}"/>
          </ac:grpSpMkLst>
        </pc:grpChg>
        <pc:graphicFrameChg chg="add del">
          <ac:chgData name="Sarah Hattam" userId="a3ed340e-0d22-4182-984e-e6e1627b3118" providerId="ADAL" clId="{39602BBA-1123-4AA1-AE1C-EFFCC17214B0}" dt="2025-06-12T11:04:22.456" v="32" actId="26606"/>
          <ac:graphicFrameMkLst>
            <pc:docMk/>
            <pc:sldMk cId="0" sldId="265"/>
            <ac:graphicFrameMk id="5" creationId="{17D9A84C-8754-BAC5-47A0-650A32D8F06D}"/>
          </ac:graphicFrameMkLst>
        </pc:graphicFrameChg>
        <pc:graphicFrameChg chg="add">
          <ac:chgData name="Sarah Hattam" userId="a3ed340e-0d22-4182-984e-e6e1627b3118" providerId="ADAL" clId="{39602BBA-1123-4AA1-AE1C-EFFCC17214B0}" dt="2025-06-12T11:04:22.474" v="33" actId="26606"/>
          <ac:graphicFrameMkLst>
            <pc:docMk/>
            <pc:sldMk cId="0" sldId="265"/>
            <ac:graphicFrameMk id="42" creationId="{4FFB6241-D5EA-099E-6EF9-F0393A8B54E5}"/>
          </ac:graphicFrameMkLst>
        </pc:graphicFrameChg>
      </pc:sldChg>
      <pc:sldChg chg="addSp delSp modSp del mod ord modTransition setBg">
        <pc:chgData name="Sarah Hattam" userId="a3ed340e-0d22-4182-984e-e6e1627b3118" providerId="ADAL" clId="{39602BBA-1123-4AA1-AE1C-EFFCC17214B0}" dt="2025-06-16T00:22:54.406" v="916"/>
        <pc:sldMkLst>
          <pc:docMk/>
          <pc:sldMk cId="0" sldId="266"/>
        </pc:sldMkLst>
        <pc:spChg chg="mod">
          <ac:chgData name="Sarah Hattam" userId="a3ed340e-0d22-4182-984e-e6e1627b3118" providerId="ADAL" clId="{39602BBA-1123-4AA1-AE1C-EFFCC17214B0}" dt="2025-06-12T11:54:00.626" v="155" actId="26606"/>
          <ac:spMkLst>
            <pc:docMk/>
            <pc:sldMk cId="0" sldId="266"/>
            <ac:spMk id="2" creationId="{00000000-0000-0000-0000-000000000000}"/>
          </ac:spMkLst>
        </pc:spChg>
        <pc:spChg chg="del">
          <ac:chgData name="Sarah Hattam" userId="a3ed340e-0d22-4182-984e-e6e1627b3118" providerId="ADAL" clId="{39602BBA-1123-4AA1-AE1C-EFFCC17214B0}" dt="2025-06-12T11:04:31.059" v="34" actId="26606"/>
          <ac:spMkLst>
            <pc:docMk/>
            <pc:sldMk cId="0" sldId="266"/>
            <ac:spMk id="3" creationId="{00000000-0000-0000-0000-000000000000}"/>
          </ac:spMkLst>
        </pc:spChg>
        <pc:spChg chg="add del">
          <ac:chgData name="Sarah Hattam" userId="a3ed340e-0d22-4182-984e-e6e1627b3118" providerId="ADAL" clId="{39602BBA-1123-4AA1-AE1C-EFFCC17214B0}" dt="2025-06-12T11:54:00.626" v="155" actId="26606"/>
          <ac:spMkLst>
            <pc:docMk/>
            <pc:sldMk cId="0" sldId="266"/>
            <ac:spMk id="9" creationId="{BACC6370-2D7E-4714-9D71-7542949D7D5D}"/>
          </ac:spMkLst>
        </pc:spChg>
        <pc:spChg chg="add del">
          <ac:chgData name="Sarah Hattam" userId="a3ed340e-0d22-4182-984e-e6e1627b3118" providerId="ADAL" clId="{39602BBA-1123-4AA1-AE1C-EFFCC17214B0}" dt="2025-06-12T11:54:00.626" v="155" actId="26606"/>
          <ac:spMkLst>
            <pc:docMk/>
            <pc:sldMk cId="0" sldId="266"/>
            <ac:spMk id="11" creationId="{F68B3F68-107C-434F-AA38-110D5EA91B85}"/>
          </ac:spMkLst>
        </pc:spChg>
        <pc:spChg chg="add del">
          <ac:chgData name="Sarah Hattam" userId="a3ed340e-0d22-4182-984e-e6e1627b3118" providerId="ADAL" clId="{39602BBA-1123-4AA1-AE1C-EFFCC17214B0}" dt="2025-06-12T11:54:00.626" v="155" actId="26606"/>
          <ac:spMkLst>
            <pc:docMk/>
            <pc:sldMk cId="0" sldId="266"/>
            <ac:spMk id="13" creationId="{AAD0DBB9-1A4B-4391-81D4-CB19F9AB918A}"/>
          </ac:spMkLst>
        </pc:spChg>
        <pc:spChg chg="add del">
          <ac:chgData name="Sarah Hattam" userId="a3ed340e-0d22-4182-984e-e6e1627b3118" providerId="ADAL" clId="{39602BBA-1123-4AA1-AE1C-EFFCC17214B0}" dt="2025-06-12T11:54:00.626" v="155" actId="26606"/>
          <ac:spMkLst>
            <pc:docMk/>
            <pc:sldMk cId="0" sldId="266"/>
            <ac:spMk id="15" creationId="{063BBA22-50EA-4C4D-BE05-F1CE4E63AA56}"/>
          </ac:spMkLst>
        </pc:spChg>
        <pc:spChg chg="add">
          <ac:chgData name="Sarah Hattam" userId="a3ed340e-0d22-4182-984e-e6e1627b3118" providerId="ADAL" clId="{39602BBA-1123-4AA1-AE1C-EFFCC17214B0}" dt="2025-06-12T11:54:00.626" v="155" actId="26606"/>
          <ac:spMkLst>
            <pc:docMk/>
            <pc:sldMk cId="0" sldId="266"/>
            <ac:spMk id="20" creationId="{BACC6370-2D7E-4714-9D71-7542949D7D5D}"/>
          </ac:spMkLst>
        </pc:spChg>
        <pc:spChg chg="add">
          <ac:chgData name="Sarah Hattam" userId="a3ed340e-0d22-4182-984e-e6e1627b3118" providerId="ADAL" clId="{39602BBA-1123-4AA1-AE1C-EFFCC17214B0}" dt="2025-06-12T11:54:00.626" v="155" actId="26606"/>
          <ac:spMkLst>
            <pc:docMk/>
            <pc:sldMk cId="0" sldId="266"/>
            <ac:spMk id="22" creationId="{F68B3F68-107C-434F-AA38-110D5EA91B85}"/>
          </ac:spMkLst>
        </pc:spChg>
        <pc:spChg chg="add">
          <ac:chgData name="Sarah Hattam" userId="a3ed340e-0d22-4182-984e-e6e1627b3118" providerId="ADAL" clId="{39602BBA-1123-4AA1-AE1C-EFFCC17214B0}" dt="2025-06-12T11:54:00.626" v="155" actId="26606"/>
          <ac:spMkLst>
            <pc:docMk/>
            <pc:sldMk cId="0" sldId="266"/>
            <ac:spMk id="24" creationId="{AAD0DBB9-1A4B-4391-81D4-CB19F9AB918A}"/>
          </ac:spMkLst>
        </pc:spChg>
        <pc:spChg chg="add">
          <ac:chgData name="Sarah Hattam" userId="a3ed340e-0d22-4182-984e-e6e1627b3118" providerId="ADAL" clId="{39602BBA-1123-4AA1-AE1C-EFFCC17214B0}" dt="2025-06-12T11:54:00.626" v="155" actId="26606"/>
          <ac:spMkLst>
            <pc:docMk/>
            <pc:sldMk cId="0" sldId="266"/>
            <ac:spMk id="26" creationId="{063BBA22-50EA-4C4D-BE05-F1CE4E63AA56}"/>
          </ac:spMkLst>
        </pc:spChg>
        <pc:graphicFrameChg chg="add mod modGraphic">
          <ac:chgData name="Sarah Hattam" userId="a3ed340e-0d22-4182-984e-e6e1627b3118" providerId="ADAL" clId="{39602BBA-1123-4AA1-AE1C-EFFCC17214B0}" dt="2025-06-12T11:54:00.626" v="155" actId="26606"/>
          <ac:graphicFrameMkLst>
            <pc:docMk/>
            <pc:sldMk cId="0" sldId="266"/>
            <ac:graphicFrameMk id="5" creationId="{91A7F14F-9734-F1EA-E954-56406E013019}"/>
          </ac:graphicFrameMkLst>
        </pc:graphicFrameChg>
      </pc:sldChg>
      <pc:sldChg chg="addSp delSp modSp del mod modTransition setBg">
        <pc:chgData name="Sarah Hattam" userId="a3ed340e-0d22-4182-984e-e6e1627b3118" providerId="ADAL" clId="{39602BBA-1123-4AA1-AE1C-EFFCC17214B0}" dt="2025-06-16T00:22:54.406" v="916"/>
        <pc:sldMkLst>
          <pc:docMk/>
          <pc:sldMk cId="0" sldId="267"/>
        </pc:sldMkLst>
        <pc:spChg chg="mod">
          <ac:chgData name="Sarah Hattam" userId="a3ed340e-0d22-4182-984e-e6e1627b3118" providerId="ADAL" clId="{39602BBA-1123-4AA1-AE1C-EFFCC17214B0}" dt="2025-06-12T11:04:43.481" v="35" actId="26606"/>
          <ac:spMkLst>
            <pc:docMk/>
            <pc:sldMk cId="0" sldId="267"/>
            <ac:spMk id="2" creationId="{00000000-0000-0000-0000-000000000000}"/>
          </ac:spMkLst>
        </pc:spChg>
        <pc:spChg chg="del">
          <ac:chgData name="Sarah Hattam" userId="a3ed340e-0d22-4182-984e-e6e1627b3118" providerId="ADAL" clId="{39602BBA-1123-4AA1-AE1C-EFFCC17214B0}" dt="2025-06-12T11:04:43.481" v="35" actId="26606"/>
          <ac:spMkLst>
            <pc:docMk/>
            <pc:sldMk cId="0" sldId="267"/>
            <ac:spMk id="3" creationId="{00000000-0000-0000-0000-000000000000}"/>
          </ac:spMkLst>
        </pc:spChg>
        <pc:spChg chg="add">
          <ac:chgData name="Sarah Hattam" userId="a3ed340e-0d22-4182-984e-e6e1627b3118" providerId="ADAL" clId="{39602BBA-1123-4AA1-AE1C-EFFCC17214B0}" dt="2025-06-12T11:04:43.481" v="35" actId="26606"/>
          <ac:spMkLst>
            <pc:docMk/>
            <pc:sldMk cId="0" sldId="267"/>
            <ac:spMk id="9" creationId="{2659FDB4-FCBE-4A89-B46D-43D4FA54464D}"/>
          </ac:spMkLst>
        </pc:spChg>
        <pc:spChg chg="add">
          <ac:chgData name="Sarah Hattam" userId="a3ed340e-0d22-4182-984e-e6e1627b3118" providerId="ADAL" clId="{39602BBA-1123-4AA1-AE1C-EFFCC17214B0}" dt="2025-06-12T11:04:43.481" v="35" actId="26606"/>
          <ac:spMkLst>
            <pc:docMk/>
            <pc:sldMk cId="0" sldId="267"/>
            <ac:spMk id="13" creationId="{58BDB0EE-D238-415B-9ED8-62AA6AB2AAD1}"/>
          </ac:spMkLst>
        </pc:spChg>
        <pc:spChg chg="add">
          <ac:chgData name="Sarah Hattam" userId="a3ed340e-0d22-4182-984e-e6e1627b3118" providerId="ADAL" clId="{39602BBA-1123-4AA1-AE1C-EFFCC17214B0}" dt="2025-06-12T11:04:43.481" v="35" actId="26606"/>
          <ac:spMkLst>
            <pc:docMk/>
            <pc:sldMk cId="0" sldId="267"/>
            <ac:spMk id="15" creationId="{C5B55FC3-961D-4325-82F1-DE92B0D04E03}"/>
          </ac:spMkLst>
        </pc:spChg>
        <pc:spChg chg="add">
          <ac:chgData name="Sarah Hattam" userId="a3ed340e-0d22-4182-984e-e6e1627b3118" providerId="ADAL" clId="{39602BBA-1123-4AA1-AE1C-EFFCC17214B0}" dt="2025-06-12T11:04:43.481" v="35" actId="26606"/>
          <ac:spMkLst>
            <pc:docMk/>
            <pc:sldMk cId="0" sldId="267"/>
            <ac:spMk id="17" creationId="{4C8AB332-D09E-4F28-943C-DABDD4716A3C}"/>
          </ac:spMkLst>
        </pc:spChg>
        <pc:graphicFrameChg chg="add">
          <ac:chgData name="Sarah Hattam" userId="a3ed340e-0d22-4182-984e-e6e1627b3118" providerId="ADAL" clId="{39602BBA-1123-4AA1-AE1C-EFFCC17214B0}" dt="2025-06-12T11:04:43.481" v="35" actId="26606"/>
          <ac:graphicFrameMkLst>
            <pc:docMk/>
            <pc:sldMk cId="0" sldId="267"/>
            <ac:graphicFrameMk id="5" creationId="{A903F35F-1CAC-1A74-B87D-A94B379B48A7}"/>
          </ac:graphicFrameMkLst>
        </pc:graphicFrameChg>
        <pc:cxnChg chg="add">
          <ac:chgData name="Sarah Hattam" userId="a3ed340e-0d22-4182-984e-e6e1627b3118" providerId="ADAL" clId="{39602BBA-1123-4AA1-AE1C-EFFCC17214B0}" dt="2025-06-12T11:04:43.481" v="35" actId="26606"/>
          <ac:cxnSpMkLst>
            <pc:docMk/>
            <pc:sldMk cId="0" sldId="267"/>
            <ac:cxnSpMk id="11" creationId="{C8F51B3F-8331-4E4A-AE96-D47B1006EEAD}"/>
          </ac:cxnSpMkLst>
        </pc:cxnChg>
      </pc:sldChg>
      <pc:sldChg chg="addSp delSp modSp del mod modTransition setBg">
        <pc:chgData name="Sarah Hattam" userId="a3ed340e-0d22-4182-984e-e6e1627b3118" providerId="ADAL" clId="{39602BBA-1123-4AA1-AE1C-EFFCC17214B0}" dt="2025-06-16T00:22:54.406" v="916"/>
        <pc:sldMkLst>
          <pc:docMk/>
          <pc:sldMk cId="0" sldId="268"/>
        </pc:sldMkLst>
        <pc:spChg chg="mod">
          <ac:chgData name="Sarah Hattam" userId="a3ed340e-0d22-4182-984e-e6e1627b3118" providerId="ADAL" clId="{39602BBA-1123-4AA1-AE1C-EFFCC17214B0}" dt="2025-06-12T11:04:51.014" v="36" actId="26606"/>
          <ac:spMkLst>
            <pc:docMk/>
            <pc:sldMk cId="0" sldId="268"/>
            <ac:spMk id="2" creationId="{00000000-0000-0000-0000-000000000000}"/>
          </ac:spMkLst>
        </pc:spChg>
        <pc:spChg chg="del">
          <ac:chgData name="Sarah Hattam" userId="a3ed340e-0d22-4182-984e-e6e1627b3118" providerId="ADAL" clId="{39602BBA-1123-4AA1-AE1C-EFFCC17214B0}" dt="2025-06-12T11:04:51.014" v="36" actId="26606"/>
          <ac:spMkLst>
            <pc:docMk/>
            <pc:sldMk cId="0" sldId="268"/>
            <ac:spMk id="3" creationId="{00000000-0000-0000-0000-000000000000}"/>
          </ac:spMkLst>
        </pc:spChg>
        <pc:spChg chg="add">
          <ac:chgData name="Sarah Hattam" userId="a3ed340e-0d22-4182-984e-e6e1627b3118" providerId="ADAL" clId="{39602BBA-1123-4AA1-AE1C-EFFCC17214B0}" dt="2025-06-12T11:04:51.014" v="36" actId="26606"/>
          <ac:spMkLst>
            <pc:docMk/>
            <pc:sldMk cId="0" sldId="268"/>
            <ac:spMk id="9" creationId="{BACC6370-2D7E-4714-9D71-7542949D7D5D}"/>
          </ac:spMkLst>
        </pc:spChg>
        <pc:spChg chg="add">
          <ac:chgData name="Sarah Hattam" userId="a3ed340e-0d22-4182-984e-e6e1627b3118" providerId="ADAL" clId="{39602BBA-1123-4AA1-AE1C-EFFCC17214B0}" dt="2025-06-12T11:04:51.014" v="36" actId="26606"/>
          <ac:spMkLst>
            <pc:docMk/>
            <pc:sldMk cId="0" sldId="268"/>
            <ac:spMk id="11" creationId="{F68B3F68-107C-434F-AA38-110D5EA91B85}"/>
          </ac:spMkLst>
        </pc:spChg>
        <pc:spChg chg="add">
          <ac:chgData name="Sarah Hattam" userId="a3ed340e-0d22-4182-984e-e6e1627b3118" providerId="ADAL" clId="{39602BBA-1123-4AA1-AE1C-EFFCC17214B0}" dt="2025-06-12T11:04:51.014" v="36" actId="26606"/>
          <ac:spMkLst>
            <pc:docMk/>
            <pc:sldMk cId="0" sldId="268"/>
            <ac:spMk id="13" creationId="{AAD0DBB9-1A4B-4391-81D4-CB19F9AB918A}"/>
          </ac:spMkLst>
        </pc:spChg>
        <pc:spChg chg="add">
          <ac:chgData name="Sarah Hattam" userId="a3ed340e-0d22-4182-984e-e6e1627b3118" providerId="ADAL" clId="{39602BBA-1123-4AA1-AE1C-EFFCC17214B0}" dt="2025-06-12T11:04:51.014" v="36" actId="26606"/>
          <ac:spMkLst>
            <pc:docMk/>
            <pc:sldMk cId="0" sldId="268"/>
            <ac:spMk id="15" creationId="{063BBA22-50EA-4C4D-BE05-F1CE4E63AA56}"/>
          </ac:spMkLst>
        </pc:spChg>
        <pc:graphicFrameChg chg="add">
          <ac:chgData name="Sarah Hattam" userId="a3ed340e-0d22-4182-984e-e6e1627b3118" providerId="ADAL" clId="{39602BBA-1123-4AA1-AE1C-EFFCC17214B0}" dt="2025-06-12T11:04:51.014" v="36" actId="26606"/>
          <ac:graphicFrameMkLst>
            <pc:docMk/>
            <pc:sldMk cId="0" sldId="268"/>
            <ac:graphicFrameMk id="5" creationId="{FE580B35-3BEF-DE0E-94C8-BAB4D20CD595}"/>
          </ac:graphicFrameMkLst>
        </pc:graphicFrameChg>
      </pc:sldChg>
      <pc:sldChg chg="del">
        <pc:chgData name="Sarah Hattam" userId="a3ed340e-0d22-4182-984e-e6e1627b3118" providerId="ADAL" clId="{39602BBA-1123-4AA1-AE1C-EFFCC17214B0}" dt="2025-06-15T06:00:27.380" v="810" actId="47"/>
        <pc:sldMkLst>
          <pc:docMk/>
          <pc:sldMk cId="1395625949" sldId="270"/>
        </pc:sldMkLst>
      </pc:sldChg>
      <pc:sldChg chg="del">
        <pc:chgData name="Sarah Hattam" userId="a3ed340e-0d22-4182-984e-e6e1627b3118" providerId="ADAL" clId="{39602BBA-1123-4AA1-AE1C-EFFCC17214B0}" dt="2025-06-12T11:17:26.679" v="65" actId="47"/>
        <pc:sldMkLst>
          <pc:docMk/>
          <pc:sldMk cId="3390978821" sldId="350"/>
        </pc:sldMkLst>
      </pc:sldChg>
      <pc:sldChg chg="del">
        <pc:chgData name="Sarah Hattam" userId="a3ed340e-0d22-4182-984e-e6e1627b3118" providerId="ADAL" clId="{39602BBA-1123-4AA1-AE1C-EFFCC17214B0}" dt="2025-06-12T11:17:42.641" v="66" actId="47"/>
        <pc:sldMkLst>
          <pc:docMk/>
          <pc:sldMk cId="3070435441" sldId="353"/>
        </pc:sldMkLst>
      </pc:sldChg>
      <pc:sldChg chg="del modTransition">
        <pc:chgData name="Sarah Hattam" userId="a3ed340e-0d22-4182-984e-e6e1627b3118" providerId="ADAL" clId="{39602BBA-1123-4AA1-AE1C-EFFCC17214B0}" dt="2025-06-16T00:22:54.406" v="916"/>
        <pc:sldMkLst>
          <pc:docMk/>
          <pc:sldMk cId="1108274575" sldId="354"/>
        </pc:sldMkLst>
      </pc:sldChg>
      <pc:sldChg chg="modTransition">
        <pc:chgData name="Sarah Hattam" userId="a3ed340e-0d22-4182-984e-e6e1627b3118" providerId="ADAL" clId="{39602BBA-1123-4AA1-AE1C-EFFCC17214B0}" dt="2025-06-16T00:22:54.406" v="916"/>
        <pc:sldMkLst>
          <pc:docMk/>
          <pc:sldMk cId="385488732" sldId="417"/>
        </pc:sldMkLst>
      </pc:sldChg>
      <pc:sldChg chg="addSp delSp modSp mod modTransition modClrScheme chgLayout">
        <pc:chgData name="Sarah Hattam" userId="a3ed340e-0d22-4182-984e-e6e1627b3118" providerId="ADAL" clId="{39602BBA-1123-4AA1-AE1C-EFFCC17214B0}" dt="2025-06-16T00:22:54.406" v="916"/>
        <pc:sldMkLst>
          <pc:docMk/>
          <pc:sldMk cId="662704280" sldId="518"/>
        </pc:sldMkLst>
        <pc:spChg chg="del">
          <ac:chgData name="Sarah Hattam" userId="a3ed340e-0d22-4182-984e-e6e1627b3118" providerId="ADAL" clId="{39602BBA-1123-4AA1-AE1C-EFFCC17214B0}" dt="2025-06-12T11:39:51.456" v="98" actId="26606"/>
          <ac:spMkLst>
            <pc:docMk/>
            <pc:sldMk cId="662704280" sldId="518"/>
            <ac:spMk id="2" creationId="{88E3124E-ACAC-477F-B956-CFF7D3A129E5}"/>
          </ac:spMkLst>
        </pc:spChg>
        <pc:spChg chg="mod">
          <ac:chgData name="Sarah Hattam" userId="a3ed340e-0d22-4182-984e-e6e1627b3118" providerId="ADAL" clId="{39602BBA-1123-4AA1-AE1C-EFFCC17214B0}" dt="2025-06-12T11:40:18.374" v="103" actId="20577"/>
          <ac:spMkLst>
            <pc:docMk/>
            <pc:sldMk cId="662704280" sldId="518"/>
            <ac:spMk id="3" creationId="{8B21F80F-B4E7-4FEC-8D90-74634CCEC00C}"/>
          </ac:spMkLst>
        </pc:spChg>
        <pc:spChg chg="add del mod">
          <ac:chgData name="Sarah Hattam" userId="a3ed340e-0d22-4182-984e-e6e1627b3118" providerId="ADAL" clId="{39602BBA-1123-4AA1-AE1C-EFFCC17214B0}" dt="2025-06-12T11:40:05.753" v="99" actId="26606"/>
          <ac:spMkLst>
            <pc:docMk/>
            <pc:sldMk cId="662704280" sldId="518"/>
            <ac:spMk id="8" creationId="{56CAC76A-B9DD-3454-35D4-02D0ACE93CB7}"/>
          </ac:spMkLst>
        </pc:spChg>
        <pc:spChg chg="add del mod">
          <ac:chgData name="Sarah Hattam" userId="a3ed340e-0d22-4182-984e-e6e1627b3118" providerId="ADAL" clId="{39602BBA-1123-4AA1-AE1C-EFFCC17214B0}" dt="2025-06-12T11:40:05.753" v="99" actId="26606"/>
          <ac:spMkLst>
            <pc:docMk/>
            <pc:sldMk cId="662704280" sldId="518"/>
            <ac:spMk id="10" creationId="{B673B3D2-6D79-B6D0-9AB0-392B4BDAC04B}"/>
          </ac:spMkLst>
        </pc:spChg>
        <pc:spChg chg="add mod">
          <ac:chgData name="Sarah Hattam" userId="a3ed340e-0d22-4182-984e-e6e1627b3118" providerId="ADAL" clId="{39602BBA-1123-4AA1-AE1C-EFFCC17214B0}" dt="2025-06-12T11:40:16.223" v="101"/>
          <ac:spMkLst>
            <pc:docMk/>
            <pc:sldMk cId="662704280" sldId="518"/>
            <ac:spMk id="15" creationId="{6E94844A-74BA-A9EA-2A42-5A434E58E825}"/>
          </ac:spMkLst>
        </pc:spChg>
      </pc:sldChg>
      <pc:sldChg chg="del">
        <pc:chgData name="Sarah Hattam" userId="a3ed340e-0d22-4182-984e-e6e1627b3118" providerId="ADAL" clId="{39602BBA-1123-4AA1-AE1C-EFFCC17214B0}" dt="2025-06-12T12:35:53.624" v="732" actId="47"/>
        <pc:sldMkLst>
          <pc:docMk/>
          <pc:sldMk cId="3941153457" sldId="527"/>
        </pc:sldMkLst>
      </pc:sldChg>
      <pc:sldChg chg="ord modTransition">
        <pc:chgData name="Sarah Hattam" userId="a3ed340e-0d22-4182-984e-e6e1627b3118" providerId="ADAL" clId="{39602BBA-1123-4AA1-AE1C-EFFCC17214B0}" dt="2025-06-16T00:22:54.406" v="916"/>
        <pc:sldMkLst>
          <pc:docMk/>
          <pc:sldMk cId="1376652638" sldId="528"/>
        </pc:sldMkLst>
      </pc:sldChg>
      <pc:sldChg chg="del">
        <pc:chgData name="Sarah Hattam" userId="a3ed340e-0d22-4182-984e-e6e1627b3118" providerId="ADAL" clId="{39602BBA-1123-4AA1-AE1C-EFFCC17214B0}" dt="2025-06-12T11:09:05.849" v="56" actId="2696"/>
        <pc:sldMkLst>
          <pc:docMk/>
          <pc:sldMk cId="3412165251" sldId="528"/>
        </pc:sldMkLst>
      </pc:sldChg>
      <pc:sldChg chg="del">
        <pc:chgData name="Sarah Hattam" userId="a3ed340e-0d22-4182-984e-e6e1627b3118" providerId="ADAL" clId="{39602BBA-1123-4AA1-AE1C-EFFCC17214B0}" dt="2025-06-12T11:39:15.052" v="97" actId="47"/>
        <pc:sldMkLst>
          <pc:docMk/>
          <pc:sldMk cId="2219872247" sldId="529"/>
        </pc:sldMkLst>
      </pc:sldChg>
      <pc:sldChg chg="del">
        <pc:chgData name="Sarah Hattam" userId="a3ed340e-0d22-4182-984e-e6e1627b3118" providerId="ADAL" clId="{39602BBA-1123-4AA1-AE1C-EFFCC17214B0}" dt="2025-06-12T11:39:15.052" v="97" actId="47"/>
        <pc:sldMkLst>
          <pc:docMk/>
          <pc:sldMk cId="3552961006" sldId="530"/>
        </pc:sldMkLst>
      </pc:sldChg>
      <pc:sldChg chg="del">
        <pc:chgData name="Sarah Hattam" userId="a3ed340e-0d22-4182-984e-e6e1627b3118" providerId="ADAL" clId="{39602BBA-1123-4AA1-AE1C-EFFCC17214B0}" dt="2025-06-12T11:39:15.052" v="97" actId="47"/>
        <pc:sldMkLst>
          <pc:docMk/>
          <pc:sldMk cId="3386135110" sldId="532"/>
        </pc:sldMkLst>
      </pc:sldChg>
      <pc:sldChg chg="ord modTransition">
        <pc:chgData name="Sarah Hattam" userId="a3ed340e-0d22-4182-984e-e6e1627b3118" providerId="ADAL" clId="{39602BBA-1123-4AA1-AE1C-EFFCC17214B0}" dt="2025-06-16T00:22:54.406" v="916"/>
        <pc:sldMkLst>
          <pc:docMk/>
          <pc:sldMk cId="2946199058" sldId="533"/>
        </pc:sldMkLst>
      </pc:sldChg>
      <pc:sldChg chg="del">
        <pc:chgData name="Sarah Hattam" userId="a3ed340e-0d22-4182-984e-e6e1627b3118" providerId="ADAL" clId="{39602BBA-1123-4AA1-AE1C-EFFCC17214B0}" dt="2025-06-12T11:39:15.052" v="97" actId="47"/>
        <pc:sldMkLst>
          <pc:docMk/>
          <pc:sldMk cId="3483599550" sldId="534"/>
        </pc:sldMkLst>
      </pc:sldChg>
      <pc:sldChg chg="del">
        <pc:chgData name="Sarah Hattam" userId="a3ed340e-0d22-4182-984e-e6e1627b3118" providerId="ADAL" clId="{39602BBA-1123-4AA1-AE1C-EFFCC17214B0}" dt="2025-06-12T11:08:45.143" v="55" actId="2696"/>
        <pc:sldMkLst>
          <pc:docMk/>
          <pc:sldMk cId="590646155" sldId="535"/>
        </pc:sldMkLst>
      </pc:sldChg>
      <pc:sldChg chg="modTransition">
        <pc:chgData name="Sarah Hattam" userId="a3ed340e-0d22-4182-984e-e6e1627b3118" providerId="ADAL" clId="{39602BBA-1123-4AA1-AE1C-EFFCC17214B0}" dt="2025-06-16T00:22:54.406" v="916"/>
        <pc:sldMkLst>
          <pc:docMk/>
          <pc:sldMk cId="3143724655" sldId="535"/>
        </pc:sldMkLst>
      </pc:sldChg>
      <pc:sldChg chg="del">
        <pc:chgData name="Sarah Hattam" userId="a3ed340e-0d22-4182-984e-e6e1627b3118" providerId="ADAL" clId="{39602BBA-1123-4AA1-AE1C-EFFCC17214B0}" dt="2025-06-12T11:39:15.052" v="97" actId="47"/>
        <pc:sldMkLst>
          <pc:docMk/>
          <pc:sldMk cId="1565861253" sldId="536"/>
        </pc:sldMkLst>
      </pc:sldChg>
      <pc:sldChg chg="del">
        <pc:chgData name="Sarah Hattam" userId="a3ed340e-0d22-4182-984e-e6e1627b3118" providerId="ADAL" clId="{39602BBA-1123-4AA1-AE1C-EFFCC17214B0}" dt="2025-06-12T11:39:15.052" v="97" actId="47"/>
        <pc:sldMkLst>
          <pc:docMk/>
          <pc:sldMk cId="214797566" sldId="537"/>
        </pc:sldMkLst>
      </pc:sldChg>
      <pc:sldChg chg="del">
        <pc:chgData name="Sarah Hattam" userId="a3ed340e-0d22-4182-984e-e6e1627b3118" providerId="ADAL" clId="{39602BBA-1123-4AA1-AE1C-EFFCC17214B0}" dt="2025-06-12T11:39:15.052" v="97" actId="47"/>
        <pc:sldMkLst>
          <pc:docMk/>
          <pc:sldMk cId="3299557645" sldId="539"/>
        </pc:sldMkLst>
      </pc:sldChg>
      <pc:sldChg chg="del">
        <pc:chgData name="Sarah Hattam" userId="a3ed340e-0d22-4182-984e-e6e1627b3118" providerId="ADAL" clId="{39602BBA-1123-4AA1-AE1C-EFFCC17214B0}" dt="2025-06-12T11:39:15.052" v="97" actId="47"/>
        <pc:sldMkLst>
          <pc:docMk/>
          <pc:sldMk cId="1579146761" sldId="540"/>
        </pc:sldMkLst>
      </pc:sldChg>
      <pc:sldChg chg="del">
        <pc:chgData name="Sarah Hattam" userId="a3ed340e-0d22-4182-984e-e6e1627b3118" providerId="ADAL" clId="{39602BBA-1123-4AA1-AE1C-EFFCC17214B0}" dt="2025-06-12T11:39:15.052" v="97" actId="47"/>
        <pc:sldMkLst>
          <pc:docMk/>
          <pc:sldMk cId="9178791" sldId="541"/>
        </pc:sldMkLst>
      </pc:sldChg>
      <pc:sldChg chg="del">
        <pc:chgData name="Sarah Hattam" userId="a3ed340e-0d22-4182-984e-e6e1627b3118" providerId="ADAL" clId="{39602BBA-1123-4AA1-AE1C-EFFCC17214B0}" dt="2025-06-12T11:39:15.052" v="97" actId="47"/>
        <pc:sldMkLst>
          <pc:docMk/>
          <pc:sldMk cId="4266244787" sldId="542"/>
        </pc:sldMkLst>
      </pc:sldChg>
      <pc:sldChg chg="del">
        <pc:chgData name="Sarah Hattam" userId="a3ed340e-0d22-4182-984e-e6e1627b3118" providerId="ADAL" clId="{39602BBA-1123-4AA1-AE1C-EFFCC17214B0}" dt="2025-06-12T11:39:15.052" v="97" actId="47"/>
        <pc:sldMkLst>
          <pc:docMk/>
          <pc:sldMk cId="411857520" sldId="543"/>
        </pc:sldMkLst>
      </pc:sldChg>
      <pc:sldChg chg="del">
        <pc:chgData name="Sarah Hattam" userId="a3ed340e-0d22-4182-984e-e6e1627b3118" providerId="ADAL" clId="{39602BBA-1123-4AA1-AE1C-EFFCC17214B0}" dt="2025-06-12T11:39:15.052" v="97" actId="47"/>
        <pc:sldMkLst>
          <pc:docMk/>
          <pc:sldMk cId="527964267" sldId="544"/>
        </pc:sldMkLst>
      </pc:sldChg>
      <pc:sldChg chg="del">
        <pc:chgData name="Sarah Hattam" userId="a3ed340e-0d22-4182-984e-e6e1627b3118" providerId="ADAL" clId="{39602BBA-1123-4AA1-AE1C-EFFCC17214B0}" dt="2025-06-12T11:39:15.052" v="97" actId="47"/>
        <pc:sldMkLst>
          <pc:docMk/>
          <pc:sldMk cId="366261382" sldId="545"/>
        </pc:sldMkLst>
      </pc:sldChg>
      <pc:sldChg chg="del">
        <pc:chgData name="Sarah Hattam" userId="a3ed340e-0d22-4182-984e-e6e1627b3118" providerId="ADAL" clId="{39602BBA-1123-4AA1-AE1C-EFFCC17214B0}" dt="2025-06-12T11:39:15.052" v="97" actId="47"/>
        <pc:sldMkLst>
          <pc:docMk/>
          <pc:sldMk cId="4013870219" sldId="546"/>
        </pc:sldMkLst>
      </pc:sldChg>
      <pc:sldChg chg="del">
        <pc:chgData name="Sarah Hattam" userId="a3ed340e-0d22-4182-984e-e6e1627b3118" providerId="ADAL" clId="{39602BBA-1123-4AA1-AE1C-EFFCC17214B0}" dt="2025-06-12T11:39:15.052" v="97" actId="47"/>
        <pc:sldMkLst>
          <pc:docMk/>
          <pc:sldMk cId="467737141" sldId="547"/>
        </pc:sldMkLst>
      </pc:sldChg>
      <pc:sldChg chg="del">
        <pc:chgData name="Sarah Hattam" userId="a3ed340e-0d22-4182-984e-e6e1627b3118" providerId="ADAL" clId="{39602BBA-1123-4AA1-AE1C-EFFCC17214B0}" dt="2025-06-12T11:39:15.052" v="97" actId="47"/>
        <pc:sldMkLst>
          <pc:docMk/>
          <pc:sldMk cId="411927010" sldId="548"/>
        </pc:sldMkLst>
      </pc:sldChg>
      <pc:sldChg chg="del">
        <pc:chgData name="Sarah Hattam" userId="a3ed340e-0d22-4182-984e-e6e1627b3118" providerId="ADAL" clId="{39602BBA-1123-4AA1-AE1C-EFFCC17214B0}" dt="2025-06-12T11:02:53.743" v="14" actId="47"/>
        <pc:sldMkLst>
          <pc:docMk/>
          <pc:sldMk cId="370084632" sldId="549"/>
        </pc:sldMkLst>
      </pc:sldChg>
      <pc:sldChg chg="addSp delSp modSp del mod modTransition setBg">
        <pc:chgData name="Sarah Hattam" userId="a3ed340e-0d22-4182-984e-e6e1627b3118" providerId="ADAL" clId="{39602BBA-1123-4AA1-AE1C-EFFCC17214B0}" dt="2025-06-16T00:22:54.406" v="916"/>
        <pc:sldMkLst>
          <pc:docMk/>
          <pc:sldMk cId="0" sldId="550"/>
        </pc:sldMkLst>
        <pc:spChg chg="mod">
          <ac:chgData name="Sarah Hattam" userId="a3ed340e-0d22-4182-984e-e6e1627b3118" providerId="ADAL" clId="{39602BBA-1123-4AA1-AE1C-EFFCC17214B0}" dt="2025-06-12T11:02:40.114" v="4" actId="26606"/>
          <ac:spMkLst>
            <pc:docMk/>
            <pc:sldMk cId="0" sldId="550"/>
            <ac:spMk id="2" creationId="{00000000-0000-0000-0000-000000000000}"/>
          </ac:spMkLst>
        </pc:spChg>
        <pc:spChg chg="mod">
          <ac:chgData name="Sarah Hattam" userId="a3ed340e-0d22-4182-984e-e6e1627b3118" providerId="ADAL" clId="{39602BBA-1123-4AA1-AE1C-EFFCC17214B0}" dt="2025-06-12T11:30:00.217" v="67" actId="20577"/>
          <ac:spMkLst>
            <pc:docMk/>
            <pc:sldMk cId="0" sldId="550"/>
            <ac:spMk id="3" creationId="{00000000-0000-0000-0000-000000000000}"/>
          </ac:spMkLst>
        </pc:spChg>
        <pc:spChg chg="add del">
          <ac:chgData name="Sarah Hattam" userId="a3ed340e-0d22-4182-984e-e6e1627b3118" providerId="ADAL" clId="{39602BBA-1123-4AA1-AE1C-EFFCC17214B0}" dt="2025-06-12T11:02:40.107" v="3" actId="26606"/>
          <ac:spMkLst>
            <pc:docMk/>
            <pc:sldMk cId="0" sldId="550"/>
            <ac:spMk id="9" creationId="{C0763A76-9F1C-4FC5-82B7-DD475DA461B2}"/>
          </ac:spMkLst>
        </pc:spChg>
        <pc:spChg chg="add del">
          <ac:chgData name="Sarah Hattam" userId="a3ed340e-0d22-4182-984e-e6e1627b3118" providerId="ADAL" clId="{39602BBA-1123-4AA1-AE1C-EFFCC17214B0}" dt="2025-06-12T11:02:40.107" v="3" actId="26606"/>
          <ac:spMkLst>
            <pc:docMk/>
            <pc:sldMk cId="0" sldId="550"/>
            <ac:spMk id="11" creationId="{E81BF4F6-F2CF-4984-9D14-D6966D92F99F}"/>
          </ac:spMkLst>
        </pc:spChg>
        <pc:spChg chg="add">
          <ac:chgData name="Sarah Hattam" userId="a3ed340e-0d22-4182-984e-e6e1627b3118" providerId="ADAL" clId="{39602BBA-1123-4AA1-AE1C-EFFCC17214B0}" dt="2025-06-12T11:02:40.114" v="4" actId="26606"/>
          <ac:spMkLst>
            <pc:docMk/>
            <pc:sldMk cId="0" sldId="550"/>
            <ac:spMk id="13" creationId="{9F7D5CDA-D291-4307-BF55-1381FED29634}"/>
          </ac:spMkLst>
        </pc:spChg>
        <pc:picChg chg="add del">
          <ac:chgData name="Sarah Hattam" userId="a3ed340e-0d22-4182-984e-e6e1627b3118" providerId="ADAL" clId="{39602BBA-1123-4AA1-AE1C-EFFCC17214B0}" dt="2025-06-12T11:02:40.107" v="3" actId="26606"/>
          <ac:picMkLst>
            <pc:docMk/>
            <pc:sldMk cId="0" sldId="550"/>
            <ac:picMk id="5" creationId="{CF553C39-6867-1F24-CF05-E1D9B7C0FA5D}"/>
          </ac:picMkLst>
        </pc:picChg>
        <pc:picChg chg="add">
          <ac:chgData name="Sarah Hattam" userId="a3ed340e-0d22-4182-984e-e6e1627b3118" providerId="ADAL" clId="{39602BBA-1123-4AA1-AE1C-EFFCC17214B0}" dt="2025-06-12T11:02:40.114" v="4" actId="26606"/>
          <ac:picMkLst>
            <pc:docMk/>
            <pc:sldMk cId="0" sldId="550"/>
            <ac:picMk id="14" creationId="{19C45FB5-4612-6A20-93E6-5365B67C9C21}"/>
          </ac:picMkLst>
        </pc:picChg>
      </pc:sldChg>
      <pc:sldChg chg="addSp delSp modSp del mod modTransition setBg">
        <pc:chgData name="Sarah Hattam" userId="a3ed340e-0d22-4182-984e-e6e1627b3118" providerId="ADAL" clId="{39602BBA-1123-4AA1-AE1C-EFFCC17214B0}" dt="2025-06-16T00:22:54.406" v="916"/>
        <pc:sldMkLst>
          <pc:docMk/>
          <pc:sldMk cId="0" sldId="551"/>
        </pc:sldMkLst>
        <pc:spChg chg="mod">
          <ac:chgData name="Sarah Hattam" userId="a3ed340e-0d22-4182-984e-e6e1627b3118" providerId="ADAL" clId="{39602BBA-1123-4AA1-AE1C-EFFCC17214B0}" dt="2025-06-12T11:03:55.708" v="29" actId="26606"/>
          <ac:spMkLst>
            <pc:docMk/>
            <pc:sldMk cId="0" sldId="551"/>
            <ac:spMk id="2" creationId="{00000000-0000-0000-0000-000000000000}"/>
          </ac:spMkLst>
        </pc:spChg>
        <pc:spChg chg="add del mod">
          <ac:chgData name="Sarah Hattam" userId="a3ed340e-0d22-4182-984e-e6e1627b3118" providerId="ADAL" clId="{39602BBA-1123-4AA1-AE1C-EFFCC17214B0}" dt="2025-06-12T11:03:55.708" v="29" actId="26606"/>
          <ac:spMkLst>
            <pc:docMk/>
            <pc:sldMk cId="0" sldId="551"/>
            <ac:spMk id="3" creationId="{00000000-0000-0000-0000-000000000000}"/>
          </ac:spMkLst>
        </pc:spChg>
        <pc:spChg chg="add del">
          <ac:chgData name="Sarah Hattam" userId="a3ed340e-0d22-4182-984e-e6e1627b3118" providerId="ADAL" clId="{39602BBA-1123-4AA1-AE1C-EFFCC17214B0}" dt="2025-06-12T11:03:46.290" v="22" actId="26606"/>
          <ac:spMkLst>
            <pc:docMk/>
            <pc:sldMk cId="0" sldId="551"/>
            <ac:spMk id="8" creationId="{DEE2AD96-B495-4E06-9291-B71706F728CB}"/>
          </ac:spMkLst>
        </pc:spChg>
        <pc:spChg chg="add del">
          <ac:chgData name="Sarah Hattam" userId="a3ed340e-0d22-4182-984e-e6e1627b3118" providerId="ADAL" clId="{39602BBA-1123-4AA1-AE1C-EFFCC17214B0}" dt="2025-06-12T11:03:54.132" v="26" actId="26606"/>
          <ac:spMkLst>
            <pc:docMk/>
            <pc:sldMk cId="0" sldId="551"/>
            <ac:spMk id="9" creationId="{BACC6370-2D7E-4714-9D71-7542949D7D5D}"/>
          </ac:spMkLst>
        </pc:spChg>
        <pc:spChg chg="add del">
          <ac:chgData name="Sarah Hattam" userId="a3ed340e-0d22-4182-984e-e6e1627b3118" providerId="ADAL" clId="{39602BBA-1123-4AA1-AE1C-EFFCC17214B0}" dt="2025-06-12T11:03:46.290" v="22" actId="26606"/>
          <ac:spMkLst>
            <pc:docMk/>
            <pc:sldMk cId="0" sldId="551"/>
            <ac:spMk id="10" creationId="{53CF6D67-C5A8-4ADD-9E8E-1E38CA1D3166}"/>
          </ac:spMkLst>
        </pc:spChg>
        <pc:spChg chg="add del">
          <ac:chgData name="Sarah Hattam" userId="a3ed340e-0d22-4182-984e-e6e1627b3118" providerId="ADAL" clId="{39602BBA-1123-4AA1-AE1C-EFFCC17214B0}" dt="2025-06-12T11:03:54.132" v="26" actId="26606"/>
          <ac:spMkLst>
            <pc:docMk/>
            <pc:sldMk cId="0" sldId="551"/>
            <ac:spMk id="11" creationId="{F68B3F68-107C-434F-AA38-110D5EA91B85}"/>
          </ac:spMkLst>
        </pc:spChg>
        <pc:spChg chg="add del">
          <ac:chgData name="Sarah Hattam" userId="a3ed340e-0d22-4182-984e-e6e1627b3118" providerId="ADAL" clId="{39602BBA-1123-4AA1-AE1C-EFFCC17214B0}" dt="2025-06-12T11:03:46.290" v="22" actId="26606"/>
          <ac:spMkLst>
            <pc:docMk/>
            <pc:sldMk cId="0" sldId="551"/>
            <ac:spMk id="12" creationId="{86909FA0-B515-4681-B7A8-FA281D133B94}"/>
          </ac:spMkLst>
        </pc:spChg>
        <pc:spChg chg="add del">
          <ac:chgData name="Sarah Hattam" userId="a3ed340e-0d22-4182-984e-e6e1627b3118" providerId="ADAL" clId="{39602BBA-1123-4AA1-AE1C-EFFCC17214B0}" dt="2025-06-12T11:03:54.132" v="26" actId="26606"/>
          <ac:spMkLst>
            <pc:docMk/>
            <pc:sldMk cId="0" sldId="551"/>
            <ac:spMk id="13" creationId="{AAD0DBB9-1A4B-4391-81D4-CB19F9AB918A}"/>
          </ac:spMkLst>
        </pc:spChg>
        <pc:spChg chg="add del">
          <ac:chgData name="Sarah Hattam" userId="a3ed340e-0d22-4182-984e-e6e1627b3118" providerId="ADAL" clId="{39602BBA-1123-4AA1-AE1C-EFFCC17214B0}" dt="2025-06-12T11:03:46.290" v="22" actId="26606"/>
          <ac:spMkLst>
            <pc:docMk/>
            <pc:sldMk cId="0" sldId="551"/>
            <ac:spMk id="14" creationId="{21C9FE86-FCC3-4A31-AA1C-C882262B7FE7}"/>
          </ac:spMkLst>
        </pc:spChg>
        <pc:spChg chg="add del">
          <ac:chgData name="Sarah Hattam" userId="a3ed340e-0d22-4182-984e-e6e1627b3118" providerId="ADAL" clId="{39602BBA-1123-4AA1-AE1C-EFFCC17214B0}" dt="2025-06-12T11:03:54.132" v="26" actId="26606"/>
          <ac:spMkLst>
            <pc:docMk/>
            <pc:sldMk cId="0" sldId="551"/>
            <ac:spMk id="15" creationId="{063BBA22-50EA-4C4D-BE05-F1CE4E63AA56}"/>
          </ac:spMkLst>
        </pc:spChg>
        <pc:spChg chg="add del">
          <ac:chgData name="Sarah Hattam" userId="a3ed340e-0d22-4182-984e-e6e1627b3118" providerId="ADAL" clId="{39602BBA-1123-4AA1-AE1C-EFFCC17214B0}" dt="2025-06-12T11:03:46.290" v="22" actId="26606"/>
          <ac:spMkLst>
            <pc:docMk/>
            <pc:sldMk cId="0" sldId="551"/>
            <ac:spMk id="16" creationId="{7D96243B-ECED-4B71-8E06-AE9A285EAD20}"/>
          </ac:spMkLst>
        </pc:spChg>
        <pc:spChg chg="add del">
          <ac:chgData name="Sarah Hattam" userId="a3ed340e-0d22-4182-984e-e6e1627b3118" providerId="ADAL" clId="{39602BBA-1123-4AA1-AE1C-EFFCC17214B0}" dt="2025-06-12T11:03:55.671" v="28" actId="26606"/>
          <ac:spMkLst>
            <pc:docMk/>
            <pc:sldMk cId="0" sldId="551"/>
            <ac:spMk id="17" creationId="{BACC6370-2D7E-4714-9D71-7542949D7D5D}"/>
          </ac:spMkLst>
        </pc:spChg>
        <pc:spChg chg="add del">
          <ac:chgData name="Sarah Hattam" userId="a3ed340e-0d22-4182-984e-e6e1627b3118" providerId="ADAL" clId="{39602BBA-1123-4AA1-AE1C-EFFCC17214B0}" dt="2025-06-12T11:03:46.290" v="22" actId="26606"/>
          <ac:spMkLst>
            <pc:docMk/>
            <pc:sldMk cId="0" sldId="551"/>
            <ac:spMk id="18" creationId="{A09989E4-EFDC-4A90-A633-E0525FB4139E}"/>
          </ac:spMkLst>
        </pc:spChg>
        <pc:spChg chg="add del">
          <ac:chgData name="Sarah Hattam" userId="a3ed340e-0d22-4182-984e-e6e1627b3118" providerId="ADAL" clId="{39602BBA-1123-4AA1-AE1C-EFFCC17214B0}" dt="2025-06-12T11:03:55.671" v="28" actId="26606"/>
          <ac:spMkLst>
            <pc:docMk/>
            <pc:sldMk cId="0" sldId="551"/>
            <ac:spMk id="19" creationId="{F68B3F68-107C-434F-AA38-110D5EA91B85}"/>
          </ac:spMkLst>
        </pc:spChg>
        <pc:spChg chg="add del">
          <ac:chgData name="Sarah Hattam" userId="a3ed340e-0d22-4182-984e-e6e1627b3118" providerId="ADAL" clId="{39602BBA-1123-4AA1-AE1C-EFFCC17214B0}" dt="2025-06-12T11:03:50.558" v="24" actId="26606"/>
          <ac:spMkLst>
            <pc:docMk/>
            <pc:sldMk cId="0" sldId="551"/>
            <ac:spMk id="20" creationId="{1B15ED52-F352-441B-82BF-E0EA34836D08}"/>
          </ac:spMkLst>
        </pc:spChg>
        <pc:spChg chg="add del">
          <ac:chgData name="Sarah Hattam" userId="a3ed340e-0d22-4182-984e-e6e1627b3118" providerId="ADAL" clId="{39602BBA-1123-4AA1-AE1C-EFFCC17214B0}" dt="2025-06-12T11:03:50.558" v="24" actId="26606"/>
          <ac:spMkLst>
            <pc:docMk/>
            <pc:sldMk cId="0" sldId="551"/>
            <ac:spMk id="21" creationId="{3B2E3793-BFE6-45A2-9B7B-E18844431C99}"/>
          </ac:spMkLst>
        </pc:spChg>
        <pc:spChg chg="add del">
          <ac:chgData name="Sarah Hattam" userId="a3ed340e-0d22-4182-984e-e6e1627b3118" providerId="ADAL" clId="{39602BBA-1123-4AA1-AE1C-EFFCC17214B0}" dt="2025-06-12T11:03:50.558" v="24" actId="26606"/>
          <ac:spMkLst>
            <pc:docMk/>
            <pc:sldMk cId="0" sldId="551"/>
            <ac:spMk id="22" creationId="{BC4C4868-CB8F-4AF9-9CDB-8108F2C19B67}"/>
          </ac:spMkLst>
        </pc:spChg>
        <pc:spChg chg="add del">
          <ac:chgData name="Sarah Hattam" userId="a3ed340e-0d22-4182-984e-e6e1627b3118" providerId="ADAL" clId="{39602BBA-1123-4AA1-AE1C-EFFCC17214B0}" dt="2025-06-12T11:03:50.558" v="24" actId="26606"/>
          <ac:spMkLst>
            <pc:docMk/>
            <pc:sldMk cId="0" sldId="551"/>
            <ac:spMk id="23" creationId="{375E0459-6403-40CD-989D-56A4407CA12E}"/>
          </ac:spMkLst>
        </pc:spChg>
        <pc:spChg chg="add del">
          <ac:chgData name="Sarah Hattam" userId="a3ed340e-0d22-4182-984e-e6e1627b3118" providerId="ADAL" clId="{39602BBA-1123-4AA1-AE1C-EFFCC17214B0}" dt="2025-06-12T11:03:50.558" v="24" actId="26606"/>
          <ac:spMkLst>
            <pc:docMk/>
            <pc:sldMk cId="0" sldId="551"/>
            <ac:spMk id="24" creationId="{53E5B1A8-3AC9-4BD1-9BBC-78CA94F2D1BA}"/>
          </ac:spMkLst>
        </pc:spChg>
        <pc:spChg chg="add del">
          <ac:chgData name="Sarah Hattam" userId="a3ed340e-0d22-4182-984e-e6e1627b3118" providerId="ADAL" clId="{39602BBA-1123-4AA1-AE1C-EFFCC17214B0}" dt="2025-06-12T11:03:55.671" v="28" actId="26606"/>
          <ac:spMkLst>
            <pc:docMk/>
            <pc:sldMk cId="0" sldId="551"/>
            <ac:spMk id="25" creationId="{AAD0DBB9-1A4B-4391-81D4-CB19F9AB918A}"/>
          </ac:spMkLst>
        </pc:spChg>
        <pc:spChg chg="add del">
          <ac:chgData name="Sarah Hattam" userId="a3ed340e-0d22-4182-984e-e6e1627b3118" providerId="ADAL" clId="{39602BBA-1123-4AA1-AE1C-EFFCC17214B0}" dt="2025-06-12T11:03:55.671" v="28" actId="26606"/>
          <ac:spMkLst>
            <pc:docMk/>
            <pc:sldMk cId="0" sldId="551"/>
            <ac:spMk id="26" creationId="{063BBA22-50EA-4C4D-BE05-F1CE4E63AA56}"/>
          </ac:spMkLst>
        </pc:spChg>
        <pc:spChg chg="add">
          <ac:chgData name="Sarah Hattam" userId="a3ed340e-0d22-4182-984e-e6e1627b3118" providerId="ADAL" clId="{39602BBA-1123-4AA1-AE1C-EFFCC17214B0}" dt="2025-06-12T11:03:55.708" v="29" actId="26606"/>
          <ac:spMkLst>
            <pc:docMk/>
            <pc:sldMk cId="0" sldId="551"/>
            <ac:spMk id="29" creationId="{7517A47C-B2E5-4B79-8061-D74B1311AF6E}"/>
          </ac:spMkLst>
        </pc:spChg>
        <pc:spChg chg="add">
          <ac:chgData name="Sarah Hattam" userId="a3ed340e-0d22-4182-984e-e6e1627b3118" providerId="ADAL" clId="{39602BBA-1123-4AA1-AE1C-EFFCC17214B0}" dt="2025-06-12T11:03:55.708" v="29" actId="26606"/>
          <ac:spMkLst>
            <pc:docMk/>
            <pc:sldMk cId="0" sldId="551"/>
            <ac:spMk id="30" creationId="{C505E780-2083-4CB5-A42A-5E0E2908ECC3}"/>
          </ac:spMkLst>
        </pc:spChg>
        <pc:spChg chg="add">
          <ac:chgData name="Sarah Hattam" userId="a3ed340e-0d22-4182-984e-e6e1627b3118" providerId="ADAL" clId="{39602BBA-1123-4AA1-AE1C-EFFCC17214B0}" dt="2025-06-12T11:03:55.708" v="29" actId="26606"/>
          <ac:spMkLst>
            <pc:docMk/>
            <pc:sldMk cId="0" sldId="551"/>
            <ac:spMk id="31" creationId="{D2C0AE1C-0118-41AE-8A10-7CDCBF10E96F}"/>
          </ac:spMkLst>
        </pc:spChg>
        <pc:spChg chg="add">
          <ac:chgData name="Sarah Hattam" userId="a3ed340e-0d22-4182-984e-e6e1627b3118" providerId="ADAL" clId="{39602BBA-1123-4AA1-AE1C-EFFCC17214B0}" dt="2025-06-12T11:03:55.708" v="29" actId="26606"/>
          <ac:spMkLst>
            <pc:docMk/>
            <pc:sldMk cId="0" sldId="551"/>
            <ac:spMk id="32" creationId="{463EEC44-1BA3-44ED-81FC-A644B04B2A44}"/>
          </ac:spMkLst>
        </pc:spChg>
        <pc:graphicFrameChg chg="add del">
          <ac:chgData name="Sarah Hattam" userId="a3ed340e-0d22-4182-984e-e6e1627b3118" providerId="ADAL" clId="{39602BBA-1123-4AA1-AE1C-EFFCC17214B0}" dt="2025-06-12T11:03:54.132" v="26" actId="26606"/>
          <ac:graphicFrameMkLst>
            <pc:docMk/>
            <pc:sldMk cId="0" sldId="551"/>
            <ac:graphicFrameMk id="5" creationId="{EECA5F07-F38C-7CC6-3C61-CECFF39D6AB9}"/>
          </ac:graphicFrameMkLst>
        </pc:graphicFrameChg>
        <pc:graphicFrameChg chg="add del">
          <ac:chgData name="Sarah Hattam" userId="a3ed340e-0d22-4182-984e-e6e1627b3118" providerId="ADAL" clId="{39602BBA-1123-4AA1-AE1C-EFFCC17214B0}" dt="2025-06-12T11:03:55.671" v="28" actId="26606"/>
          <ac:graphicFrameMkLst>
            <pc:docMk/>
            <pc:sldMk cId="0" sldId="551"/>
            <ac:graphicFrameMk id="27" creationId="{5494DE90-CF09-4363-672B-321756DA71D7}"/>
          </ac:graphicFrameMkLst>
        </pc:graphicFrameChg>
        <pc:graphicFrameChg chg="add">
          <ac:chgData name="Sarah Hattam" userId="a3ed340e-0d22-4182-984e-e6e1627b3118" providerId="ADAL" clId="{39602BBA-1123-4AA1-AE1C-EFFCC17214B0}" dt="2025-06-12T11:03:55.708" v="29" actId="26606"/>
          <ac:graphicFrameMkLst>
            <pc:docMk/>
            <pc:sldMk cId="0" sldId="551"/>
            <ac:graphicFrameMk id="33" creationId="{B033C089-ADB2-838F-84A2-8FDFCDCEE6A9}"/>
          </ac:graphicFrameMkLst>
        </pc:graphicFrameChg>
      </pc:sldChg>
      <pc:sldChg chg="addSp delSp modSp mod ord modTransition setBg">
        <pc:chgData name="Sarah Hattam" userId="a3ed340e-0d22-4182-984e-e6e1627b3118" providerId="ADAL" clId="{39602BBA-1123-4AA1-AE1C-EFFCC17214B0}" dt="2025-06-16T00:22:54.406" v="916"/>
        <pc:sldMkLst>
          <pc:docMk/>
          <pc:sldMk cId="0" sldId="552"/>
        </pc:sldMkLst>
        <pc:spChg chg="mod">
          <ac:chgData name="Sarah Hattam" userId="a3ed340e-0d22-4182-984e-e6e1627b3118" providerId="ADAL" clId="{39602BBA-1123-4AA1-AE1C-EFFCC17214B0}" dt="2025-06-12T11:05:05.077" v="38" actId="26606"/>
          <ac:spMkLst>
            <pc:docMk/>
            <pc:sldMk cId="0" sldId="552"/>
            <ac:spMk id="2" creationId="{00000000-0000-0000-0000-000000000000}"/>
          </ac:spMkLst>
        </pc:spChg>
        <pc:spChg chg="del">
          <ac:chgData name="Sarah Hattam" userId="a3ed340e-0d22-4182-984e-e6e1627b3118" providerId="ADAL" clId="{39602BBA-1123-4AA1-AE1C-EFFCC17214B0}" dt="2025-06-12T11:05:05.077" v="38" actId="26606"/>
          <ac:spMkLst>
            <pc:docMk/>
            <pc:sldMk cId="0" sldId="552"/>
            <ac:spMk id="3" creationId="{00000000-0000-0000-0000-000000000000}"/>
          </ac:spMkLst>
        </pc:spChg>
        <pc:spChg chg="add">
          <ac:chgData name="Sarah Hattam" userId="a3ed340e-0d22-4182-984e-e6e1627b3118" providerId="ADAL" clId="{39602BBA-1123-4AA1-AE1C-EFFCC17214B0}" dt="2025-06-12T11:05:05.077" v="38" actId="26606"/>
          <ac:spMkLst>
            <pc:docMk/>
            <pc:sldMk cId="0" sldId="552"/>
            <ac:spMk id="9" creationId="{BACC6370-2D7E-4714-9D71-7542949D7D5D}"/>
          </ac:spMkLst>
        </pc:spChg>
        <pc:spChg chg="add">
          <ac:chgData name="Sarah Hattam" userId="a3ed340e-0d22-4182-984e-e6e1627b3118" providerId="ADAL" clId="{39602BBA-1123-4AA1-AE1C-EFFCC17214B0}" dt="2025-06-12T11:05:05.077" v="38" actId="26606"/>
          <ac:spMkLst>
            <pc:docMk/>
            <pc:sldMk cId="0" sldId="552"/>
            <ac:spMk id="11" creationId="{F68B3F68-107C-434F-AA38-110D5EA91B85}"/>
          </ac:spMkLst>
        </pc:spChg>
        <pc:spChg chg="add">
          <ac:chgData name="Sarah Hattam" userId="a3ed340e-0d22-4182-984e-e6e1627b3118" providerId="ADAL" clId="{39602BBA-1123-4AA1-AE1C-EFFCC17214B0}" dt="2025-06-12T11:05:05.077" v="38" actId="26606"/>
          <ac:spMkLst>
            <pc:docMk/>
            <pc:sldMk cId="0" sldId="552"/>
            <ac:spMk id="13" creationId="{AAD0DBB9-1A4B-4391-81D4-CB19F9AB918A}"/>
          </ac:spMkLst>
        </pc:spChg>
        <pc:spChg chg="add">
          <ac:chgData name="Sarah Hattam" userId="a3ed340e-0d22-4182-984e-e6e1627b3118" providerId="ADAL" clId="{39602BBA-1123-4AA1-AE1C-EFFCC17214B0}" dt="2025-06-12T11:05:05.077" v="38" actId="26606"/>
          <ac:spMkLst>
            <pc:docMk/>
            <pc:sldMk cId="0" sldId="552"/>
            <ac:spMk id="15" creationId="{063BBA22-50EA-4C4D-BE05-F1CE4E63AA56}"/>
          </ac:spMkLst>
        </pc:spChg>
        <pc:graphicFrameChg chg="add">
          <ac:chgData name="Sarah Hattam" userId="a3ed340e-0d22-4182-984e-e6e1627b3118" providerId="ADAL" clId="{39602BBA-1123-4AA1-AE1C-EFFCC17214B0}" dt="2025-06-12T11:05:05.077" v="38" actId="26606"/>
          <ac:graphicFrameMkLst>
            <pc:docMk/>
            <pc:sldMk cId="0" sldId="552"/>
            <ac:graphicFrameMk id="5" creationId="{D2ABDA70-E8B1-062A-CEED-602D6EE8E9B1}"/>
          </ac:graphicFrameMkLst>
        </pc:graphicFrameChg>
      </pc:sldChg>
      <pc:sldChg chg="addSp delSp modSp mod modTransition setBg">
        <pc:chgData name="Sarah Hattam" userId="a3ed340e-0d22-4182-984e-e6e1627b3118" providerId="ADAL" clId="{39602BBA-1123-4AA1-AE1C-EFFCC17214B0}" dt="2025-06-16T00:22:54.406" v="916"/>
        <pc:sldMkLst>
          <pc:docMk/>
          <pc:sldMk cId="0" sldId="553"/>
        </pc:sldMkLst>
        <pc:spChg chg="mod">
          <ac:chgData name="Sarah Hattam" userId="a3ed340e-0d22-4182-984e-e6e1627b3118" providerId="ADAL" clId="{39602BBA-1123-4AA1-AE1C-EFFCC17214B0}" dt="2025-06-12T11:05:21.042" v="39" actId="26606"/>
          <ac:spMkLst>
            <pc:docMk/>
            <pc:sldMk cId="0" sldId="553"/>
            <ac:spMk id="2" creationId="{00000000-0000-0000-0000-000000000000}"/>
          </ac:spMkLst>
        </pc:spChg>
        <pc:spChg chg="del">
          <ac:chgData name="Sarah Hattam" userId="a3ed340e-0d22-4182-984e-e6e1627b3118" providerId="ADAL" clId="{39602BBA-1123-4AA1-AE1C-EFFCC17214B0}" dt="2025-06-12T11:05:21.042" v="39" actId="26606"/>
          <ac:spMkLst>
            <pc:docMk/>
            <pc:sldMk cId="0" sldId="553"/>
            <ac:spMk id="3" creationId="{00000000-0000-0000-0000-000000000000}"/>
          </ac:spMkLst>
        </pc:spChg>
        <pc:spChg chg="add">
          <ac:chgData name="Sarah Hattam" userId="a3ed340e-0d22-4182-984e-e6e1627b3118" providerId="ADAL" clId="{39602BBA-1123-4AA1-AE1C-EFFCC17214B0}" dt="2025-06-12T11:05:21.042" v="39" actId="26606"/>
          <ac:spMkLst>
            <pc:docMk/>
            <pc:sldMk cId="0" sldId="553"/>
            <ac:spMk id="10" creationId="{B50AB553-2A96-4A92-96F2-93548E096954}"/>
          </ac:spMkLst>
        </pc:spChg>
        <pc:graphicFrameChg chg="add">
          <ac:chgData name="Sarah Hattam" userId="a3ed340e-0d22-4182-984e-e6e1627b3118" providerId="ADAL" clId="{39602BBA-1123-4AA1-AE1C-EFFCC17214B0}" dt="2025-06-12T11:05:21.042" v="39" actId="26606"/>
          <ac:graphicFrameMkLst>
            <pc:docMk/>
            <pc:sldMk cId="0" sldId="553"/>
            <ac:graphicFrameMk id="5" creationId="{9373E581-60D9-02EB-7949-EC11237FAB5F}"/>
          </ac:graphicFrameMkLst>
        </pc:graphicFrameChg>
        <pc:picChg chg="add">
          <ac:chgData name="Sarah Hattam" userId="a3ed340e-0d22-4182-984e-e6e1627b3118" providerId="ADAL" clId="{39602BBA-1123-4AA1-AE1C-EFFCC17214B0}" dt="2025-06-12T11:05:21.042" v="39" actId="26606"/>
          <ac:picMkLst>
            <pc:docMk/>
            <pc:sldMk cId="0" sldId="553"/>
            <ac:picMk id="6" creationId="{A612DAA9-2AEA-2128-D741-06E368B48F51}"/>
          </ac:picMkLst>
        </pc:picChg>
      </pc:sldChg>
      <pc:sldChg chg="addSp delSp modSp mod modTransition setBg">
        <pc:chgData name="Sarah Hattam" userId="a3ed340e-0d22-4182-984e-e6e1627b3118" providerId="ADAL" clId="{39602BBA-1123-4AA1-AE1C-EFFCC17214B0}" dt="2025-06-16T00:22:54.406" v="916"/>
        <pc:sldMkLst>
          <pc:docMk/>
          <pc:sldMk cId="0" sldId="554"/>
        </pc:sldMkLst>
        <pc:spChg chg="mod">
          <ac:chgData name="Sarah Hattam" userId="a3ed340e-0d22-4182-984e-e6e1627b3118" providerId="ADAL" clId="{39602BBA-1123-4AA1-AE1C-EFFCC17214B0}" dt="2025-06-12T11:05:27.275" v="40" actId="26606"/>
          <ac:spMkLst>
            <pc:docMk/>
            <pc:sldMk cId="0" sldId="554"/>
            <ac:spMk id="2" creationId="{00000000-0000-0000-0000-000000000000}"/>
          </ac:spMkLst>
        </pc:spChg>
        <pc:spChg chg="del">
          <ac:chgData name="Sarah Hattam" userId="a3ed340e-0d22-4182-984e-e6e1627b3118" providerId="ADAL" clId="{39602BBA-1123-4AA1-AE1C-EFFCC17214B0}" dt="2025-06-12T11:05:27.275" v="40" actId="26606"/>
          <ac:spMkLst>
            <pc:docMk/>
            <pc:sldMk cId="0" sldId="554"/>
            <ac:spMk id="3" creationId="{00000000-0000-0000-0000-000000000000}"/>
          </ac:spMkLst>
        </pc:spChg>
        <pc:spChg chg="add">
          <ac:chgData name="Sarah Hattam" userId="a3ed340e-0d22-4182-984e-e6e1627b3118" providerId="ADAL" clId="{39602BBA-1123-4AA1-AE1C-EFFCC17214B0}" dt="2025-06-12T11:05:27.275" v="40" actId="26606"/>
          <ac:spMkLst>
            <pc:docMk/>
            <pc:sldMk cId="0" sldId="554"/>
            <ac:spMk id="9" creationId="{56E9B3E6-E277-4D68-BA48-9CB43FFBD6E2}"/>
          </ac:spMkLst>
        </pc:spChg>
        <pc:spChg chg="add">
          <ac:chgData name="Sarah Hattam" userId="a3ed340e-0d22-4182-984e-e6e1627b3118" providerId="ADAL" clId="{39602BBA-1123-4AA1-AE1C-EFFCC17214B0}" dt="2025-06-12T11:05:27.275" v="40" actId="26606"/>
          <ac:spMkLst>
            <pc:docMk/>
            <pc:sldMk cId="0" sldId="554"/>
            <ac:spMk id="16" creationId="{D5B0017B-2ECA-49AF-B397-DC140825DF8D}"/>
          </ac:spMkLst>
        </pc:spChg>
        <pc:grpChg chg="add">
          <ac:chgData name="Sarah Hattam" userId="a3ed340e-0d22-4182-984e-e6e1627b3118" providerId="ADAL" clId="{39602BBA-1123-4AA1-AE1C-EFFCC17214B0}" dt="2025-06-12T11:05:27.275" v="40" actId="26606"/>
          <ac:grpSpMkLst>
            <pc:docMk/>
            <pc:sldMk cId="0" sldId="554"/>
            <ac:grpSpMk id="11" creationId="{AE1C45F0-260A-458C-96ED-C1F6D2151219}"/>
          </ac:grpSpMkLst>
        </pc:grpChg>
        <pc:graphicFrameChg chg="add">
          <ac:chgData name="Sarah Hattam" userId="a3ed340e-0d22-4182-984e-e6e1627b3118" providerId="ADAL" clId="{39602BBA-1123-4AA1-AE1C-EFFCC17214B0}" dt="2025-06-12T11:05:27.275" v="40" actId="26606"/>
          <ac:graphicFrameMkLst>
            <pc:docMk/>
            <pc:sldMk cId="0" sldId="554"/>
            <ac:graphicFrameMk id="5" creationId="{EF194521-732A-FCFE-3056-85CBDA677EDB}"/>
          </ac:graphicFrameMkLst>
        </pc:graphicFrameChg>
        <pc:cxnChg chg="add">
          <ac:chgData name="Sarah Hattam" userId="a3ed340e-0d22-4182-984e-e6e1627b3118" providerId="ADAL" clId="{39602BBA-1123-4AA1-AE1C-EFFCC17214B0}" dt="2025-06-12T11:05:27.275" v="40" actId="26606"/>
          <ac:cxnSpMkLst>
            <pc:docMk/>
            <pc:sldMk cId="0" sldId="554"/>
            <ac:cxnSpMk id="18" creationId="{6CF1BAF6-AD41-4082-B212-8A1F9A2E8779}"/>
          </ac:cxnSpMkLst>
        </pc:cxnChg>
      </pc:sldChg>
      <pc:sldChg chg="addSp delSp modSp mod modTransition setBg">
        <pc:chgData name="Sarah Hattam" userId="a3ed340e-0d22-4182-984e-e6e1627b3118" providerId="ADAL" clId="{39602BBA-1123-4AA1-AE1C-EFFCC17214B0}" dt="2025-06-16T00:22:54.406" v="916"/>
        <pc:sldMkLst>
          <pc:docMk/>
          <pc:sldMk cId="0" sldId="555"/>
        </pc:sldMkLst>
        <pc:spChg chg="mod">
          <ac:chgData name="Sarah Hattam" userId="a3ed340e-0d22-4182-984e-e6e1627b3118" providerId="ADAL" clId="{39602BBA-1123-4AA1-AE1C-EFFCC17214B0}" dt="2025-06-12T11:05:34.101" v="41" actId="26606"/>
          <ac:spMkLst>
            <pc:docMk/>
            <pc:sldMk cId="0" sldId="555"/>
            <ac:spMk id="2" creationId="{00000000-0000-0000-0000-000000000000}"/>
          </ac:spMkLst>
        </pc:spChg>
        <pc:spChg chg="del">
          <ac:chgData name="Sarah Hattam" userId="a3ed340e-0d22-4182-984e-e6e1627b3118" providerId="ADAL" clId="{39602BBA-1123-4AA1-AE1C-EFFCC17214B0}" dt="2025-06-12T11:05:34.101" v="41" actId="26606"/>
          <ac:spMkLst>
            <pc:docMk/>
            <pc:sldMk cId="0" sldId="555"/>
            <ac:spMk id="3" creationId="{00000000-0000-0000-0000-000000000000}"/>
          </ac:spMkLst>
        </pc:spChg>
        <pc:spChg chg="add">
          <ac:chgData name="Sarah Hattam" userId="a3ed340e-0d22-4182-984e-e6e1627b3118" providerId="ADAL" clId="{39602BBA-1123-4AA1-AE1C-EFFCC17214B0}" dt="2025-06-12T11:05:34.101" v="41" actId="26606"/>
          <ac:spMkLst>
            <pc:docMk/>
            <pc:sldMk cId="0" sldId="555"/>
            <ac:spMk id="9" creationId="{56E9B3E6-E277-4D68-BA48-9CB43FFBD6E2}"/>
          </ac:spMkLst>
        </pc:spChg>
        <pc:spChg chg="add">
          <ac:chgData name="Sarah Hattam" userId="a3ed340e-0d22-4182-984e-e6e1627b3118" providerId="ADAL" clId="{39602BBA-1123-4AA1-AE1C-EFFCC17214B0}" dt="2025-06-12T11:05:34.101" v="41" actId="26606"/>
          <ac:spMkLst>
            <pc:docMk/>
            <pc:sldMk cId="0" sldId="555"/>
            <ac:spMk id="16" creationId="{D5B0017B-2ECA-49AF-B397-DC140825DF8D}"/>
          </ac:spMkLst>
        </pc:spChg>
        <pc:grpChg chg="add">
          <ac:chgData name="Sarah Hattam" userId="a3ed340e-0d22-4182-984e-e6e1627b3118" providerId="ADAL" clId="{39602BBA-1123-4AA1-AE1C-EFFCC17214B0}" dt="2025-06-12T11:05:34.101" v="41" actId="26606"/>
          <ac:grpSpMkLst>
            <pc:docMk/>
            <pc:sldMk cId="0" sldId="555"/>
            <ac:grpSpMk id="11" creationId="{AE1C45F0-260A-458C-96ED-C1F6D2151219}"/>
          </ac:grpSpMkLst>
        </pc:grpChg>
        <pc:graphicFrameChg chg="add">
          <ac:chgData name="Sarah Hattam" userId="a3ed340e-0d22-4182-984e-e6e1627b3118" providerId="ADAL" clId="{39602BBA-1123-4AA1-AE1C-EFFCC17214B0}" dt="2025-06-12T11:05:34.101" v="41" actId="26606"/>
          <ac:graphicFrameMkLst>
            <pc:docMk/>
            <pc:sldMk cId="0" sldId="555"/>
            <ac:graphicFrameMk id="5" creationId="{AFA42D18-0E00-B867-591E-43ECDAA22E0D}"/>
          </ac:graphicFrameMkLst>
        </pc:graphicFrameChg>
        <pc:cxnChg chg="add">
          <ac:chgData name="Sarah Hattam" userId="a3ed340e-0d22-4182-984e-e6e1627b3118" providerId="ADAL" clId="{39602BBA-1123-4AA1-AE1C-EFFCC17214B0}" dt="2025-06-12T11:05:34.101" v="41" actId="26606"/>
          <ac:cxnSpMkLst>
            <pc:docMk/>
            <pc:sldMk cId="0" sldId="555"/>
            <ac:cxnSpMk id="18" creationId="{6CF1BAF6-AD41-4082-B212-8A1F9A2E8779}"/>
          </ac:cxnSpMkLst>
        </pc:cxnChg>
      </pc:sldChg>
      <pc:sldChg chg="addSp delSp modSp mod modTransition setBg">
        <pc:chgData name="Sarah Hattam" userId="a3ed340e-0d22-4182-984e-e6e1627b3118" providerId="ADAL" clId="{39602BBA-1123-4AA1-AE1C-EFFCC17214B0}" dt="2025-06-16T00:22:54.406" v="916"/>
        <pc:sldMkLst>
          <pc:docMk/>
          <pc:sldMk cId="0" sldId="556"/>
        </pc:sldMkLst>
        <pc:spChg chg="mod">
          <ac:chgData name="Sarah Hattam" userId="a3ed340e-0d22-4182-984e-e6e1627b3118" providerId="ADAL" clId="{39602BBA-1123-4AA1-AE1C-EFFCC17214B0}" dt="2025-06-12T11:05:46.129" v="44" actId="26606"/>
          <ac:spMkLst>
            <pc:docMk/>
            <pc:sldMk cId="0" sldId="556"/>
            <ac:spMk id="2" creationId="{00000000-0000-0000-0000-000000000000}"/>
          </ac:spMkLst>
        </pc:spChg>
        <pc:spChg chg="add del">
          <ac:chgData name="Sarah Hattam" userId="a3ed340e-0d22-4182-984e-e6e1627b3118" providerId="ADAL" clId="{39602BBA-1123-4AA1-AE1C-EFFCC17214B0}" dt="2025-06-12T11:05:46.129" v="44" actId="26606"/>
          <ac:spMkLst>
            <pc:docMk/>
            <pc:sldMk cId="0" sldId="556"/>
            <ac:spMk id="3" creationId="{00000000-0000-0000-0000-000000000000}"/>
          </ac:spMkLst>
        </pc:spChg>
        <pc:spChg chg="add del">
          <ac:chgData name="Sarah Hattam" userId="a3ed340e-0d22-4182-984e-e6e1627b3118" providerId="ADAL" clId="{39602BBA-1123-4AA1-AE1C-EFFCC17214B0}" dt="2025-06-12T11:05:46.102" v="43" actId="26606"/>
          <ac:spMkLst>
            <pc:docMk/>
            <pc:sldMk cId="0" sldId="556"/>
            <ac:spMk id="9" creationId="{56E9B3E6-E277-4D68-BA48-9CB43FFBD6E2}"/>
          </ac:spMkLst>
        </pc:spChg>
        <pc:spChg chg="add">
          <ac:chgData name="Sarah Hattam" userId="a3ed340e-0d22-4182-984e-e6e1627b3118" providerId="ADAL" clId="{39602BBA-1123-4AA1-AE1C-EFFCC17214B0}" dt="2025-06-12T11:05:46.129" v="44" actId="26606"/>
          <ac:spMkLst>
            <pc:docMk/>
            <pc:sldMk cId="0" sldId="556"/>
            <ac:spMk id="15" creationId="{463EEC44-1BA3-44ED-81FC-A644B04B2A44}"/>
          </ac:spMkLst>
        </pc:spChg>
        <pc:spChg chg="add del">
          <ac:chgData name="Sarah Hattam" userId="a3ed340e-0d22-4182-984e-e6e1627b3118" providerId="ADAL" clId="{39602BBA-1123-4AA1-AE1C-EFFCC17214B0}" dt="2025-06-12T11:05:46.102" v="43" actId="26606"/>
          <ac:spMkLst>
            <pc:docMk/>
            <pc:sldMk cId="0" sldId="556"/>
            <ac:spMk id="16" creationId="{D5B0017B-2ECA-49AF-B397-DC140825DF8D}"/>
          </ac:spMkLst>
        </pc:spChg>
        <pc:spChg chg="add">
          <ac:chgData name="Sarah Hattam" userId="a3ed340e-0d22-4182-984e-e6e1627b3118" providerId="ADAL" clId="{39602BBA-1123-4AA1-AE1C-EFFCC17214B0}" dt="2025-06-12T11:05:46.129" v="44" actId="26606"/>
          <ac:spMkLst>
            <pc:docMk/>
            <pc:sldMk cId="0" sldId="556"/>
            <ac:spMk id="20" creationId="{7517A47C-B2E5-4B79-8061-D74B1311AF6E}"/>
          </ac:spMkLst>
        </pc:spChg>
        <pc:spChg chg="add">
          <ac:chgData name="Sarah Hattam" userId="a3ed340e-0d22-4182-984e-e6e1627b3118" providerId="ADAL" clId="{39602BBA-1123-4AA1-AE1C-EFFCC17214B0}" dt="2025-06-12T11:05:46.129" v="44" actId="26606"/>
          <ac:spMkLst>
            <pc:docMk/>
            <pc:sldMk cId="0" sldId="556"/>
            <ac:spMk id="21" creationId="{C505E780-2083-4CB5-A42A-5E0E2908ECC3}"/>
          </ac:spMkLst>
        </pc:spChg>
        <pc:spChg chg="add">
          <ac:chgData name="Sarah Hattam" userId="a3ed340e-0d22-4182-984e-e6e1627b3118" providerId="ADAL" clId="{39602BBA-1123-4AA1-AE1C-EFFCC17214B0}" dt="2025-06-12T11:05:46.129" v="44" actId="26606"/>
          <ac:spMkLst>
            <pc:docMk/>
            <pc:sldMk cId="0" sldId="556"/>
            <ac:spMk id="22" creationId="{D2C0AE1C-0118-41AE-8A10-7CDCBF10E96F}"/>
          </ac:spMkLst>
        </pc:spChg>
        <pc:grpChg chg="add del">
          <ac:chgData name="Sarah Hattam" userId="a3ed340e-0d22-4182-984e-e6e1627b3118" providerId="ADAL" clId="{39602BBA-1123-4AA1-AE1C-EFFCC17214B0}" dt="2025-06-12T11:05:46.102" v="43" actId="26606"/>
          <ac:grpSpMkLst>
            <pc:docMk/>
            <pc:sldMk cId="0" sldId="556"/>
            <ac:grpSpMk id="11" creationId="{AE1C45F0-260A-458C-96ED-C1F6D2151219}"/>
          </ac:grpSpMkLst>
        </pc:grpChg>
        <pc:graphicFrameChg chg="add del">
          <ac:chgData name="Sarah Hattam" userId="a3ed340e-0d22-4182-984e-e6e1627b3118" providerId="ADAL" clId="{39602BBA-1123-4AA1-AE1C-EFFCC17214B0}" dt="2025-06-12T11:05:46.102" v="43" actId="26606"/>
          <ac:graphicFrameMkLst>
            <pc:docMk/>
            <pc:sldMk cId="0" sldId="556"/>
            <ac:graphicFrameMk id="5" creationId="{9DB00B31-AB1D-FF4C-C717-2A3F87357A2B}"/>
          </ac:graphicFrameMkLst>
        </pc:graphicFrameChg>
        <pc:graphicFrameChg chg="add">
          <ac:chgData name="Sarah Hattam" userId="a3ed340e-0d22-4182-984e-e6e1627b3118" providerId="ADAL" clId="{39602BBA-1123-4AA1-AE1C-EFFCC17214B0}" dt="2025-06-12T11:05:46.129" v="44" actId="26606"/>
          <ac:graphicFrameMkLst>
            <pc:docMk/>
            <pc:sldMk cId="0" sldId="556"/>
            <ac:graphicFrameMk id="23" creationId="{5DCFE39A-CDEB-FE81-51BD-28759459B223}"/>
          </ac:graphicFrameMkLst>
        </pc:graphicFrameChg>
        <pc:cxnChg chg="add del">
          <ac:chgData name="Sarah Hattam" userId="a3ed340e-0d22-4182-984e-e6e1627b3118" providerId="ADAL" clId="{39602BBA-1123-4AA1-AE1C-EFFCC17214B0}" dt="2025-06-12T11:05:46.102" v="43" actId="26606"/>
          <ac:cxnSpMkLst>
            <pc:docMk/>
            <pc:sldMk cId="0" sldId="556"/>
            <ac:cxnSpMk id="18" creationId="{6CF1BAF6-AD41-4082-B212-8A1F9A2E8779}"/>
          </ac:cxnSpMkLst>
        </pc:cxnChg>
      </pc:sldChg>
      <pc:sldChg chg="addSp delSp modSp del mod setBg">
        <pc:chgData name="Sarah Hattam" userId="a3ed340e-0d22-4182-984e-e6e1627b3118" providerId="ADAL" clId="{39602BBA-1123-4AA1-AE1C-EFFCC17214B0}" dt="2025-06-15T06:04:28.538" v="819" actId="47"/>
        <pc:sldMkLst>
          <pc:docMk/>
          <pc:sldMk cId="0" sldId="557"/>
        </pc:sldMkLst>
        <pc:spChg chg="mod">
          <ac:chgData name="Sarah Hattam" userId="a3ed340e-0d22-4182-984e-e6e1627b3118" providerId="ADAL" clId="{39602BBA-1123-4AA1-AE1C-EFFCC17214B0}" dt="2025-06-12T11:05:51.104" v="45" actId="26606"/>
          <ac:spMkLst>
            <pc:docMk/>
            <pc:sldMk cId="0" sldId="557"/>
            <ac:spMk id="2" creationId="{00000000-0000-0000-0000-000000000000}"/>
          </ac:spMkLst>
        </pc:spChg>
        <pc:spChg chg="del">
          <ac:chgData name="Sarah Hattam" userId="a3ed340e-0d22-4182-984e-e6e1627b3118" providerId="ADAL" clId="{39602BBA-1123-4AA1-AE1C-EFFCC17214B0}" dt="2025-06-12T11:05:51.104" v="45" actId="26606"/>
          <ac:spMkLst>
            <pc:docMk/>
            <pc:sldMk cId="0" sldId="557"/>
            <ac:spMk id="3" creationId="{00000000-0000-0000-0000-000000000000}"/>
          </ac:spMkLst>
        </pc:spChg>
        <pc:spChg chg="add">
          <ac:chgData name="Sarah Hattam" userId="a3ed340e-0d22-4182-984e-e6e1627b3118" providerId="ADAL" clId="{39602BBA-1123-4AA1-AE1C-EFFCC17214B0}" dt="2025-06-12T11:05:51.104" v="45" actId="26606"/>
          <ac:spMkLst>
            <pc:docMk/>
            <pc:sldMk cId="0" sldId="557"/>
            <ac:spMk id="9" creationId="{7517A47C-B2E5-4B79-8061-D74B1311AF6E}"/>
          </ac:spMkLst>
        </pc:spChg>
        <pc:spChg chg="add">
          <ac:chgData name="Sarah Hattam" userId="a3ed340e-0d22-4182-984e-e6e1627b3118" providerId="ADAL" clId="{39602BBA-1123-4AA1-AE1C-EFFCC17214B0}" dt="2025-06-12T11:05:51.104" v="45" actId="26606"/>
          <ac:spMkLst>
            <pc:docMk/>
            <pc:sldMk cId="0" sldId="557"/>
            <ac:spMk id="11" creationId="{C505E780-2083-4CB5-A42A-5E0E2908ECC3}"/>
          </ac:spMkLst>
        </pc:spChg>
        <pc:spChg chg="add">
          <ac:chgData name="Sarah Hattam" userId="a3ed340e-0d22-4182-984e-e6e1627b3118" providerId="ADAL" clId="{39602BBA-1123-4AA1-AE1C-EFFCC17214B0}" dt="2025-06-12T11:05:51.104" v="45" actId="26606"/>
          <ac:spMkLst>
            <pc:docMk/>
            <pc:sldMk cId="0" sldId="557"/>
            <ac:spMk id="13" creationId="{D2C0AE1C-0118-41AE-8A10-7CDCBF10E96F}"/>
          </ac:spMkLst>
        </pc:spChg>
        <pc:spChg chg="add">
          <ac:chgData name="Sarah Hattam" userId="a3ed340e-0d22-4182-984e-e6e1627b3118" providerId="ADAL" clId="{39602BBA-1123-4AA1-AE1C-EFFCC17214B0}" dt="2025-06-12T11:05:51.104" v="45" actId="26606"/>
          <ac:spMkLst>
            <pc:docMk/>
            <pc:sldMk cId="0" sldId="557"/>
            <ac:spMk id="15" creationId="{463EEC44-1BA3-44ED-81FC-A644B04B2A44}"/>
          </ac:spMkLst>
        </pc:spChg>
        <pc:graphicFrameChg chg="add">
          <ac:chgData name="Sarah Hattam" userId="a3ed340e-0d22-4182-984e-e6e1627b3118" providerId="ADAL" clId="{39602BBA-1123-4AA1-AE1C-EFFCC17214B0}" dt="2025-06-12T11:05:51.104" v="45" actId="26606"/>
          <ac:graphicFrameMkLst>
            <pc:docMk/>
            <pc:sldMk cId="0" sldId="557"/>
            <ac:graphicFrameMk id="5" creationId="{36D3F7D1-E475-C295-9134-9749C9AA84CF}"/>
          </ac:graphicFrameMkLst>
        </pc:graphicFrameChg>
      </pc:sldChg>
      <pc:sldChg chg="addSp delSp modSp mod modTransition setBg">
        <pc:chgData name="Sarah Hattam" userId="a3ed340e-0d22-4182-984e-e6e1627b3118" providerId="ADAL" clId="{39602BBA-1123-4AA1-AE1C-EFFCC17214B0}" dt="2025-06-16T00:22:54.406" v="916"/>
        <pc:sldMkLst>
          <pc:docMk/>
          <pc:sldMk cId="0" sldId="558"/>
        </pc:sldMkLst>
        <pc:spChg chg="mod">
          <ac:chgData name="Sarah Hattam" userId="a3ed340e-0d22-4182-984e-e6e1627b3118" providerId="ADAL" clId="{39602BBA-1123-4AA1-AE1C-EFFCC17214B0}" dt="2025-06-12T11:06:13.109" v="48" actId="26606"/>
          <ac:spMkLst>
            <pc:docMk/>
            <pc:sldMk cId="0" sldId="558"/>
            <ac:spMk id="2" creationId="{00000000-0000-0000-0000-000000000000}"/>
          </ac:spMkLst>
        </pc:spChg>
        <pc:spChg chg="add del">
          <ac:chgData name="Sarah Hattam" userId="a3ed340e-0d22-4182-984e-e6e1627b3118" providerId="ADAL" clId="{39602BBA-1123-4AA1-AE1C-EFFCC17214B0}" dt="2025-06-12T11:06:13.109" v="48" actId="26606"/>
          <ac:spMkLst>
            <pc:docMk/>
            <pc:sldMk cId="0" sldId="558"/>
            <ac:spMk id="3" creationId="{00000000-0000-0000-0000-000000000000}"/>
          </ac:spMkLst>
        </pc:spChg>
        <pc:spChg chg="add del">
          <ac:chgData name="Sarah Hattam" userId="a3ed340e-0d22-4182-984e-e6e1627b3118" providerId="ADAL" clId="{39602BBA-1123-4AA1-AE1C-EFFCC17214B0}" dt="2025-06-12T11:06:13.096" v="47" actId="26606"/>
          <ac:spMkLst>
            <pc:docMk/>
            <pc:sldMk cId="0" sldId="558"/>
            <ac:spMk id="9" creationId="{56E9B3E6-E277-4D68-BA48-9CB43FFBD6E2}"/>
          </ac:spMkLst>
        </pc:spChg>
        <pc:spChg chg="add del">
          <ac:chgData name="Sarah Hattam" userId="a3ed340e-0d22-4182-984e-e6e1627b3118" providerId="ADAL" clId="{39602BBA-1123-4AA1-AE1C-EFFCC17214B0}" dt="2025-06-12T11:06:13.096" v="47" actId="26606"/>
          <ac:spMkLst>
            <pc:docMk/>
            <pc:sldMk cId="0" sldId="558"/>
            <ac:spMk id="16" creationId="{D5B0017B-2ECA-49AF-B397-DC140825DF8D}"/>
          </ac:spMkLst>
        </pc:spChg>
        <pc:spChg chg="add">
          <ac:chgData name="Sarah Hattam" userId="a3ed340e-0d22-4182-984e-e6e1627b3118" providerId="ADAL" clId="{39602BBA-1123-4AA1-AE1C-EFFCC17214B0}" dt="2025-06-12T11:06:13.109" v="48" actId="26606"/>
          <ac:spMkLst>
            <pc:docMk/>
            <pc:sldMk cId="0" sldId="558"/>
            <ac:spMk id="20" creationId="{2E442304-DDBD-4F7B-8017-36BCC863FB40}"/>
          </ac:spMkLst>
        </pc:spChg>
        <pc:spChg chg="add">
          <ac:chgData name="Sarah Hattam" userId="a3ed340e-0d22-4182-984e-e6e1627b3118" providerId="ADAL" clId="{39602BBA-1123-4AA1-AE1C-EFFCC17214B0}" dt="2025-06-12T11:06:13.109" v="48" actId="26606"/>
          <ac:spMkLst>
            <pc:docMk/>
            <pc:sldMk cId="0" sldId="558"/>
            <ac:spMk id="21" creationId="{5E107275-3853-46FD-A241-DE4355A42675}"/>
          </ac:spMkLst>
        </pc:spChg>
        <pc:grpChg chg="add del">
          <ac:chgData name="Sarah Hattam" userId="a3ed340e-0d22-4182-984e-e6e1627b3118" providerId="ADAL" clId="{39602BBA-1123-4AA1-AE1C-EFFCC17214B0}" dt="2025-06-12T11:06:13.096" v="47" actId="26606"/>
          <ac:grpSpMkLst>
            <pc:docMk/>
            <pc:sldMk cId="0" sldId="558"/>
            <ac:grpSpMk id="11" creationId="{AE1C45F0-260A-458C-96ED-C1F6D2151219}"/>
          </ac:grpSpMkLst>
        </pc:grpChg>
        <pc:graphicFrameChg chg="add del">
          <ac:chgData name="Sarah Hattam" userId="a3ed340e-0d22-4182-984e-e6e1627b3118" providerId="ADAL" clId="{39602BBA-1123-4AA1-AE1C-EFFCC17214B0}" dt="2025-06-12T11:06:13.096" v="47" actId="26606"/>
          <ac:graphicFrameMkLst>
            <pc:docMk/>
            <pc:sldMk cId="0" sldId="558"/>
            <ac:graphicFrameMk id="5" creationId="{B873457D-DF0C-DEAD-2564-AE93324498D3}"/>
          </ac:graphicFrameMkLst>
        </pc:graphicFrameChg>
        <pc:graphicFrameChg chg="add">
          <ac:chgData name="Sarah Hattam" userId="a3ed340e-0d22-4182-984e-e6e1627b3118" providerId="ADAL" clId="{39602BBA-1123-4AA1-AE1C-EFFCC17214B0}" dt="2025-06-12T11:06:13.109" v="48" actId="26606"/>
          <ac:graphicFrameMkLst>
            <pc:docMk/>
            <pc:sldMk cId="0" sldId="558"/>
            <ac:graphicFrameMk id="22" creationId="{0D762F5F-9C31-DB71-6F38-1D6F2C9B49B7}"/>
          </ac:graphicFrameMkLst>
        </pc:graphicFrameChg>
        <pc:cxnChg chg="add del">
          <ac:chgData name="Sarah Hattam" userId="a3ed340e-0d22-4182-984e-e6e1627b3118" providerId="ADAL" clId="{39602BBA-1123-4AA1-AE1C-EFFCC17214B0}" dt="2025-06-12T11:06:13.096" v="47" actId="26606"/>
          <ac:cxnSpMkLst>
            <pc:docMk/>
            <pc:sldMk cId="0" sldId="558"/>
            <ac:cxnSpMk id="18" creationId="{6CF1BAF6-AD41-4082-B212-8A1F9A2E8779}"/>
          </ac:cxnSpMkLst>
        </pc:cxnChg>
      </pc:sldChg>
      <pc:sldChg chg="del">
        <pc:chgData name="Sarah Hattam" userId="a3ed340e-0d22-4182-984e-e6e1627b3118" providerId="ADAL" clId="{39602BBA-1123-4AA1-AE1C-EFFCC17214B0}" dt="2025-06-12T11:06:19.394" v="49" actId="47"/>
        <pc:sldMkLst>
          <pc:docMk/>
          <pc:sldMk cId="0" sldId="559"/>
        </pc:sldMkLst>
      </pc:sldChg>
      <pc:sldChg chg="addSp modSp del mod setBg">
        <pc:chgData name="Sarah Hattam" userId="a3ed340e-0d22-4182-984e-e6e1627b3118" providerId="ADAL" clId="{39602BBA-1123-4AA1-AE1C-EFFCC17214B0}" dt="2025-06-12T12:33:45.754" v="592" actId="47"/>
        <pc:sldMkLst>
          <pc:docMk/>
          <pc:sldMk cId="0" sldId="560"/>
        </pc:sldMkLst>
        <pc:spChg chg="mod">
          <ac:chgData name="Sarah Hattam" userId="a3ed340e-0d22-4182-984e-e6e1627b3118" providerId="ADAL" clId="{39602BBA-1123-4AA1-AE1C-EFFCC17214B0}" dt="2025-06-12T11:06:37.168" v="51" actId="26606"/>
          <ac:spMkLst>
            <pc:docMk/>
            <pc:sldMk cId="0" sldId="560"/>
            <ac:spMk id="2" creationId="{00000000-0000-0000-0000-000000000000}"/>
          </ac:spMkLst>
        </pc:spChg>
        <pc:spChg chg="mod">
          <ac:chgData name="Sarah Hattam" userId="a3ed340e-0d22-4182-984e-e6e1627b3118" providerId="ADAL" clId="{39602BBA-1123-4AA1-AE1C-EFFCC17214B0}" dt="2025-06-12T11:06:37.168" v="51" actId="26606"/>
          <ac:spMkLst>
            <pc:docMk/>
            <pc:sldMk cId="0" sldId="560"/>
            <ac:spMk id="3" creationId="{00000000-0000-0000-0000-000000000000}"/>
          </ac:spMkLst>
        </pc:spChg>
        <pc:spChg chg="add">
          <ac:chgData name="Sarah Hattam" userId="a3ed340e-0d22-4182-984e-e6e1627b3118" providerId="ADAL" clId="{39602BBA-1123-4AA1-AE1C-EFFCC17214B0}" dt="2025-06-12T11:06:37.168" v="51" actId="26606"/>
          <ac:spMkLst>
            <pc:docMk/>
            <pc:sldMk cId="0" sldId="560"/>
            <ac:spMk id="9" creationId="{AE3A741D-C19B-960A-5803-1C5887147820}"/>
          </ac:spMkLst>
        </pc:spChg>
        <pc:spChg chg="add">
          <ac:chgData name="Sarah Hattam" userId="a3ed340e-0d22-4182-984e-e6e1627b3118" providerId="ADAL" clId="{39602BBA-1123-4AA1-AE1C-EFFCC17214B0}" dt="2025-06-12T11:06:37.168" v="51" actId="26606"/>
          <ac:spMkLst>
            <pc:docMk/>
            <pc:sldMk cId="0" sldId="560"/>
            <ac:spMk id="11" creationId="{DC39DE25-0E4E-0AA7-0932-1D78C2372786}"/>
          </ac:spMkLst>
        </pc:spChg>
        <pc:spChg chg="add">
          <ac:chgData name="Sarah Hattam" userId="a3ed340e-0d22-4182-984e-e6e1627b3118" providerId="ADAL" clId="{39602BBA-1123-4AA1-AE1C-EFFCC17214B0}" dt="2025-06-12T11:06:37.168" v="51" actId="26606"/>
          <ac:spMkLst>
            <pc:docMk/>
            <pc:sldMk cId="0" sldId="560"/>
            <ac:spMk id="13" creationId="{8D6EA299-0840-6DEA-E670-C49AEBC87E89}"/>
          </ac:spMkLst>
        </pc:spChg>
        <pc:picChg chg="add mod">
          <ac:chgData name="Sarah Hattam" userId="a3ed340e-0d22-4182-984e-e6e1627b3118" providerId="ADAL" clId="{39602BBA-1123-4AA1-AE1C-EFFCC17214B0}" dt="2025-06-12T11:06:52.985" v="54" actId="27614"/>
          <ac:picMkLst>
            <pc:docMk/>
            <pc:sldMk cId="0" sldId="560"/>
            <ac:picMk id="5" creationId="{596069D1-0AF5-E700-F36D-A5CC64C19237}"/>
          </ac:picMkLst>
        </pc:picChg>
      </pc:sldChg>
      <pc:sldChg chg="addSp delSp modSp del mod setBg">
        <pc:chgData name="Sarah Hattam" userId="a3ed340e-0d22-4182-984e-e6e1627b3118" providerId="ADAL" clId="{39602BBA-1123-4AA1-AE1C-EFFCC17214B0}" dt="2025-06-15T06:02:07.155" v="811" actId="47"/>
        <pc:sldMkLst>
          <pc:docMk/>
          <pc:sldMk cId="0" sldId="561"/>
        </pc:sldMkLst>
        <pc:spChg chg="mod">
          <ac:chgData name="Sarah Hattam" userId="a3ed340e-0d22-4182-984e-e6e1627b3118" providerId="ADAL" clId="{39602BBA-1123-4AA1-AE1C-EFFCC17214B0}" dt="2025-06-12T11:13:44.144" v="60" actId="26606"/>
          <ac:spMkLst>
            <pc:docMk/>
            <pc:sldMk cId="0" sldId="561"/>
            <ac:spMk id="2" creationId="{00000000-0000-0000-0000-000000000000}"/>
          </ac:spMkLst>
        </pc:spChg>
        <pc:spChg chg="del">
          <ac:chgData name="Sarah Hattam" userId="a3ed340e-0d22-4182-984e-e6e1627b3118" providerId="ADAL" clId="{39602BBA-1123-4AA1-AE1C-EFFCC17214B0}" dt="2025-06-12T11:13:44.144" v="60" actId="26606"/>
          <ac:spMkLst>
            <pc:docMk/>
            <pc:sldMk cId="0" sldId="561"/>
            <ac:spMk id="3" creationId="{00000000-0000-0000-0000-000000000000}"/>
          </ac:spMkLst>
        </pc:spChg>
        <pc:spChg chg="add">
          <ac:chgData name="Sarah Hattam" userId="a3ed340e-0d22-4182-984e-e6e1627b3118" providerId="ADAL" clId="{39602BBA-1123-4AA1-AE1C-EFFCC17214B0}" dt="2025-06-12T11:13:44.144" v="60" actId="26606"/>
          <ac:spMkLst>
            <pc:docMk/>
            <pc:sldMk cId="0" sldId="561"/>
            <ac:spMk id="9" creationId="{BACC6370-2D7E-4714-9D71-7542949D7D5D}"/>
          </ac:spMkLst>
        </pc:spChg>
        <pc:spChg chg="add">
          <ac:chgData name="Sarah Hattam" userId="a3ed340e-0d22-4182-984e-e6e1627b3118" providerId="ADAL" clId="{39602BBA-1123-4AA1-AE1C-EFFCC17214B0}" dt="2025-06-12T11:13:44.144" v="60" actId="26606"/>
          <ac:spMkLst>
            <pc:docMk/>
            <pc:sldMk cId="0" sldId="561"/>
            <ac:spMk id="11" creationId="{256B2C21-A230-48C0-8DF1-C46611373C44}"/>
          </ac:spMkLst>
        </pc:spChg>
        <pc:spChg chg="add">
          <ac:chgData name="Sarah Hattam" userId="a3ed340e-0d22-4182-984e-e6e1627b3118" providerId="ADAL" clId="{39602BBA-1123-4AA1-AE1C-EFFCC17214B0}" dt="2025-06-12T11:13:44.144" v="60" actId="26606"/>
          <ac:spMkLst>
            <pc:docMk/>
            <pc:sldMk cId="0" sldId="561"/>
            <ac:spMk id="13" creationId="{3847E18C-932D-4C95-AABA-FEC7C9499AD7}"/>
          </ac:spMkLst>
        </pc:spChg>
        <pc:spChg chg="add">
          <ac:chgData name="Sarah Hattam" userId="a3ed340e-0d22-4182-984e-e6e1627b3118" providerId="ADAL" clId="{39602BBA-1123-4AA1-AE1C-EFFCC17214B0}" dt="2025-06-12T11:13:44.144" v="60" actId="26606"/>
          <ac:spMkLst>
            <pc:docMk/>
            <pc:sldMk cId="0" sldId="561"/>
            <ac:spMk id="15" creationId="{3150CB11-0C61-439E-910F-5787759E72A0}"/>
          </ac:spMkLst>
        </pc:spChg>
        <pc:spChg chg="add">
          <ac:chgData name="Sarah Hattam" userId="a3ed340e-0d22-4182-984e-e6e1627b3118" providerId="ADAL" clId="{39602BBA-1123-4AA1-AE1C-EFFCC17214B0}" dt="2025-06-12T11:13:44.144" v="60" actId="26606"/>
          <ac:spMkLst>
            <pc:docMk/>
            <pc:sldMk cId="0" sldId="561"/>
            <ac:spMk id="17" creationId="{43F8A58B-5155-44CE-A5FF-7647B47D0A7A}"/>
          </ac:spMkLst>
        </pc:spChg>
        <pc:spChg chg="add">
          <ac:chgData name="Sarah Hattam" userId="a3ed340e-0d22-4182-984e-e6e1627b3118" providerId="ADAL" clId="{39602BBA-1123-4AA1-AE1C-EFFCC17214B0}" dt="2025-06-12T11:13:44.144" v="60" actId="26606"/>
          <ac:spMkLst>
            <pc:docMk/>
            <pc:sldMk cId="0" sldId="561"/>
            <ac:spMk id="19" creationId="{443F2ACA-E6D6-4028-82DD-F03C262D5DE6}"/>
          </ac:spMkLst>
        </pc:spChg>
        <pc:graphicFrameChg chg="add">
          <ac:chgData name="Sarah Hattam" userId="a3ed340e-0d22-4182-984e-e6e1627b3118" providerId="ADAL" clId="{39602BBA-1123-4AA1-AE1C-EFFCC17214B0}" dt="2025-06-12T11:13:44.144" v="60" actId="26606"/>
          <ac:graphicFrameMkLst>
            <pc:docMk/>
            <pc:sldMk cId="0" sldId="561"/>
            <ac:graphicFrameMk id="5" creationId="{A75980F2-E958-2BA3-C41D-CF69C8E63432}"/>
          </ac:graphicFrameMkLst>
        </pc:graphicFrameChg>
      </pc:sldChg>
      <pc:sldChg chg="addSp delSp modSp mod modTransition setBg">
        <pc:chgData name="Sarah Hattam" userId="a3ed340e-0d22-4182-984e-e6e1627b3118" providerId="ADAL" clId="{39602BBA-1123-4AA1-AE1C-EFFCC17214B0}" dt="2025-06-16T00:22:54.406" v="916"/>
        <pc:sldMkLst>
          <pc:docMk/>
          <pc:sldMk cId="0" sldId="562"/>
        </pc:sldMkLst>
        <pc:spChg chg="mod">
          <ac:chgData name="Sarah Hattam" userId="a3ed340e-0d22-4182-984e-e6e1627b3118" providerId="ADAL" clId="{39602BBA-1123-4AA1-AE1C-EFFCC17214B0}" dt="2025-06-12T11:13:56.506" v="61" actId="26606"/>
          <ac:spMkLst>
            <pc:docMk/>
            <pc:sldMk cId="0" sldId="562"/>
            <ac:spMk id="2" creationId="{00000000-0000-0000-0000-000000000000}"/>
          </ac:spMkLst>
        </pc:spChg>
        <pc:spChg chg="del">
          <ac:chgData name="Sarah Hattam" userId="a3ed340e-0d22-4182-984e-e6e1627b3118" providerId="ADAL" clId="{39602BBA-1123-4AA1-AE1C-EFFCC17214B0}" dt="2025-06-12T11:13:56.506" v="61" actId="26606"/>
          <ac:spMkLst>
            <pc:docMk/>
            <pc:sldMk cId="0" sldId="562"/>
            <ac:spMk id="3" creationId="{00000000-0000-0000-0000-000000000000}"/>
          </ac:spMkLst>
        </pc:spChg>
        <pc:spChg chg="add">
          <ac:chgData name="Sarah Hattam" userId="a3ed340e-0d22-4182-984e-e6e1627b3118" providerId="ADAL" clId="{39602BBA-1123-4AA1-AE1C-EFFCC17214B0}" dt="2025-06-12T11:13:56.506" v="61" actId="26606"/>
          <ac:spMkLst>
            <pc:docMk/>
            <pc:sldMk cId="0" sldId="562"/>
            <ac:spMk id="9" creationId="{C5278130-DFE0-457B-8698-88DF69019DDE}"/>
          </ac:spMkLst>
        </pc:spChg>
        <pc:spChg chg="add">
          <ac:chgData name="Sarah Hattam" userId="a3ed340e-0d22-4182-984e-e6e1627b3118" providerId="ADAL" clId="{39602BBA-1123-4AA1-AE1C-EFFCC17214B0}" dt="2025-06-12T11:13:56.506" v="61" actId="26606"/>
          <ac:spMkLst>
            <pc:docMk/>
            <pc:sldMk cId="0" sldId="562"/>
            <ac:spMk id="11" creationId="{2F99531B-1681-4D6E-BECB-18325B33A618}"/>
          </ac:spMkLst>
        </pc:spChg>
        <pc:spChg chg="add">
          <ac:chgData name="Sarah Hattam" userId="a3ed340e-0d22-4182-984e-e6e1627b3118" providerId="ADAL" clId="{39602BBA-1123-4AA1-AE1C-EFFCC17214B0}" dt="2025-06-12T11:13:56.506" v="61" actId="26606"/>
          <ac:spMkLst>
            <pc:docMk/>
            <pc:sldMk cId="0" sldId="562"/>
            <ac:spMk id="13" creationId="{20344094-430A-400B-804B-910E696A1A90}"/>
          </ac:spMkLst>
        </pc:spChg>
        <pc:spChg chg="add">
          <ac:chgData name="Sarah Hattam" userId="a3ed340e-0d22-4182-984e-e6e1627b3118" providerId="ADAL" clId="{39602BBA-1123-4AA1-AE1C-EFFCC17214B0}" dt="2025-06-12T11:13:56.506" v="61" actId="26606"/>
          <ac:spMkLst>
            <pc:docMk/>
            <pc:sldMk cId="0" sldId="562"/>
            <ac:spMk id="15" creationId="{453C67DF-7782-4E57-AB9B-F1B4811AD8FE}"/>
          </ac:spMkLst>
        </pc:spChg>
        <pc:graphicFrameChg chg="add">
          <ac:chgData name="Sarah Hattam" userId="a3ed340e-0d22-4182-984e-e6e1627b3118" providerId="ADAL" clId="{39602BBA-1123-4AA1-AE1C-EFFCC17214B0}" dt="2025-06-12T11:13:56.506" v="61" actId="26606"/>
          <ac:graphicFrameMkLst>
            <pc:docMk/>
            <pc:sldMk cId="0" sldId="562"/>
            <ac:graphicFrameMk id="5" creationId="{6A6248E6-A8FA-A27F-1149-92D84BE1FFF8}"/>
          </ac:graphicFrameMkLst>
        </pc:graphicFrameChg>
        <pc:cxnChg chg="add">
          <ac:chgData name="Sarah Hattam" userId="a3ed340e-0d22-4182-984e-e6e1627b3118" providerId="ADAL" clId="{39602BBA-1123-4AA1-AE1C-EFFCC17214B0}" dt="2025-06-12T11:13:56.506" v="61" actId="26606"/>
          <ac:cxnSpMkLst>
            <pc:docMk/>
            <pc:sldMk cId="0" sldId="562"/>
            <ac:cxnSpMk id="17" creationId="{B03A5AE3-BD30-455C-842B-7626C8BEF097}"/>
          </ac:cxnSpMkLst>
        </pc:cxnChg>
        <pc:cxnChg chg="add">
          <ac:chgData name="Sarah Hattam" userId="a3ed340e-0d22-4182-984e-e6e1627b3118" providerId="ADAL" clId="{39602BBA-1123-4AA1-AE1C-EFFCC17214B0}" dt="2025-06-12T11:13:56.506" v="61" actId="26606"/>
          <ac:cxnSpMkLst>
            <pc:docMk/>
            <pc:sldMk cId="0" sldId="562"/>
            <ac:cxnSpMk id="19" creationId="{2DBECAA5-1F2D-470D-875C-8F2C2CA3E54B}"/>
          </ac:cxnSpMkLst>
        </pc:cxnChg>
      </pc:sldChg>
      <pc:sldChg chg="addSp delSp modSp mod modTransition setBg">
        <pc:chgData name="Sarah Hattam" userId="a3ed340e-0d22-4182-984e-e6e1627b3118" providerId="ADAL" clId="{39602BBA-1123-4AA1-AE1C-EFFCC17214B0}" dt="2025-06-16T00:22:54.406" v="916"/>
        <pc:sldMkLst>
          <pc:docMk/>
          <pc:sldMk cId="0" sldId="563"/>
        </pc:sldMkLst>
        <pc:spChg chg="mod">
          <ac:chgData name="Sarah Hattam" userId="a3ed340e-0d22-4182-984e-e6e1627b3118" providerId="ADAL" clId="{39602BBA-1123-4AA1-AE1C-EFFCC17214B0}" dt="2025-06-12T11:14:11.092" v="62" actId="26606"/>
          <ac:spMkLst>
            <pc:docMk/>
            <pc:sldMk cId="0" sldId="563"/>
            <ac:spMk id="2" creationId="{00000000-0000-0000-0000-000000000000}"/>
          </ac:spMkLst>
        </pc:spChg>
        <pc:spChg chg="del">
          <ac:chgData name="Sarah Hattam" userId="a3ed340e-0d22-4182-984e-e6e1627b3118" providerId="ADAL" clId="{39602BBA-1123-4AA1-AE1C-EFFCC17214B0}" dt="2025-06-12T11:14:11.092" v="62" actId="26606"/>
          <ac:spMkLst>
            <pc:docMk/>
            <pc:sldMk cId="0" sldId="563"/>
            <ac:spMk id="3" creationId="{00000000-0000-0000-0000-000000000000}"/>
          </ac:spMkLst>
        </pc:spChg>
        <pc:spChg chg="add">
          <ac:chgData name="Sarah Hattam" userId="a3ed340e-0d22-4182-984e-e6e1627b3118" providerId="ADAL" clId="{39602BBA-1123-4AA1-AE1C-EFFCC17214B0}" dt="2025-06-12T11:14:11.092" v="62" actId="26606"/>
          <ac:spMkLst>
            <pc:docMk/>
            <pc:sldMk cId="0" sldId="563"/>
            <ac:spMk id="9" creationId="{98DED6BC-9A3E-48D4-AD7C-A56D63F547E8}"/>
          </ac:spMkLst>
        </pc:spChg>
        <pc:spChg chg="add">
          <ac:chgData name="Sarah Hattam" userId="a3ed340e-0d22-4182-984e-e6e1627b3118" providerId="ADAL" clId="{39602BBA-1123-4AA1-AE1C-EFFCC17214B0}" dt="2025-06-12T11:14:11.092" v="62" actId="26606"/>
          <ac:spMkLst>
            <pc:docMk/>
            <pc:sldMk cId="0" sldId="563"/>
            <ac:spMk id="11" creationId="{6B6E033A-DB2E-49B8-B600-B38E0C280263}"/>
          </ac:spMkLst>
        </pc:spChg>
        <pc:graphicFrameChg chg="add">
          <ac:chgData name="Sarah Hattam" userId="a3ed340e-0d22-4182-984e-e6e1627b3118" providerId="ADAL" clId="{39602BBA-1123-4AA1-AE1C-EFFCC17214B0}" dt="2025-06-12T11:14:11.092" v="62" actId="26606"/>
          <ac:graphicFrameMkLst>
            <pc:docMk/>
            <pc:sldMk cId="0" sldId="563"/>
            <ac:graphicFrameMk id="5" creationId="{519E1FEC-6BA8-BC52-1945-52B2606DDF77}"/>
          </ac:graphicFrameMkLst>
        </pc:graphicFrameChg>
      </pc:sldChg>
      <pc:sldChg chg="addSp delSp modSp mod modTransition setBg">
        <pc:chgData name="Sarah Hattam" userId="a3ed340e-0d22-4182-984e-e6e1627b3118" providerId="ADAL" clId="{39602BBA-1123-4AA1-AE1C-EFFCC17214B0}" dt="2025-06-16T00:22:54.406" v="916"/>
        <pc:sldMkLst>
          <pc:docMk/>
          <pc:sldMk cId="0" sldId="564"/>
        </pc:sldMkLst>
        <pc:spChg chg="mod">
          <ac:chgData name="Sarah Hattam" userId="a3ed340e-0d22-4182-984e-e6e1627b3118" providerId="ADAL" clId="{39602BBA-1123-4AA1-AE1C-EFFCC17214B0}" dt="2025-06-12T11:14:19.181" v="63" actId="26606"/>
          <ac:spMkLst>
            <pc:docMk/>
            <pc:sldMk cId="0" sldId="564"/>
            <ac:spMk id="2" creationId="{00000000-0000-0000-0000-000000000000}"/>
          </ac:spMkLst>
        </pc:spChg>
        <pc:spChg chg="del">
          <ac:chgData name="Sarah Hattam" userId="a3ed340e-0d22-4182-984e-e6e1627b3118" providerId="ADAL" clId="{39602BBA-1123-4AA1-AE1C-EFFCC17214B0}" dt="2025-06-12T11:14:19.181" v="63" actId="26606"/>
          <ac:spMkLst>
            <pc:docMk/>
            <pc:sldMk cId="0" sldId="564"/>
            <ac:spMk id="3" creationId="{00000000-0000-0000-0000-000000000000}"/>
          </ac:spMkLst>
        </pc:spChg>
        <pc:spChg chg="add">
          <ac:chgData name="Sarah Hattam" userId="a3ed340e-0d22-4182-984e-e6e1627b3118" providerId="ADAL" clId="{39602BBA-1123-4AA1-AE1C-EFFCC17214B0}" dt="2025-06-12T11:14:19.181" v="63" actId="26606"/>
          <ac:spMkLst>
            <pc:docMk/>
            <pc:sldMk cId="0" sldId="564"/>
            <ac:spMk id="9" creationId="{2E442304-DDBD-4F7B-8017-36BCC863FB40}"/>
          </ac:spMkLst>
        </pc:spChg>
        <pc:spChg chg="add">
          <ac:chgData name="Sarah Hattam" userId="a3ed340e-0d22-4182-984e-e6e1627b3118" providerId="ADAL" clId="{39602BBA-1123-4AA1-AE1C-EFFCC17214B0}" dt="2025-06-12T11:14:19.181" v="63" actId="26606"/>
          <ac:spMkLst>
            <pc:docMk/>
            <pc:sldMk cId="0" sldId="564"/>
            <ac:spMk id="11" creationId="{5E107275-3853-46FD-A241-DE4355A42675}"/>
          </ac:spMkLst>
        </pc:spChg>
        <pc:graphicFrameChg chg="add">
          <ac:chgData name="Sarah Hattam" userId="a3ed340e-0d22-4182-984e-e6e1627b3118" providerId="ADAL" clId="{39602BBA-1123-4AA1-AE1C-EFFCC17214B0}" dt="2025-06-12T11:14:19.181" v="63" actId="26606"/>
          <ac:graphicFrameMkLst>
            <pc:docMk/>
            <pc:sldMk cId="0" sldId="564"/>
            <ac:graphicFrameMk id="5" creationId="{8A97120C-51E6-F211-B690-6F53ED20164E}"/>
          </ac:graphicFrameMkLst>
        </pc:graphicFrameChg>
      </pc:sldChg>
      <pc:sldChg chg="addSp modSp new mod modTransition setBg">
        <pc:chgData name="Sarah Hattam" userId="a3ed340e-0d22-4182-984e-e6e1627b3118" providerId="ADAL" clId="{39602BBA-1123-4AA1-AE1C-EFFCC17214B0}" dt="2025-06-16T00:22:54.406" v="916"/>
        <pc:sldMkLst>
          <pc:docMk/>
          <pc:sldMk cId="915660345" sldId="565"/>
        </pc:sldMkLst>
        <pc:spChg chg="mod">
          <ac:chgData name="Sarah Hattam" userId="a3ed340e-0d22-4182-984e-e6e1627b3118" providerId="ADAL" clId="{39602BBA-1123-4AA1-AE1C-EFFCC17214B0}" dt="2025-06-12T12:33:52.774" v="595" actId="20577"/>
          <ac:spMkLst>
            <pc:docMk/>
            <pc:sldMk cId="915660345" sldId="565"/>
            <ac:spMk id="2" creationId="{CD7E7EAF-1132-DED1-6784-1CF0E078B846}"/>
          </ac:spMkLst>
        </pc:spChg>
        <pc:spChg chg="mod">
          <ac:chgData name="Sarah Hattam" userId="a3ed340e-0d22-4182-984e-e6e1627b3118" providerId="ADAL" clId="{39602BBA-1123-4AA1-AE1C-EFFCC17214B0}" dt="2025-06-12T11:36:33.373" v="78" actId="26606"/>
          <ac:spMkLst>
            <pc:docMk/>
            <pc:sldMk cId="915660345" sldId="565"/>
            <ac:spMk id="3" creationId="{B36287C2-5644-CC60-2B8A-DDF1D0C4E032}"/>
          </ac:spMkLst>
        </pc:spChg>
        <pc:spChg chg="add">
          <ac:chgData name="Sarah Hattam" userId="a3ed340e-0d22-4182-984e-e6e1627b3118" providerId="ADAL" clId="{39602BBA-1123-4AA1-AE1C-EFFCC17214B0}" dt="2025-06-12T11:36:33.373" v="78" actId="26606"/>
          <ac:spMkLst>
            <pc:docMk/>
            <pc:sldMk cId="915660345" sldId="565"/>
            <ac:spMk id="9" creationId="{9F7D5CDA-D291-4307-BF55-1381FED29634}"/>
          </ac:spMkLst>
        </pc:spChg>
        <pc:picChg chg="add">
          <ac:chgData name="Sarah Hattam" userId="a3ed340e-0d22-4182-984e-e6e1627b3118" providerId="ADAL" clId="{39602BBA-1123-4AA1-AE1C-EFFCC17214B0}" dt="2025-06-12T11:36:33.373" v="78" actId="26606"/>
          <ac:picMkLst>
            <pc:docMk/>
            <pc:sldMk cId="915660345" sldId="565"/>
            <ac:picMk id="5" creationId="{32BA5248-DA1A-A76E-E78D-FE3931AACFDB}"/>
          </ac:picMkLst>
        </pc:picChg>
      </pc:sldChg>
      <pc:sldChg chg="addSp delSp modSp new mod modTransition setBg">
        <pc:chgData name="Sarah Hattam" userId="a3ed340e-0d22-4182-984e-e6e1627b3118" providerId="ADAL" clId="{39602BBA-1123-4AA1-AE1C-EFFCC17214B0}" dt="2025-06-16T00:22:54.406" v="916"/>
        <pc:sldMkLst>
          <pc:docMk/>
          <pc:sldMk cId="702056795" sldId="566"/>
        </pc:sldMkLst>
        <pc:spChg chg="mod">
          <ac:chgData name="Sarah Hattam" userId="a3ed340e-0d22-4182-984e-e6e1627b3118" providerId="ADAL" clId="{39602BBA-1123-4AA1-AE1C-EFFCC17214B0}" dt="2025-06-12T11:37:03.660" v="81" actId="20577"/>
          <ac:spMkLst>
            <pc:docMk/>
            <pc:sldMk cId="702056795" sldId="566"/>
            <ac:spMk id="2" creationId="{6EB170F2-702F-A68E-344F-6AAD593374B7}"/>
          </ac:spMkLst>
        </pc:spChg>
        <pc:spChg chg="del">
          <ac:chgData name="Sarah Hattam" userId="a3ed340e-0d22-4182-984e-e6e1627b3118" providerId="ADAL" clId="{39602BBA-1123-4AA1-AE1C-EFFCC17214B0}" dt="2025-06-12T11:36:54.533" v="79"/>
          <ac:spMkLst>
            <pc:docMk/>
            <pc:sldMk cId="702056795" sldId="566"/>
            <ac:spMk id="3" creationId="{D2CD455A-C6A9-3DBF-2D0B-6A152BC5D969}"/>
          </ac:spMkLst>
        </pc:spChg>
        <pc:spChg chg="add del">
          <ac:chgData name="Sarah Hattam" userId="a3ed340e-0d22-4182-984e-e6e1627b3118" providerId="ADAL" clId="{39602BBA-1123-4AA1-AE1C-EFFCC17214B0}" dt="2025-06-12T11:36:58.923" v="80" actId="26606"/>
          <ac:spMkLst>
            <pc:docMk/>
            <pc:sldMk cId="702056795" sldId="566"/>
            <ac:spMk id="5" creationId="{867E817A-9537-4570-F40E-A72A830AA78C}"/>
          </ac:spMkLst>
        </pc:spChg>
        <pc:spChg chg="add">
          <ac:chgData name="Sarah Hattam" userId="a3ed340e-0d22-4182-984e-e6e1627b3118" providerId="ADAL" clId="{39602BBA-1123-4AA1-AE1C-EFFCC17214B0}" dt="2025-06-12T11:36:58.923" v="80" actId="26606"/>
          <ac:spMkLst>
            <pc:docMk/>
            <pc:sldMk cId="702056795" sldId="566"/>
            <ac:spMk id="10" creationId="{4C10CBC8-7837-4750-8EE9-B4C3D50488F6}"/>
          </ac:spMkLst>
        </pc:spChg>
        <pc:spChg chg="add">
          <ac:chgData name="Sarah Hattam" userId="a3ed340e-0d22-4182-984e-e6e1627b3118" providerId="ADAL" clId="{39602BBA-1123-4AA1-AE1C-EFFCC17214B0}" dt="2025-06-12T11:36:58.923" v="80" actId="26606"/>
          <ac:spMkLst>
            <pc:docMk/>
            <pc:sldMk cId="702056795" sldId="566"/>
            <ac:spMk id="12" creationId="{69014793-11D4-4A17-9261-1A2E683ADF75}"/>
          </ac:spMkLst>
        </pc:spChg>
        <pc:graphicFrameChg chg="add mod modGraphic">
          <ac:chgData name="Sarah Hattam" userId="a3ed340e-0d22-4182-984e-e6e1627b3118" providerId="ADAL" clId="{39602BBA-1123-4AA1-AE1C-EFFCC17214B0}" dt="2025-06-12T11:36:58.923" v="80" actId="26606"/>
          <ac:graphicFrameMkLst>
            <pc:docMk/>
            <pc:sldMk cId="702056795" sldId="566"/>
            <ac:graphicFrameMk id="4" creationId="{3840A83A-7885-079F-34C8-33B5C25471A7}"/>
          </ac:graphicFrameMkLst>
        </pc:graphicFrameChg>
      </pc:sldChg>
      <pc:sldChg chg="addSp delSp modSp new mod modTransition setBg">
        <pc:chgData name="Sarah Hattam" userId="a3ed340e-0d22-4182-984e-e6e1627b3118" providerId="ADAL" clId="{39602BBA-1123-4AA1-AE1C-EFFCC17214B0}" dt="2025-06-16T00:22:54.406" v="916"/>
        <pc:sldMkLst>
          <pc:docMk/>
          <pc:sldMk cId="3707750822" sldId="567"/>
        </pc:sldMkLst>
        <pc:spChg chg="mod">
          <ac:chgData name="Sarah Hattam" userId="a3ed340e-0d22-4182-984e-e6e1627b3118" providerId="ADAL" clId="{39602BBA-1123-4AA1-AE1C-EFFCC17214B0}" dt="2025-06-12T11:37:34.527" v="86" actId="26606"/>
          <ac:spMkLst>
            <pc:docMk/>
            <pc:sldMk cId="3707750822" sldId="567"/>
            <ac:spMk id="2" creationId="{717ACC89-94BA-6A71-6DD0-3ABA5B702519}"/>
          </ac:spMkLst>
        </pc:spChg>
        <pc:spChg chg="del mod">
          <ac:chgData name="Sarah Hattam" userId="a3ed340e-0d22-4182-984e-e6e1627b3118" providerId="ADAL" clId="{39602BBA-1123-4AA1-AE1C-EFFCC17214B0}" dt="2025-06-12T11:37:34.527" v="86" actId="26606"/>
          <ac:spMkLst>
            <pc:docMk/>
            <pc:sldMk cId="3707750822" sldId="567"/>
            <ac:spMk id="3" creationId="{54CCB632-9C31-AA26-B794-B695C82F1350}"/>
          </ac:spMkLst>
        </pc:spChg>
        <pc:spChg chg="add">
          <ac:chgData name="Sarah Hattam" userId="a3ed340e-0d22-4182-984e-e6e1627b3118" providerId="ADAL" clId="{39602BBA-1123-4AA1-AE1C-EFFCC17214B0}" dt="2025-06-12T11:37:34.527" v="86" actId="26606"/>
          <ac:spMkLst>
            <pc:docMk/>
            <pc:sldMk cId="3707750822" sldId="567"/>
            <ac:spMk id="9" creationId="{35DB3719-6FDC-4E5D-891D-FF40B7300F64}"/>
          </ac:spMkLst>
        </pc:spChg>
        <pc:spChg chg="add">
          <ac:chgData name="Sarah Hattam" userId="a3ed340e-0d22-4182-984e-e6e1627b3118" providerId="ADAL" clId="{39602BBA-1123-4AA1-AE1C-EFFCC17214B0}" dt="2025-06-12T11:37:34.527" v="86" actId="26606"/>
          <ac:spMkLst>
            <pc:docMk/>
            <pc:sldMk cId="3707750822" sldId="567"/>
            <ac:spMk id="11" creationId="{E0CBAC23-2E3F-4A90-BA59-F8299F6A5439}"/>
          </ac:spMkLst>
        </pc:spChg>
        <pc:graphicFrameChg chg="add">
          <ac:chgData name="Sarah Hattam" userId="a3ed340e-0d22-4182-984e-e6e1627b3118" providerId="ADAL" clId="{39602BBA-1123-4AA1-AE1C-EFFCC17214B0}" dt="2025-06-12T11:37:34.527" v="86" actId="26606"/>
          <ac:graphicFrameMkLst>
            <pc:docMk/>
            <pc:sldMk cId="3707750822" sldId="567"/>
            <ac:graphicFrameMk id="5" creationId="{5AAA1C80-6B5B-0B7F-7E8E-7BBB2470E012}"/>
          </ac:graphicFrameMkLst>
        </pc:graphicFrameChg>
      </pc:sldChg>
      <pc:sldChg chg="addSp delSp modSp new mod modTransition setBg">
        <pc:chgData name="Sarah Hattam" userId="a3ed340e-0d22-4182-984e-e6e1627b3118" providerId="ADAL" clId="{39602BBA-1123-4AA1-AE1C-EFFCC17214B0}" dt="2025-06-16T00:22:54.406" v="916"/>
        <pc:sldMkLst>
          <pc:docMk/>
          <pc:sldMk cId="3274506356" sldId="568"/>
        </pc:sldMkLst>
        <pc:spChg chg="mod">
          <ac:chgData name="Sarah Hattam" userId="a3ed340e-0d22-4182-984e-e6e1627b3118" providerId="ADAL" clId="{39602BBA-1123-4AA1-AE1C-EFFCC17214B0}" dt="2025-06-12T11:38:14.669" v="91" actId="26606"/>
          <ac:spMkLst>
            <pc:docMk/>
            <pc:sldMk cId="3274506356" sldId="568"/>
            <ac:spMk id="2" creationId="{09F7B9C9-6FCE-8503-195A-6248AA78A88D}"/>
          </ac:spMkLst>
        </pc:spChg>
        <pc:spChg chg="del mod">
          <ac:chgData name="Sarah Hattam" userId="a3ed340e-0d22-4182-984e-e6e1627b3118" providerId="ADAL" clId="{39602BBA-1123-4AA1-AE1C-EFFCC17214B0}" dt="2025-06-12T11:38:14.669" v="91" actId="26606"/>
          <ac:spMkLst>
            <pc:docMk/>
            <pc:sldMk cId="3274506356" sldId="568"/>
            <ac:spMk id="3" creationId="{4896881D-5EAC-05F7-FA90-50C7A06977E1}"/>
          </ac:spMkLst>
        </pc:spChg>
        <pc:spChg chg="add">
          <ac:chgData name="Sarah Hattam" userId="a3ed340e-0d22-4182-984e-e6e1627b3118" providerId="ADAL" clId="{39602BBA-1123-4AA1-AE1C-EFFCC17214B0}" dt="2025-06-12T11:38:14.669" v="91" actId="26606"/>
          <ac:spMkLst>
            <pc:docMk/>
            <pc:sldMk cId="3274506356" sldId="568"/>
            <ac:spMk id="9" creationId="{1D63C574-BFD2-41A1-A567-B0C3CC7FDD4F}"/>
          </ac:spMkLst>
        </pc:spChg>
        <pc:spChg chg="add">
          <ac:chgData name="Sarah Hattam" userId="a3ed340e-0d22-4182-984e-e6e1627b3118" providerId="ADAL" clId="{39602BBA-1123-4AA1-AE1C-EFFCC17214B0}" dt="2025-06-12T11:38:14.669" v="91" actId="26606"/>
          <ac:spMkLst>
            <pc:docMk/>
            <pc:sldMk cId="3274506356" sldId="568"/>
            <ac:spMk id="11" creationId="{E2A46BAB-8C31-42B2-90E8-B26DD3E81D37}"/>
          </ac:spMkLst>
        </pc:spChg>
        <pc:grpChg chg="add">
          <ac:chgData name="Sarah Hattam" userId="a3ed340e-0d22-4182-984e-e6e1627b3118" providerId="ADAL" clId="{39602BBA-1123-4AA1-AE1C-EFFCC17214B0}" dt="2025-06-12T11:38:14.669" v="91" actId="26606"/>
          <ac:grpSpMkLst>
            <pc:docMk/>
            <pc:sldMk cId="3274506356" sldId="568"/>
            <ac:grpSpMk id="13" creationId="{B3F7A3C7-0737-4E57-B30E-8EEFE638B401}"/>
          </ac:grpSpMkLst>
        </pc:grpChg>
        <pc:grpChg chg="add">
          <ac:chgData name="Sarah Hattam" userId="a3ed340e-0d22-4182-984e-e6e1627b3118" providerId="ADAL" clId="{39602BBA-1123-4AA1-AE1C-EFFCC17214B0}" dt="2025-06-12T11:38:14.669" v="91" actId="26606"/>
          <ac:grpSpMkLst>
            <pc:docMk/>
            <pc:sldMk cId="3274506356" sldId="568"/>
            <ac:grpSpMk id="17" creationId="{43F5E015-E085-4624-B431-B42414448684}"/>
          </ac:grpSpMkLst>
        </pc:grpChg>
        <pc:graphicFrameChg chg="add">
          <ac:chgData name="Sarah Hattam" userId="a3ed340e-0d22-4182-984e-e6e1627b3118" providerId="ADAL" clId="{39602BBA-1123-4AA1-AE1C-EFFCC17214B0}" dt="2025-06-12T11:38:14.669" v="91" actId="26606"/>
          <ac:graphicFrameMkLst>
            <pc:docMk/>
            <pc:sldMk cId="3274506356" sldId="568"/>
            <ac:graphicFrameMk id="5" creationId="{4F1247D9-C42E-467B-F557-2AC4FFB54046}"/>
          </ac:graphicFrameMkLst>
        </pc:graphicFrameChg>
      </pc:sldChg>
      <pc:sldChg chg="addSp delSp modSp new mod modTransition setBg">
        <pc:chgData name="Sarah Hattam" userId="a3ed340e-0d22-4182-984e-e6e1627b3118" providerId="ADAL" clId="{39602BBA-1123-4AA1-AE1C-EFFCC17214B0}" dt="2025-06-16T00:22:54.406" v="916"/>
        <pc:sldMkLst>
          <pc:docMk/>
          <pc:sldMk cId="961279369" sldId="569"/>
        </pc:sldMkLst>
        <pc:spChg chg="mod">
          <ac:chgData name="Sarah Hattam" userId="a3ed340e-0d22-4182-984e-e6e1627b3118" providerId="ADAL" clId="{39602BBA-1123-4AA1-AE1C-EFFCC17214B0}" dt="2025-06-12T11:38:55.513" v="96" actId="26606"/>
          <ac:spMkLst>
            <pc:docMk/>
            <pc:sldMk cId="961279369" sldId="569"/>
            <ac:spMk id="2" creationId="{2C51B8F5-5BA5-1C7C-AD90-4753FC88194D}"/>
          </ac:spMkLst>
        </pc:spChg>
        <pc:spChg chg="del mod">
          <ac:chgData name="Sarah Hattam" userId="a3ed340e-0d22-4182-984e-e6e1627b3118" providerId="ADAL" clId="{39602BBA-1123-4AA1-AE1C-EFFCC17214B0}" dt="2025-06-12T11:38:55.513" v="96" actId="26606"/>
          <ac:spMkLst>
            <pc:docMk/>
            <pc:sldMk cId="961279369" sldId="569"/>
            <ac:spMk id="3" creationId="{9368FB5A-C566-6706-9EAC-BABC1BD502D8}"/>
          </ac:spMkLst>
        </pc:spChg>
        <pc:spChg chg="add">
          <ac:chgData name="Sarah Hattam" userId="a3ed340e-0d22-4182-984e-e6e1627b3118" providerId="ADAL" clId="{39602BBA-1123-4AA1-AE1C-EFFCC17214B0}" dt="2025-06-12T11:38:55.513" v="96" actId="26606"/>
          <ac:spMkLst>
            <pc:docMk/>
            <pc:sldMk cId="961279369" sldId="569"/>
            <ac:spMk id="9" creationId="{1D63C574-BFD2-41A1-A567-B0C3CC7FDD4F}"/>
          </ac:spMkLst>
        </pc:spChg>
        <pc:spChg chg="add">
          <ac:chgData name="Sarah Hattam" userId="a3ed340e-0d22-4182-984e-e6e1627b3118" providerId="ADAL" clId="{39602BBA-1123-4AA1-AE1C-EFFCC17214B0}" dt="2025-06-12T11:38:55.513" v="96" actId="26606"/>
          <ac:spMkLst>
            <pc:docMk/>
            <pc:sldMk cId="961279369" sldId="569"/>
            <ac:spMk id="11" creationId="{E2A46BAB-8C31-42B2-90E8-B26DD3E81D37}"/>
          </ac:spMkLst>
        </pc:spChg>
        <pc:grpChg chg="add">
          <ac:chgData name="Sarah Hattam" userId="a3ed340e-0d22-4182-984e-e6e1627b3118" providerId="ADAL" clId="{39602BBA-1123-4AA1-AE1C-EFFCC17214B0}" dt="2025-06-12T11:38:55.513" v="96" actId="26606"/>
          <ac:grpSpMkLst>
            <pc:docMk/>
            <pc:sldMk cId="961279369" sldId="569"/>
            <ac:grpSpMk id="13" creationId="{B3F7A3C7-0737-4E57-B30E-8EEFE638B401}"/>
          </ac:grpSpMkLst>
        </pc:grpChg>
        <pc:grpChg chg="add">
          <ac:chgData name="Sarah Hattam" userId="a3ed340e-0d22-4182-984e-e6e1627b3118" providerId="ADAL" clId="{39602BBA-1123-4AA1-AE1C-EFFCC17214B0}" dt="2025-06-12T11:38:55.513" v="96" actId="26606"/>
          <ac:grpSpMkLst>
            <pc:docMk/>
            <pc:sldMk cId="961279369" sldId="569"/>
            <ac:grpSpMk id="17" creationId="{43F5E015-E085-4624-B431-B42414448684}"/>
          </ac:grpSpMkLst>
        </pc:grpChg>
        <pc:graphicFrameChg chg="add">
          <ac:chgData name="Sarah Hattam" userId="a3ed340e-0d22-4182-984e-e6e1627b3118" providerId="ADAL" clId="{39602BBA-1123-4AA1-AE1C-EFFCC17214B0}" dt="2025-06-12T11:38:55.513" v="96" actId="26606"/>
          <ac:graphicFrameMkLst>
            <pc:docMk/>
            <pc:sldMk cId="961279369" sldId="569"/>
            <ac:graphicFrameMk id="5" creationId="{CC18C888-CB54-8F77-6693-5533A4BFB8EB}"/>
          </ac:graphicFrameMkLst>
        </pc:graphicFrameChg>
      </pc:sldChg>
      <pc:sldChg chg="addSp delSp modSp new mod modTransition setBg">
        <pc:chgData name="Sarah Hattam" userId="a3ed340e-0d22-4182-984e-e6e1627b3118" providerId="ADAL" clId="{39602BBA-1123-4AA1-AE1C-EFFCC17214B0}" dt="2025-06-16T00:22:54.406" v="916"/>
        <pc:sldMkLst>
          <pc:docMk/>
          <pc:sldMk cId="3414041377" sldId="570"/>
        </pc:sldMkLst>
        <pc:spChg chg="mod">
          <ac:chgData name="Sarah Hattam" userId="a3ed340e-0d22-4182-984e-e6e1627b3118" providerId="ADAL" clId="{39602BBA-1123-4AA1-AE1C-EFFCC17214B0}" dt="2025-06-12T11:51:10.019" v="149" actId="26606"/>
          <ac:spMkLst>
            <pc:docMk/>
            <pc:sldMk cId="3414041377" sldId="570"/>
            <ac:spMk id="2" creationId="{E3A9AA79-4A92-772A-3DF5-516393A269A8}"/>
          </ac:spMkLst>
        </pc:spChg>
        <pc:spChg chg="add del mod">
          <ac:chgData name="Sarah Hattam" userId="a3ed340e-0d22-4182-984e-e6e1627b3118" providerId="ADAL" clId="{39602BBA-1123-4AA1-AE1C-EFFCC17214B0}" dt="2025-06-12T11:51:10.019" v="149" actId="26606"/>
          <ac:spMkLst>
            <pc:docMk/>
            <pc:sldMk cId="3414041377" sldId="570"/>
            <ac:spMk id="3" creationId="{A6B0FACC-BC42-FA82-9B90-FE9D395B551B}"/>
          </ac:spMkLst>
        </pc:spChg>
        <pc:spChg chg="add mod">
          <ac:chgData name="Sarah Hattam" userId="a3ed340e-0d22-4182-984e-e6e1627b3118" providerId="ADAL" clId="{39602BBA-1123-4AA1-AE1C-EFFCC17214B0}" dt="2025-06-12T11:48:06.744" v="107"/>
          <ac:spMkLst>
            <pc:docMk/>
            <pc:sldMk cId="3414041377" sldId="570"/>
            <ac:spMk id="4" creationId="{FE1D47A8-2895-312F-266B-48970A4121F2}"/>
          </ac:spMkLst>
        </pc:spChg>
        <pc:spChg chg="add">
          <ac:chgData name="Sarah Hattam" userId="a3ed340e-0d22-4182-984e-e6e1627b3118" providerId="ADAL" clId="{39602BBA-1123-4AA1-AE1C-EFFCC17214B0}" dt="2025-06-12T11:51:10.019" v="149" actId="26606"/>
          <ac:spMkLst>
            <pc:docMk/>
            <pc:sldMk cId="3414041377" sldId="570"/>
            <ac:spMk id="8" creationId="{C2554CA6-288E-4202-BC52-2E5A8F0C0AED}"/>
          </ac:spMkLst>
        </pc:spChg>
        <pc:spChg chg="add">
          <ac:chgData name="Sarah Hattam" userId="a3ed340e-0d22-4182-984e-e6e1627b3118" providerId="ADAL" clId="{39602BBA-1123-4AA1-AE1C-EFFCC17214B0}" dt="2025-06-12T11:51:10.019" v="149" actId="26606"/>
          <ac:spMkLst>
            <pc:docMk/>
            <pc:sldMk cId="3414041377" sldId="570"/>
            <ac:spMk id="10" creationId="{B10BB131-AC8E-4A8E-A5D1-36260F720C3B}"/>
          </ac:spMkLst>
        </pc:spChg>
        <pc:spChg chg="add">
          <ac:chgData name="Sarah Hattam" userId="a3ed340e-0d22-4182-984e-e6e1627b3118" providerId="ADAL" clId="{39602BBA-1123-4AA1-AE1C-EFFCC17214B0}" dt="2025-06-12T11:51:10.019" v="149" actId="26606"/>
          <ac:spMkLst>
            <pc:docMk/>
            <pc:sldMk cId="3414041377" sldId="570"/>
            <ac:spMk id="12" creationId="{5B7778FC-632E-4DCA-A7CB-0D7731CCF970}"/>
          </ac:spMkLst>
        </pc:spChg>
        <pc:spChg chg="add">
          <ac:chgData name="Sarah Hattam" userId="a3ed340e-0d22-4182-984e-e6e1627b3118" providerId="ADAL" clId="{39602BBA-1123-4AA1-AE1C-EFFCC17214B0}" dt="2025-06-12T11:51:10.019" v="149" actId="26606"/>
          <ac:spMkLst>
            <pc:docMk/>
            <pc:sldMk cId="3414041377" sldId="570"/>
            <ac:spMk id="14" creationId="{FA23A907-97FB-4A8F-880A-DD77401C4296}"/>
          </ac:spMkLst>
        </pc:spChg>
      </pc:sldChg>
      <pc:sldChg chg="addSp delSp modSp new mod modTransition setBg">
        <pc:chgData name="Sarah Hattam" userId="a3ed340e-0d22-4182-984e-e6e1627b3118" providerId="ADAL" clId="{39602BBA-1123-4AA1-AE1C-EFFCC17214B0}" dt="2025-06-16T00:22:54.406" v="916"/>
        <pc:sldMkLst>
          <pc:docMk/>
          <pc:sldMk cId="11340292" sldId="571"/>
        </pc:sldMkLst>
        <pc:spChg chg="mod">
          <ac:chgData name="Sarah Hattam" userId="a3ed340e-0d22-4182-984e-e6e1627b3118" providerId="ADAL" clId="{39602BBA-1123-4AA1-AE1C-EFFCC17214B0}" dt="2025-06-12T11:51:02.661" v="148" actId="26606"/>
          <ac:spMkLst>
            <pc:docMk/>
            <pc:sldMk cId="11340292" sldId="571"/>
            <ac:spMk id="2" creationId="{C74526A2-693F-8A5B-6174-3BBAF3095D94}"/>
          </ac:spMkLst>
        </pc:spChg>
        <pc:spChg chg="del mod">
          <ac:chgData name="Sarah Hattam" userId="a3ed340e-0d22-4182-984e-e6e1627b3118" providerId="ADAL" clId="{39602BBA-1123-4AA1-AE1C-EFFCC17214B0}" dt="2025-06-12T11:50:00.137" v="129"/>
          <ac:spMkLst>
            <pc:docMk/>
            <pc:sldMk cId="11340292" sldId="571"/>
            <ac:spMk id="3" creationId="{EF1FBD40-D522-35FE-77C4-0AD667DD8B5C}"/>
          </ac:spMkLst>
        </pc:spChg>
        <pc:spChg chg="add">
          <ac:chgData name="Sarah Hattam" userId="a3ed340e-0d22-4182-984e-e6e1627b3118" providerId="ADAL" clId="{39602BBA-1123-4AA1-AE1C-EFFCC17214B0}" dt="2025-06-12T11:49:14.315" v="120"/>
          <ac:spMkLst>
            <pc:docMk/>
            <pc:sldMk cId="11340292" sldId="571"/>
            <ac:spMk id="4" creationId="{CE5E94C7-71BD-DCCF-9FFB-16BA940B9E05}"/>
          </ac:spMkLst>
        </pc:spChg>
        <pc:spChg chg="add">
          <ac:chgData name="Sarah Hattam" userId="a3ed340e-0d22-4182-984e-e6e1627b3118" providerId="ADAL" clId="{39602BBA-1123-4AA1-AE1C-EFFCC17214B0}" dt="2025-06-12T11:49:14.315" v="120"/>
          <ac:spMkLst>
            <pc:docMk/>
            <pc:sldMk cId="11340292" sldId="571"/>
            <ac:spMk id="5" creationId="{6A91CF25-FC63-3DEE-E1E3-C24A6C53A67B}"/>
          </ac:spMkLst>
        </pc:spChg>
        <pc:spChg chg="add">
          <ac:chgData name="Sarah Hattam" userId="a3ed340e-0d22-4182-984e-e6e1627b3118" providerId="ADAL" clId="{39602BBA-1123-4AA1-AE1C-EFFCC17214B0}" dt="2025-06-12T11:49:14.315" v="120"/>
          <ac:spMkLst>
            <pc:docMk/>
            <pc:sldMk cId="11340292" sldId="571"/>
            <ac:spMk id="6" creationId="{AC94367F-7498-7ADB-EEBE-50A8B55E07A6}"/>
          </ac:spMkLst>
        </pc:spChg>
        <pc:spChg chg="add">
          <ac:chgData name="Sarah Hattam" userId="a3ed340e-0d22-4182-984e-e6e1627b3118" providerId="ADAL" clId="{39602BBA-1123-4AA1-AE1C-EFFCC17214B0}" dt="2025-06-12T11:49:19.263" v="121"/>
          <ac:spMkLst>
            <pc:docMk/>
            <pc:sldMk cId="11340292" sldId="571"/>
            <ac:spMk id="7" creationId="{E31A7389-8249-11B6-0406-A42FDE75EBA4}"/>
          </ac:spMkLst>
        </pc:spChg>
        <pc:spChg chg="add">
          <ac:chgData name="Sarah Hattam" userId="a3ed340e-0d22-4182-984e-e6e1627b3118" providerId="ADAL" clId="{39602BBA-1123-4AA1-AE1C-EFFCC17214B0}" dt="2025-06-12T11:49:19.263" v="121"/>
          <ac:spMkLst>
            <pc:docMk/>
            <pc:sldMk cId="11340292" sldId="571"/>
            <ac:spMk id="8" creationId="{D3D3B07B-2DC9-2A4C-79D6-1FFAEBC1F772}"/>
          </ac:spMkLst>
        </pc:spChg>
        <pc:spChg chg="add">
          <ac:chgData name="Sarah Hattam" userId="a3ed340e-0d22-4182-984e-e6e1627b3118" providerId="ADAL" clId="{39602BBA-1123-4AA1-AE1C-EFFCC17214B0}" dt="2025-06-12T11:49:19.263" v="121"/>
          <ac:spMkLst>
            <pc:docMk/>
            <pc:sldMk cId="11340292" sldId="571"/>
            <ac:spMk id="9" creationId="{1B10EFE3-F173-9BA3-CB14-4B6EDD5A1921}"/>
          </ac:spMkLst>
        </pc:spChg>
        <pc:spChg chg="add del mod">
          <ac:chgData name="Sarah Hattam" userId="a3ed340e-0d22-4182-984e-e6e1627b3118" providerId="ADAL" clId="{39602BBA-1123-4AA1-AE1C-EFFCC17214B0}" dt="2025-06-12T11:51:02.661" v="148" actId="26606"/>
          <ac:spMkLst>
            <pc:docMk/>
            <pc:sldMk cId="11340292" sldId="571"/>
            <ac:spMk id="10" creationId="{02A47A13-5665-0D4B-E50E-AD0C2794EE95}"/>
          </ac:spMkLst>
        </pc:spChg>
        <pc:spChg chg="add del">
          <ac:chgData name="Sarah Hattam" userId="a3ed340e-0d22-4182-984e-e6e1627b3118" providerId="ADAL" clId="{39602BBA-1123-4AA1-AE1C-EFFCC17214B0}" dt="2025-06-12T11:50:49.705" v="139" actId="26606"/>
          <ac:spMkLst>
            <pc:docMk/>
            <pc:sldMk cId="11340292" sldId="571"/>
            <ac:spMk id="15" creationId="{C2554CA6-288E-4202-BC52-2E5A8F0C0AED}"/>
          </ac:spMkLst>
        </pc:spChg>
        <pc:spChg chg="add del">
          <ac:chgData name="Sarah Hattam" userId="a3ed340e-0d22-4182-984e-e6e1627b3118" providerId="ADAL" clId="{39602BBA-1123-4AA1-AE1C-EFFCC17214B0}" dt="2025-06-12T11:50:49.705" v="139" actId="26606"/>
          <ac:spMkLst>
            <pc:docMk/>
            <pc:sldMk cId="11340292" sldId="571"/>
            <ac:spMk id="17" creationId="{B10BB131-AC8E-4A8E-A5D1-36260F720C3B}"/>
          </ac:spMkLst>
        </pc:spChg>
        <pc:spChg chg="add del">
          <ac:chgData name="Sarah Hattam" userId="a3ed340e-0d22-4182-984e-e6e1627b3118" providerId="ADAL" clId="{39602BBA-1123-4AA1-AE1C-EFFCC17214B0}" dt="2025-06-12T11:50:49.705" v="139" actId="26606"/>
          <ac:spMkLst>
            <pc:docMk/>
            <pc:sldMk cId="11340292" sldId="571"/>
            <ac:spMk id="19" creationId="{5B7778FC-632E-4DCA-A7CB-0D7731CCF970}"/>
          </ac:spMkLst>
        </pc:spChg>
        <pc:spChg chg="add del">
          <ac:chgData name="Sarah Hattam" userId="a3ed340e-0d22-4182-984e-e6e1627b3118" providerId="ADAL" clId="{39602BBA-1123-4AA1-AE1C-EFFCC17214B0}" dt="2025-06-12T11:50:49.705" v="139" actId="26606"/>
          <ac:spMkLst>
            <pc:docMk/>
            <pc:sldMk cId="11340292" sldId="571"/>
            <ac:spMk id="21" creationId="{FA23A907-97FB-4A8F-880A-DD77401C4296}"/>
          </ac:spMkLst>
        </pc:spChg>
        <pc:spChg chg="add del">
          <ac:chgData name="Sarah Hattam" userId="a3ed340e-0d22-4182-984e-e6e1627b3118" providerId="ADAL" clId="{39602BBA-1123-4AA1-AE1C-EFFCC17214B0}" dt="2025-06-12T11:50:53.645" v="141" actId="26606"/>
          <ac:spMkLst>
            <pc:docMk/>
            <pc:sldMk cId="11340292" sldId="571"/>
            <ac:spMk id="25" creationId="{245A9F99-D9B1-4094-A2E2-B90AC1DB7B9C}"/>
          </ac:spMkLst>
        </pc:spChg>
        <pc:spChg chg="add del">
          <ac:chgData name="Sarah Hattam" userId="a3ed340e-0d22-4182-984e-e6e1627b3118" providerId="ADAL" clId="{39602BBA-1123-4AA1-AE1C-EFFCC17214B0}" dt="2025-06-12T11:50:53.645" v="141" actId="26606"/>
          <ac:spMkLst>
            <pc:docMk/>
            <pc:sldMk cId="11340292" sldId="571"/>
            <ac:spMk id="26" creationId="{B7FAF607-473A-4A43-A23D-BBFF5C4117BB}"/>
          </ac:spMkLst>
        </pc:spChg>
        <pc:spChg chg="add del">
          <ac:chgData name="Sarah Hattam" userId="a3ed340e-0d22-4182-984e-e6e1627b3118" providerId="ADAL" clId="{39602BBA-1123-4AA1-AE1C-EFFCC17214B0}" dt="2025-06-12T11:50:59.944" v="143" actId="26606"/>
          <ac:spMkLst>
            <pc:docMk/>
            <pc:sldMk cId="11340292" sldId="571"/>
            <ac:spMk id="29" creationId="{245A9F99-D9B1-4094-A2E2-B90AC1DB7B9C}"/>
          </ac:spMkLst>
        </pc:spChg>
        <pc:spChg chg="add del">
          <ac:chgData name="Sarah Hattam" userId="a3ed340e-0d22-4182-984e-e6e1627b3118" providerId="ADAL" clId="{39602BBA-1123-4AA1-AE1C-EFFCC17214B0}" dt="2025-06-12T11:50:59.944" v="143" actId="26606"/>
          <ac:spMkLst>
            <pc:docMk/>
            <pc:sldMk cId="11340292" sldId="571"/>
            <ac:spMk id="30" creationId="{B7FAF607-473A-4A43-A23D-BBFF5C4117BB}"/>
          </ac:spMkLst>
        </pc:spChg>
        <pc:spChg chg="add del">
          <ac:chgData name="Sarah Hattam" userId="a3ed340e-0d22-4182-984e-e6e1627b3118" providerId="ADAL" clId="{39602BBA-1123-4AA1-AE1C-EFFCC17214B0}" dt="2025-06-12T11:51:01.623" v="145" actId="26606"/>
          <ac:spMkLst>
            <pc:docMk/>
            <pc:sldMk cId="11340292" sldId="571"/>
            <ac:spMk id="37" creationId="{E51BA4DF-2BD4-4EC2-B1DB-B27C8AC71864}"/>
          </ac:spMkLst>
        </pc:spChg>
        <pc:spChg chg="add del">
          <ac:chgData name="Sarah Hattam" userId="a3ed340e-0d22-4182-984e-e6e1627b3118" providerId="ADAL" clId="{39602BBA-1123-4AA1-AE1C-EFFCC17214B0}" dt="2025-06-12T11:51:02.647" v="147" actId="26606"/>
          <ac:spMkLst>
            <pc:docMk/>
            <pc:sldMk cId="11340292" sldId="571"/>
            <ac:spMk id="40" creationId="{B50AB553-2A96-4A92-96F2-93548E096954}"/>
          </ac:spMkLst>
        </pc:spChg>
        <pc:spChg chg="add">
          <ac:chgData name="Sarah Hattam" userId="a3ed340e-0d22-4182-984e-e6e1627b3118" providerId="ADAL" clId="{39602BBA-1123-4AA1-AE1C-EFFCC17214B0}" dt="2025-06-12T11:51:02.661" v="148" actId="26606"/>
          <ac:spMkLst>
            <pc:docMk/>
            <pc:sldMk cId="11340292" sldId="571"/>
            <ac:spMk id="43" creationId="{907EF6B7-1338-4443-8C46-6A318D952DFD}"/>
          </ac:spMkLst>
        </pc:spChg>
        <pc:spChg chg="add">
          <ac:chgData name="Sarah Hattam" userId="a3ed340e-0d22-4182-984e-e6e1627b3118" providerId="ADAL" clId="{39602BBA-1123-4AA1-AE1C-EFFCC17214B0}" dt="2025-06-12T11:51:02.661" v="148" actId="26606"/>
          <ac:spMkLst>
            <pc:docMk/>
            <pc:sldMk cId="11340292" sldId="571"/>
            <ac:spMk id="44" creationId="{DAAE4CDD-124C-4DCF-9584-B6033B545DD5}"/>
          </ac:spMkLst>
        </pc:spChg>
        <pc:spChg chg="add">
          <ac:chgData name="Sarah Hattam" userId="a3ed340e-0d22-4182-984e-e6e1627b3118" providerId="ADAL" clId="{39602BBA-1123-4AA1-AE1C-EFFCC17214B0}" dt="2025-06-12T11:51:02.661" v="148" actId="26606"/>
          <ac:spMkLst>
            <pc:docMk/>
            <pc:sldMk cId="11340292" sldId="571"/>
            <ac:spMk id="45" creationId="{081E4A58-353D-44AE-B2FC-2A74E2E400F7}"/>
          </ac:spMkLst>
        </pc:spChg>
        <pc:spChg chg="add">
          <ac:chgData name="Sarah Hattam" userId="a3ed340e-0d22-4182-984e-e6e1627b3118" providerId="ADAL" clId="{39602BBA-1123-4AA1-AE1C-EFFCC17214B0}" dt="2025-06-12T11:51:02.661" v="148" actId="26606"/>
          <ac:spMkLst>
            <pc:docMk/>
            <pc:sldMk cId="11340292" sldId="571"/>
            <ac:spMk id="46" creationId="{02A47A13-5665-0D4B-E50E-AD0C2794EE95}"/>
          </ac:spMkLst>
        </pc:spChg>
        <pc:grpChg chg="add del">
          <ac:chgData name="Sarah Hattam" userId="a3ed340e-0d22-4182-984e-e6e1627b3118" providerId="ADAL" clId="{39602BBA-1123-4AA1-AE1C-EFFCC17214B0}" dt="2025-06-12T11:50:53.645" v="141" actId="26606"/>
          <ac:grpSpMkLst>
            <pc:docMk/>
            <pc:sldMk cId="11340292" sldId="571"/>
            <ac:grpSpMk id="27" creationId="{C5F6476F-D303-44D3-B30F-1BA348F0F64A}"/>
          </ac:grpSpMkLst>
        </pc:grpChg>
        <pc:grpChg chg="add del">
          <ac:chgData name="Sarah Hattam" userId="a3ed340e-0d22-4182-984e-e6e1627b3118" providerId="ADAL" clId="{39602BBA-1123-4AA1-AE1C-EFFCC17214B0}" dt="2025-06-12T11:50:59.944" v="143" actId="26606"/>
          <ac:grpSpMkLst>
            <pc:docMk/>
            <pc:sldMk cId="11340292" sldId="571"/>
            <ac:grpSpMk id="32" creationId="{C5F6476F-D303-44D3-B30F-1BA348F0F64A}"/>
          </ac:grpSpMkLst>
        </pc:grpChg>
        <pc:graphicFrameChg chg="add del">
          <ac:chgData name="Sarah Hattam" userId="a3ed340e-0d22-4182-984e-e6e1627b3118" providerId="ADAL" clId="{39602BBA-1123-4AA1-AE1C-EFFCC17214B0}" dt="2025-06-12T11:51:01.623" v="145" actId="26606"/>
          <ac:graphicFrameMkLst>
            <pc:docMk/>
            <pc:sldMk cId="11340292" sldId="571"/>
            <ac:graphicFrameMk id="12" creationId="{CFF319C5-71F9-CC45-9837-5204456AFDA6}"/>
          </ac:graphicFrameMkLst>
        </pc:graphicFrameChg>
        <pc:graphicFrameChg chg="add del">
          <ac:chgData name="Sarah Hattam" userId="a3ed340e-0d22-4182-984e-e6e1627b3118" providerId="ADAL" clId="{39602BBA-1123-4AA1-AE1C-EFFCC17214B0}" dt="2025-06-12T11:51:02.647" v="147" actId="26606"/>
          <ac:graphicFrameMkLst>
            <pc:docMk/>
            <pc:sldMk cId="11340292" sldId="571"/>
            <ac:graphicFrameMk id="41" creationId="{D58ACFE6-B831-5982-E111-2F455D180F7E}"/>
          </ac:graphicFrameMkLst>
        </pc:graphicFrameChg>
        <pc:picChg chg="add del">
          <ac:chgData name="Sarah Hattam" userId="a3ed340e-0d22-4182-984e-e6e1627b3118" providerId="ADAL" clId="{39602BBA-1123-4AA1-AE1C-EFFCC17214B0}" dt="2025-06-12T11:51:01.623" v="145" actId="26606"/>
          <ac:picMkLst>
            <pc:docMk/>
            <pc:sldMk cId="11340292" sldId="571"/>
            <ac:picMk id="13" creationId="{0AC73CE9-B02D-C087-D284-B6DB26B6D22F}"/>
          </ac:picMkLst>
        </pc:picChg>
        <pc:picChg chg="add del">
          <ac:chgData name="Sarah Hattam" userId="a3ed340e-0d22-4182-984e-e6e1627b3118" providerId="ADAL" clId="{39602BBA-1123-4AA1-AE1C-EFFCC17214B0}" dt="2025-06-12T11:50:53.645" v="141" actId="26606"/>
          <ac:picMkLst>
            <pc:docMk/>
            <pc:sldMk cId="11340292" sldId="571"/>
            <ac:picMk id="14" creationId="{5279F9F9-85CF-B7F4-3435-069D47F2526E}"/>
          </ac:picMkLst>
        </pc:picChg>
        <pc:picChg chg="add del">
          <ac:chgData name="Sarah Hattam" userId="a3ed340e-0d22-4182-984e-e6e1627b3118" providerId="ADAL" clId="{39602BBA-1123-4AA1-AE1C-EFFCC17214B0}" dt="2025-06-12T11:50:59.944" v="143" actId="26606"/>
          <ac:picMkLst>
            <pc:docMk/>
            <pc:sldMk cId="11340292" sldId="571"/>
            <ac:picMk id="31" creationId="{BF24297C-FA17-1EEA-5B01-FB1F4D46A9A2}"/>
          </ac:picMkLst>
        </pc:picChg>
        <pc:picChg chg="add del">
          <ac:chgData name="Sarah Hattam" userId="a3ed340e-0d22-4182-984e-e6e1627b3118" providerId="ADAL" clId="{39602BBA-1123-4AA1-AE1C-EFFCC17214B0}" dt="2025-06-12T11:51:02.647" v="147" actId="26606"/>
          <ac:picMkLst>
            <pc:docMk/>
            <pc:sldMk cId="11340292" sldId="571"/>
            <ac:picMk id="39" creationId="{30366455-89F0-6446-28B1-95F59E8A2BB5}"/>
          </ac:picMkLst>
        </pc:picChg>
      </pc:sldChg>
      <pc:sldChg chg="addSp mod modTransition setBg delDesignElem">
        <pc:chgData name="Sarah Hattam" userId="a3ed340e-0d22-4182-984e-e6e1627b3118" providerId="ADAL" clId="{39602BBA-1123-4AA1-AE1C-EFFCC17214B0}" dt="2025-06-16T00:22:54.406" v="916"/>
        <pc:sldMkLst>
          <pc:docMk/>
          <pc:sldMk cId="1301368607" sldId="572"/>
        </pc:sldMkLst>
        <pc:spChg chg="add">
          <ac:chgData name="Sarah Hattam" userId="a3ed340e-0d22-4182-984e-e6e1627b3118" providerId="ADAL" clId="{39602BBA-1123-4AA1-AE1C-EFFCC17214B0}" dt="2025-06-12T12:05:29.760" v="259" actId="26606"/>
          <ac:spMkLst>
            <pc:docMk/>
            <pc:sldMk cId="1301368607" sldId="572"/>
            <ac:spMk id="8" creationId="{907EF6B7-1338-4443-8C46-6A318D952DFD}"/>
          </ac:spMkLst>
        </pc:spChg>
        <pc:spChg chg="add">
          <ac:chgData name="Sarah Hattam" userId="a3ed340e-0d22-4182-984e-e6e1627b3118" providerId="ADAL" clId="{39602BBA-1123-4AA1-AE1C-EFFCC17214B0}" dt="2025-06-12T12:05:29.760" v="259" actId="26606"/>
          <ac:spMkLst>
            <pc:docMk/>
            <pc:sldMk cId="1301368607" sldId="572"/>
            <ac:spMk id="10" creationId="{DAAE4CDD-124C-4DCF-9584-B6033B545DD5}"/>
          </ac:spMkLst>
        </pc:spChg>
        <pc:spChg chg="add">
          <ac:chgData name="Sarah Hattam" userId="a3ed340e-0d22-4182-984e-e6e1627b3118" providerId="ADAL" clId="{39602BBA-1123-4AA1-AE1C-EFFCC17214B0}" dt="2025-06-12T12:05:29.760" v="259" actId="26606"/>
          <ac:spMkLst>
            <pc:docMk/>
            <pc:sldMk cId="1301368607" sldId="572"/>
            <ac:spMk id="12" creationId="{081E4A58-353D-44AE-B2FC-2A74E2E400F7}"/>
          </ac:spMkLst>
        </pc:spChg>
      </pc:sldChg>
      <pc:sldChg chg="addSp modSp new del mod setBg">
        <pc:chgData name="Sarah Hattam" userId="a3ed340e-0d22-4182-984e-e6e1627b3118" providerId="ADAL" clId="{39602BBA-1123-4AA1-AE1C-EFFCC17214B0}" dt="2025-06-12T12:05:01.154" v="257" actId="2696"/>
        <pc:sldMkLst>
          <pc:docMk/>
          <pc:sldMk cId="2918444808" sldId="572"/>
        </pc:sldMkLst>
        <pc:spChg chg="mod">
          <ac:chgData name="Sarah Hattam" userId="a3ed340e-0d22-4182-984e-e6e1627b3118" providerId="ADAL" clId="{39602BBA-1123-4AA1-AE1C-EFFCC17214B0}" dt="2025-06-12T12:04:54.405" v="256" actId="26606"/>
          <ac:spMkLst>
            <pc:docMk/>
            <pc:sldMk cId="2918444808" sldId="572"/>
            <ac:spMk id="2" creationId="{20063A6C-A788-E37E-589D-F4A3B4723BF9}"/>
          </ac:spMkLst>
        </pc:spChg>
        <pc:spChg chg="mod">
          <ac:chgData name="Sarah Hattam" userId="a3ed340e-0d22-4182-984e-e6e1627b3118" providerId="ADAL" clId="{39602BBA-1123-4AA1-AE1C-EFFCC17214B0}" dt="2025-06-12T12:04:54.405" v="256" actId="26606"/>
          <ac:spMkLst>
            <pc:docMk/>
            <pc:sldMk cId="2918444808" sldId="572"/>
            <ac:spMk id="3" creationId="{B2922D06-6527-4ECB-3F2B-77750C7D56C4}"/>
          </ac:spMkLst>
        </pc:spChg>
        <pc:spChg chg="add">
          <ac:chgData name="Sarah Hattam" userId="a3ed340e-0d22-4182-984e-e6e1627b3118" providerId="ADAL" clId="{39602BBA-1123-4AA1-AE1C-EFFCC17214B0}" dt="2025-06-12T12:04:54.405" v="256" actId="26606"/>
          <ac:spMkLst>
            <pc:docMk/>
            <pc:sldMk cId="2918444808" sldId="572"/>
            <ac:spMk id="8" creationId="{907EF6B7-1338-4443-8C46-6A318D952DFD}"/>
          </ac:spMkLst>
        </pc:spChg>
        <pc:spChg chg="add">
          <ac:chgData name="Sarah Hattam" userId="a3ed340e-0d22-4182-984e-e6e1627b3118" providerId="ADAL" clId="{39602BBA-1123-4AA1-AE1C-EFFCC17214B0}" dt="2025-06-12T12:04:54.405" v="256" actId="26606"/>
          <ac:spMkLst>
            <pc:docMk/>
            <pc:sldMk cId="2918444808" sldId="572"/>
            <ac:spMk id="10" creationId="{DAAE4CDD-124C-4DCF-9584-B6033B545DD5}"/>
          </ac:spMkLst>
        </pc:spChg>
        <pc:spChg chg="add">
          <ac:chgData name="Sarah Hattam" userId="a3ed340e-0d22-4182-984e-e6e1627b3118" providerId="ADAL" clId="{39602BBA-1123-4AA1-AE1C-EFFCC17214B0}" dt="2025-06-12T12:04:54.405" v="256" actId="26606"/>
          <ac:spMkLst>
            <pc:docMk/>
            <pc:sldMk cId="2918444808" sldId="572"/>
            <ac:spMk id="12" creationId="{081E4A58-353D-44AE-B2FC-2A74E2E400F7}"/>
          </ac:spMkLst>
        </pc:spChg>
      </pc:sldChg>
      <pc:sldChg chg="addSp delSp modSp new mod modTransition setBg">
        <pc:chgData name="Sarah Hattam" userId="a3ed340e-0d22-4182-984e-e6e1627b3118" providerId="ADAL" clId="{39602BBA-1123-4AA1-AE1C-EFFCC17214B0}" dt="2025-06-16T00:22:54.406" v="916"/>
        <pc:sldMkLst>
          <pc:docMk/>
          <pc:sldMk cId="1037800447" sldId="573"/>
        </pc:sldMkLst>
        <pc:spChg chg="mod">
          <ac:chgData name="Sarah Hattam" userId="a3ed340e-0d22-4182-984e-e6e1627b3118" providerId="ADAL" clId="{39602BBA-1123-4AA1-AE1C-EFFCC17214B0}" dt="2025-06-12T12:12:29.411" v="298" actId="20577"/>
          <ac:spMkLst>
            <pc:docMk/>
            <pc:sldMk cId="1037800447" sldId="573"/>
            <ac:spMk id="2" creationId="{010EA447-D8C1-261F-06DE-B993B03D9841}"/>
          </ac:spMkLst>
        </pc:spChg>
        <pc:spChg chg="add del mod">
          <ac:chgData name="Sarah Hattam" userId="a3ed340e-0d22-4182-984e-e6e1627b3118" providerId="ADAL" clId="{39602BBA-1123-4AA1-AE1C-EFFCC17214B0}" dt="2025-06-12T12:11:26.753" v="270" actId="22"/>
          <ac:spMkLst>
            <pc:docMk/>
            <pc:sldMk cId="1037800447" sldId="573"/>
            <ac:spMk id="3" creationId="{96EC617B-2451-837E-165F-FC81C70EABE6}"/>
          </ac:spMkLst>
        </pc:spChg>
        <pc:spChg chg="add mod">
          <ac:chgData name="Sarah Hattam" userId="a3ed340e-0d22-4182-984e-e6e1627b3118" providerId="ADAL" clId="{39602BBA-1123-4AA1-AE1C-EFFCC17214B0}" dt="2025-06-12T12:09:44.895" v="262"/>
          <ac:spMkLst>
            <pc:docMk/>
            <pc:sldMk cId="1037800447" sldId="573"/>
            <ac:spMk id="6" creationId="{8701A4FE-548C-F969-7317-4766D78E0725}"/>
          </ac:spMkLst>
        </pc:spChg>
        <pc:spChg chg="add del">
          <ac:chgData name="Sarah Hattam" userId="a3ed340e-0d22-4182-984e-e6e1627b3118" providerId="ADAL" clId="{39602BBA-1123-4AA1-AE1C-EFFCC17214B0}" dt="2025-06-12T12:11:58.749" v="276" actId="26606"/>
          <ac:spMkLst>
            <pc:docMk/>
            <pc:sldMk cId="1037800447" sldId="573"/>
            <ac:spMk id="12" creationId="{B5ED9C1E-9B13-BAEE-0416-880EA6B08AB1}"/>
          </ac:spMkLst>
        </pc:spChg>
        <pc:spChg chg="add">
          <ac:chgData name="Sarah Hattam" userId="a3ed340e-0d22-4182-984e-e6e1627b3118" providerId="ADAL" clId="{39602BBA-1123-4AA1-AE1C-EFFCC17214B0}" dt="2025-06-12T12:12:12.650" v="279" actId="26606"/>
          <ac:spMkLst>
            <pc:docMk/>
            <pc:sldMk cId="1037800447" sldId="573"/>
            <ac:spMk id="13" creationId="{A8384FB5-9ADC-4DDC-881B-597D56F5B15D}"/>
          </ac:spMkLst>
        </pc:spChg>
        <pc:spChg chg="add del">
          <ac:chgData name="Sarah Hattam" userId="a3ed340e-0d22-4182-984e-e6e1627b3118" providerId="ADAL" clId="{39602BBA-1123-4AA1-AE1C-EFFCC17214B0}" dt="2025-06-12T12:11:58.749" v="276" actId="26606"/>
          <ac:spMkLst>
            <pc:docMk/>
            <pc:sldMk cId="1037800447" sldId="573"/>
            <ac:spMk id="15" creationId="{C4285719-470E-454C-AF62-8323075F1F5B}"/>
          </ac:spMkLst>
        </pc:spChg>
        <pc:spChg chg="add del">
          <ac:chgData name="Sarah Hattam" userId="a3ed340e-0d22-4182-984e-e6e1627b3118" providerId="ADAL" clId="{39602BBA-1123-4AA1-AE1C-EFFCC17214B0}" dt="2025-06-12T12:11:58.749" v="276" actId="26606"/>
          <ac:spMkLst>
            <pc:docMk/>
            <pc:sldMk cId="1037800447" sldId="573"/>
            <ac:spMk id="17" creationId="{CD9FE4EF-C4D8-49A0-B2FF-81D8DB7D8A24}"/>
          </ac:spMkLst>
        </pc:spChg>
        <pc:spChg chg="add del">
          <ac:chgData name="Sarah Hattam" userId="a3ed340e-0d22-4182-984e-e6e1627b3118" providerId="ADAL" clId="{39602BBA-1123-4AA1-AE1C-EFFCC17214B0}" dt="2025-06-12T12:11:58.749" v="276" actId="26606"/>
          <ac:spMkLst>
            <pc:docMk/>
            <pc:sldMk cId="1037800447" sldId="573"/>
            <ac:spMk id="19" creationId="{4300840D-0A0B-4512-BACA-B439D5B9C57C}"/>
          </ac:spMkLst>
        </pc:spChg>
        <pc:spChg chg="add del">
          <ac:chgData name="Sarah Hattam" userId="a3ed340e-0d22-4182-984e-e6e1627b3118" providerId="ADAL" clId="{39602BBA-1123-4AA1-AE1C-EFFCC17214B0}" dt="2025-06-12T12:11:58.749" v="276" actId="26606"/>
          <ac:spMkLst>
            <pc:docMk/>
            <pc:sldMk cId="1037800447" sldId="573"/>
            <ac:spMk id="21" creationId="{D2B78728-A580-49A7-84F9-6EF6F583ADE0}"/>
          </ac:spMkLst>
        </pc:spChg>
        <pc:spChg chg="add del">
          <ac:chgData name="Sarah Hattam" userId="a3ed340e-0d22-4182-984e-e6e1627b3118" providerId="ADAL" clId="{39602BBA-1123-4AA1-AE1C-EFFCC17214B0}" dt="2025-06-12T12:11:58.749" v="276" actId="26606"/>
          <ac:spMkLst>
            <pc:docMk/>
            <pc:sldMk cId="1037800447" sldId="573"/>
            <ac:spMk id="23" creationId="{38FAA1A1-D861-433F-88FA-1E9D6FD31D11}"/>
          </ac:spMkLst>
        </pc:spChg>
        <pc:spChg chg="add del">
          <ac:chgData name="Sarah Hattam" userId="a3ed340e-0d22-4182-984e-e6e1627b3118" providerId="ADAL" clId="{39602BBA-1123-4AA1-AE1C-EFFCC17214B0}" dt="2025-06-12T12:11:58.749" v="276" actId="26606"/>
          <ac:spMkLst>
            <pc:docMk/>
            <pc:sldMk cId="1037800447" sldId="573"/>
            <ac:spMk id="25" creationId="{8D71EDA1-87BF-4D5D-AB79-F346FD19278A}"/>
          </ac:spMkLst>
        </pc:spChg>
        <pc:spChg chg="add del">
          <ac:chgData name="Sarah Hattam" userId="a3ed340e-0d22-4182-984e-e6e1627b3118" providerId="ADAL" clId="{39602BBA-1123-4AA1-AE1C-EFFCC17214B0}" dt="2025-06-12T12:12:12.633" v="278" actId="26606"/>
          <ac:spMkLst>
            <pc:docMk/>
            <pc:sldMk cId="1037800447" sldId="573"/>
            <ac:spMk id="27" creationId="{DBC6133C-0615-4CE4-9132-37E609A9BDFA}"/>
          </ac:spMkLst>
        </pc:spChg>
        <pc:spChg chg="add del">
          <ac:chgData name="Sarah Hattam" userId="a3ed340e-0d22-4182-984e-e6e1627b3118" providerId="ADAL" clId="{39602BBA-1123-4AA1-AE1C-EFFCC17214B0}" dt="2025-06-12T12:12:12.633" v="278" actId="26606"/>
          <ac:spMkLst>
            <pc:docMk/>
            <pc:sldMk cId="1037800447" sldId="573"/>
            <ac:spMk id="28" creationId="{169CC832-2974-4E8D-90ED-3E2941BA7336}"/>
          </ac:spMkLst>
        </pc:spChg>
        <pc:spChg chg="add del">
          <ac:chgData name="Sarah Hattam" userId="a3ed340e-0d22-4182-984e-e6e1627b3118" providerId="ADAL" clId="{39602BBA-1123-4AA1-AE1C-EFFCC17214B0}" dt="2025-06-12T12:12:12.633" v="278" actId="26606"/>
          <ac:spMkLst>
            <pc:docMk/>
            <pc:sldMk cId="1037800447" sldId="573"/>
            <ac:spMk id="29" creationId="{D104252A-4F81-26B3-5351-761CA5C016F8}"/>
          </ac:spMkLst>
        </pc:spChg>
        <pc:spChg chg="add del">
          <ac:chgData name="Sarah Hattam" userId="a3ed340e-0d22-4182-984e-e6e1627b3118" providerId="ADAL" clId="{39602BBA-1123-4AA1-AE1C-EFFCC17214B0}" dt="2025-06-12T12:12:12.633" v="278" actId="26606"/>
          <ac:spMkLst>
            <pc:docMk/>
            <pc:sldMk cId="1037800447" sldId="573"/>
            <ac:spMk id="30" creationId="{55222F96-971A-4F90-B841-6BAB416C7AC1}"/>
          </ac:spMkLst>
        </pc:spChg>
        <pc:spChg chg="add del">
          <ac:chgData name="Sarah Hattam" userId="a3ed340e-0d22-4182-984e-e6e1627b3118" providerId="ADAL" clId="{39602BBA-1123-4AA1-AE1C-EFFCC17214B0}" dt="2025-06-12T12:12:12.633" v="278" actId="26606"/>
          <ac:spMkLst>
            <pc:docMk/>
            <pc:sldMk cId="1037800447" sldId="573"/>
            <ac:spMk id="31" creationId="{08980754-6F4B-43C9-B9BE-127B6BED6586}"/>
          </ac:spMkLst>
        </pc:spChg>
        <pc:spChg chg="add del">
          <ac:chgData name="Sarah Hattam" userId="a3ed340e-0d22-4182-984e-e6e1627b3118" providerId="ADAL" clId="{39602BBA-1123-4AA1-AE1C-EFFCC17214B0}" dt="2025-06-12T12:12:12.633" v="278" actId="26606"/>
          <ac:spMkLst>
            <pc:docMk/>
            <pc:sldMk cId="1037800447" sldId="573"/>
            <ac:spMk id="32" creationId="{2C1BBA94-3F40-40AA-8BB9-E69E25E537C1}"/>
          </ac:spMkLst>
        </pc:spChg>
        <pc:spChg chg="add">
          <ac:chgData name="Sarah Hattam" userId="a3ed340e-0d22-4182-984e-e6e1627b3118" providerId="ADAL" clId="{39602BBA-1123-4AA1-AE1C-EFFCC17214B0}" dt="2025-06-12T12:12:12.650" v="279" actId="26606"/>
          <ac:spMkLst>
            <pc:docMk/>
            <pc:sldMk cId="1037800447" sldId="573"/>
            <ac:spMk id="34" creationId="{91E5A9A7-95C6-4F4F-B00E-C82E07FE62EF}"/>
          </ac:spMkLst>
        </pc:spChg>
        <pc:spChg chg="add">
          <ac:chgData name="Sarah Hattam" userId="a3ed340e-0d22-4182-984e-e6e1627b3118" providerId="ADAL" clId="{39602BBA-1123-4AA1-AE1C-EFFCC17214B0}" dt="2025-06-12T12:12:12.650" v="279" actId="26606"/>
          <ac:spMkLst>
            <pc:docMk/>
            <pc:sldMk cId="1037800447" sldId="573"/>
            <ac:spMk id="35" creationId="{D07DD2DE-F619-49DD-B5E7-03A290FF4ED1}"/>
          </ac:spMkLst>
        </pc:spChg>
        <pc:spChg chg="add">
          <ac:chgData name="Sarah Hattam" userId="a3ed340e-0d22-4182-984e-e6e1627b3118" providerId="ADAL" clId="{39602BBA-1123-4AA1-AE1C-EFFCC17214B0}" dt="2025-06-12T12:12:12.650" v="279" actId="26606"/>
          <ac:spMkLst>
            <pc:docMk/>
            <pc:sldMk cId="1037800447" sldId="573"/>
            <ac:spMk id="36" creationId="{85149191-5F60-4A28-AAFF-039F96B0F3EC}"/>
          </ac:spMkLst>
        </pc:spChg>
        <pc:spChg chg="add">
          <ac:chgData name="Sarah Hattam" userId="a3ed340e-0d22-4182-984e-e6e1627b3118" providerId="ADAL" clId="{39602BBA-1123-4AA1-AE1C-EFFCC17214B0}" dt="2025-06-12T12:12:12.650" v="279" actId="26606"/>
          <ac:spMkLst>
            <pc:docMk/>
            <pc:sldMk cId="1037800447" sldId="573"/>
            <ac:spMk id="37" creationId="{F8260ED5-17F7-4158-B241-D51DD4CF1B7E}"/>
          </ac:spMkLst>
        </pc:spChg>
        <pc:graphicFrameChg chg="add mod">
          <ac:chgData name="Sarah Hattam" userId="a3ed340e-0d22-4182-984e-e6e1627b3118" providerId="ADAL" clId="{39602BBA-1123-4AA1-AE1C-EFFCC17214B0}" dt="2025-06-12T12:09:44.895" v="262"/>
          <ac:graphicFrameMkLst>
            <pc:docMk/>
            <pc:sldMk cId="1037800447" sldId="573"/>
            <ac:graphicFrameMk id="4" creationId="{7FF3B9BC-AC13-39C2-F3D8-08C918A620C0}"/>
          </ac:graphicFrameMkLst>
        </pc:graphicFrameChg>
        <pc:graphicFrameChg chg="add mod">
          <ac:chgData name="Sarah Hattam" userId="a3ed340e-0d22-4182-984e-e6e1627b3118" providerId="ADAL" clId="{39602BBA-1123-4AA1-AE1C-EFFCC17214B0}" dt="2025-06-12T12:09:39.870" v="261"/>
          <ac:graphicFrameMkLst>
            <pc:docMk/>
            <pc:sldMk cId="1037800447" sldId="573"/>
            <ac:graphicFrameMk id="5" creationId="{55A610F3-2157-59F1-24FA-7D426D7F8921}"/>
          </ac:graphicFrameMkLst>
        </pc:graphicFrameChg>
        <pc:picChg chg="add mod ord">
          <ac:chgData name="Sarah Hattam" userId="a3ed340e-0d22-4182-984e-e6e1627b3118" providerId="ADAL" clId="{39602BBA-1123-4AA1-AE1C-EFFCC17214B0}" dt="2025-06-12T12:12:18.476" v="281" actId="1076"/>
          <ac:picMkLst>
            <pc:docMk/>
            <pc:sldMk cId="1037800447" sldId="573"/>
            <ac:picMk id="8" creationId="{BF5A01D2-9A70-998A-CF34-D4B50585721B}"/>
          </ac:picMkLst>
        </pc:picChg>
        <pc:picChg chg="add mod">
          <ac:chgData name="Sarah Hattam" userId="a3ed340e-0d22-4182-984e-e6e1627b3118" providerId="ADAL" clId="{39602BBA-1123-4AA1-AE1C-EFFCC17214B0}" dt="2025-06-12T12:09:44.895" v="262"/>
          <ac:picMkLst>
            <pc:docMk/>
            <pc:sldMk cId="1037800447" sldId="573"/>
            <ac:picMk id="4098" creationId="{A6D34024-FAE1-ACD7-0FB2-516024DAF797}"/>
          </ac:picMkLst>
        </pc:picChg>
        <pc:picChg chg="add mod">
          <ac:chgData name="Sarah Hattam" userId="a3ed340e-0d22-4182-984e-e6e1627b3118" providerId="ADAL" clId="{39602BBA-1123-4AA1-AE1C-EFFCC17214B0}" dt="2025-06-12T12:09:44.895" v="262"/>
          <ac:picMkLst>
            <pc:docMk/>
            <pc:sldMk cId="1037800447" sldId="573"/>
            <ac:picMk id="4099" creationId="{9CEA160E-477D-847F-6E67-B7078DCBA573}"/>
          </ac:picMkLst>
        </pc:picChg>
        <pc:picChg chg="add mod">
          <ac:chgData name="Sarah Hattam" userId="a3ed340e-0d22-4182-984e-e6e1627b3118" providerId="ADAL" clId="{39602BBA-1123-4AA1-AE1C-EFFCC17214B0}" dt="2025-06-12T12:09:44.895" v="262"/>
          <ac:picMkLst>
            <pc:docMk/>
            <pc:sldMk cId="1037800447" sldId="573"/>
            <ac:picMk id="4100" creationId="{6D1A5422-C7E4-F740-1007-80885F6BF478}"/>
          </ac:picMkLst>
        </pc:picChg>
      </pc:sldChg>
      <pc:sldChg chg="addSp delSp modSp new mod modTransition setBg">
        <pc:chgData name="Sarah Hattam" userId="a3ed340e-0d22-4182-984e-e6e1627b3118" providerId="ADAL" clId="{39602BBA-1123-4AA1-AE1C-EFFCC17214B0}" dt="2025-06-16T00:22:54.406" v="916"/>
        <pc:sldMkLst>
          <pc:docMk/>
          <pc:sldMk cId="2071397882" sldId="574"/>
        </pc:sldMkLst>
        <pc:spChg chg="mod">
          <ac:chgData name="Sarah Hattam" userId="a3ed340e-0d22-4182-984e-e6e1627b3118" providerId="ADAL" clId="{39602BBA-1123-4AA1-AE1C-EFFCC17214B0}" dt="2025-06-12T12:17:22.209" v="404" actId="1076"/>
          <ac:spMkLst>
            <pc:docMk/>
            <pc:sldMk cId="2071397882" sldId="574"/>
            <ac:spMk id="2" creationId="{314AC95D-4951-2E9F-0219-A3C425BF300F}"/>
          </ac:spMkLst>
        </pc:spChg>
        <pc:spChg chg="del">
          <ac:chgData name="Sarah Hattam" userId="a3ed340e-0d22-4182-984e-e6e1627b3118" providerId="ADAL" clId="{39602BBA-1123-4AA1-AE1C-EFFCC17214B0}" dt="2025-06-12T12:15:39.709" v="300" actId="22"/>
          <ac:spMkLst>
            <pc:docMk/>
            <pc:sldMk cId="2071397882" sldId="574"/>
            <ac:spMk id="3" creationId="{58D50C8D-7976-D775-9897-3F98ABC20F42}"/>
          </ac:spMkLst>
        </pc:spChg>
        <pc:spChg chg="add">
          <ac:chgData name="Sarah Hattam" userId="a3ed340e-0d22-4182-984e-e6e1627b3118" providerId="ADAL" clId="{39602BBA-1123-4AA1-AE1C-EFFCC17214B0}" dt="2025-06-12T12:16:17.960" v="302" actId="26606"/>
          <ac:spMkLst>
            <pc:docMk/>
            <pc:sldMk cId="2071397882" sldId="574"/>
            <ac:spMk id="10" creationId="{A8384FB5-9ADC-4DDC-881B-597D56F5B15D}"/>
          </ac:spMkLst>
        </pc:spChg>
        <pc:spChg chg="add">
          <ac:chgData name="Sarah Hattam" userId="a3ed340e-0d22-4182-984e-e6e1627b3118" providerId="ADAL" clId="{39602BBA-1123-4AA1-AE1C-EFFCC17214B0}" dt="2025-06-12T12:16:17.960" v="302" actId="26606"/>
          <ac:spMkLst>
            <pc:docMk/>
            <pc:sldMk cId="2071397882" sldId="574"/>
            <ac:spMk id="12" creationId="{91E5A9A7-95C6-4F4F-B00E-C82E07FE62EF}"/>
          </ac:spMkLst>
        </pc:spChg>
        <pc:spChg chg="add">
          <ac:chgData name="Sarah Hattam" userId="a3ed340e-0d22-4182-984e-e6e1627b3118" providerId="ADAL" clId="{39602BBA-1123-4AA1-AE1C-EFFCC17214B0}" dt="2025-06-12T12:16:17.960" v="302" actId="26606"/>
          <ac:spMkLst>
            <pc:docMk/>
            <pc:sldMk cId="2071397882" sldId="574"/>
            <ac:spMk id="14" creationId="{D07DD2DE-F619-49DD-B5E7-03A290FF4ED1}"/>
          </ac:spMkLst>
        </pc:spChg>
        <pc:spChg chg="add">
          <ac:chgData name="Sarah Hattam" userId="a3ed340e-0d22-4182-984e-e6e1627b3118" providerId="ADAL" clId="{39602BBA-1123-4AA1-AE1C-EFFCC17214B0}" dt="2025-06-12T12:16:17.960" v="302" actId="26606"/>
          <ac:spMkLst>
            <pc:docMk/>
            <pc:sldMk cId="2071397882" sldId="574"/>
            <ac:spMk id="16" creationId="{85149191-5F60-4A28-AAFF-039F96B0F3EC}"/>
          </ac:spMkLst>
        </pc:spChg>
        <pc:spChg chg="add">
          <ac:chgData name="Sarah Hattam" userId="a3ed340e-0d22-4182-984e-e6e1627b3118" providerId="ADAL" clId="{39602BBA-1123-4AA1-AE1C-EFFCC17214B0}" dt="2025-06-12T12:16:17.960" v="302" actId="26606"/>
          <ac:spMkLst>
            <pc:docMk/>
            <pc:sldMk cId="2071397882" sldId="574"/>
            <ac:spMk id="18" creationId="{F8260ED5-17F7-4158-B241-D51DD4CF1B7E}"/>
          </ac:spMkLst>
        </pc:spChg>
        <pc:picChg chg="add mod ord">
          <ac:chgData name="Sarah Hattam" userId="a3ed340e-0d22-4182-984e-e6e1627b3118" providerId="ADAL" clId="{39602BBA-1123-4AA1-AE1C-EFFCC17214B0}" dt="2025-06-12T12:16:17.960" v="302" actId="26606"/>
          <ac:picMkLst>
            <pc:docMk/>
            <pc:sldMk cId="2071397882" sldId="574"/>
            <ac:picMk id="5" creationId="{BDDE8CAF-3716-17C2-AFCC-76A3B5152F54}"/>
          </ac:picMkLst>
        </pc:picChg>
      </pc:sldChg>
      <pc:sldChg chg="addSp delSp modSp new mod modTransition setBg">
        <pc:chgData name="Sarah Hattam" userId="a3ed340e-0d22-4182-984e-e6e1627b3118" providerId="ADAL" clId="{39602BBA-1123-4AA1-AE1C-EFFCC17214B0}" dt="2025-06-16T00:22:54.406" v="916"/>
        <pc:sldMkLst>
          <pc:docMk/>
          <pc:sldMk cId="265203217" sldId="575"/>
        </pc:sldMkLst>
        <pc:spChg chg="mod">
          <ac:chgData name="Sarah Hattam" userId="a3ed340e-0d22-4182-984e-e6e1627b3118" providerId="ADAL" clId="{39602BBA-1123-4AA1-AE1C-EFFCC17214B0}" dt="2025-06-12T12:18:34.005" v="451" actId="14100"/>
          <ac:spMkLst>
            <pc:docMk/>
            <pc:sldMk cId="265203217" sldId="575"/>
            <ac:spMk id="2" creationId="{459BA059-B095-3575-BCF9-00E49952486A}"/>
          </ac:spMkLst>
        </pc:spChg>
        <pc:spChg chg="del">
          <ac:chgData name="Sarah Hattam" userId="a3ed340e-0d22-4182-984e-e6e1627b3118" providerId="ADAL" clId="{39602BBA-1123-4AA1-AE1C-EFFCC17214B0}" dt="2025-06-12T12:18:16.413" v="411" actId="26606"/>
          <ac:spMkLst>
            <pc:docMk/>
            <pc:sldMk cId="265203217" sldId="575"/>
            <ac:spMk id="3" creationId="{C1AA229C-1CD3-1EEE-D7C4-F2719BA32747}"/>
          </ac:spMkLst>
        </pc:spChg>
        <pc:spChg chg="add">
          <ac:chgData name="Sarah Hattam" userId="a3ed340e-0d22-4182-984e-e6e1627b3118" providerId="ADAL" clId="{39602BBA-1123-4AA1-AE1C-EFFCC17214B0}" dt="2025-06-12T12:18:16.413" v="411" actId="26606"/>
          <ac:spMkLst>
            <pc:docMk/>
            <pc:sldMk cId="265203217" sldId="575"/>
            <ac:spMk id="10" creationId="{A8384FB5-9ADC-4DDC-881B-597D56F5B15D}"/>
          </ac:spMkLst>
        </pc:spChg>
        <pc:spChg chg="add">
          <ac:chgData name="Sarah Hattam" userId="a3ed340e-0d22-4182-984e-e6e1627b3118" providerId="ADAL" clId="{39602BBA-1123-4AA1-AE1C-EFFCC17214B0}" dt="2025-06-12T12:18:16.413" v="411" actId="26606"/>
          <ac:spMkLst>
            <pc:docMk/>
            <pc:sldMk cId="265203217" sldId="575"/>
            <ac:spMk id="12" creationId="{91E5A9A7-95C6-4F4F-B00E-C82E07FE62EF}"/>
          </ac:spMkLst>
        </pc:spChg>
        <pc:spChg chg="add">
          <ac:chgData name="Sarah Hattam" userId="a3ed340e-0d22-4182-984e-e6e1627b3118" providerId="ADAL" clId="{39602BBA-1123-4AA1-AE1C-EFFCC17214B0}" dt="2025-06-12T12:18:16.413" v="411" actId="26606"/>
          <ac:spMkLst>
            <pc:docMk/>
            <pc:sldMk cId="265203217" sldId="575"/>
            <ac:spMk id="14" creationId="{D07DD2DE-F619-49DD-B5E7-03A290FF4ED1}"/>
          </ac:spMkLst>
        </pc:spChg>
        <pc:spChg chg="add">
          <ac:chgData name="Sarah Hattam" userId="a3ed340e-0d22-4182-984e-e6e1627b3118" providerId="ADAL" clId="{39602BBA-1123-4AA1-AE1C-EFFCC17214B0}" dt="2025-06-12T12:18:16.413" v="411" actId="26606"/>
          <ac:spMkLst>
            <pc:docMk/>
            <pc:sldMk cId="265203217" sldId="575"/>
            <ac:spMk id="16" creationId="{85149191-5F60-4A28-AAFF-039F96B0F3EC}"/>
          </ac:spMkLst>
        </pc:spChg>
        <pc:spChg chg="add">
          <ac:chgData name="Sarah Hattam" userId="a3ed340e-0d22-4182-984e-e6e1627b3118" providerId="ADAL" clId="{39602BBA-1123-4AA1-AE1C-EFFCC17214B0}" dt="2025-06-12T12:18:16.413" v="411" actId="26606"/>
          <ac:spMkLst>
            <pc:docMk/>
            <pc:sldMk cId="265203217" sldId="575"/>
            <ac:spMk id="18" creationId="{F8260ED5-17F7-4158-B241-D51DD4CF1B7E}"/>
          </ac:spMkLst>
        </pc:spChg>
        <pc:picChg chg="add mod">
          <ac:chgData name="Sarah Hattam" userId="a3ed340e-0d22-4182-984e-e6e1627b3118" providerId="ADAL" clId="{39602BBA-1123-4AA1-AE1C-EFFCC17214B0}" dt="2025-06-12T12:18:16.413" v="411" actId="26606"/>
          <ac:picMkLst>
            <pc:docMk/>
            <pc:sldMk cId="265203217" sldId="575"/>
            <ac:picMk id="5" creationId="{0963CA60-62BD-D1C6-1A09-A98E85F53C62}"/>
          </ac:picMkLst>
        </pc:picChg>
      </pc:sldChg>
      <pc:sldChg chg="addSp delSp modSp new mod modTransition setBg">
        <pc:chgData name="Sarah Hattam" userId="a3ed340e-0d22-4182-984e-e6e1627b3118" providerId="ADAL" clId="{39602BBA-1123-4AA1-AE1C-EFFCC17214B0}" dt="2025-06-16T00:22:54.406" v="916"/>
        <pc:sldMkLst>
          <pc:docMk/>
          <pc:sldMk cId="147031931" sldId="576"/>
        </pc:sldMkLst>
        <pc:spChg chg="mod">
          <ac:chgData name="Sarah Hattam" userId="a3ed340e-0d22-4182-984e-e6e1627b3118" providerId="ADAL" clId="{39602BBA-1123-4AA1-AE1C-EFFCC17214B0}" dt="2025-06-12T12:19:53.760" v="504" actId="20577"/>
          <ac:spMkLst>
            <pc:docMk/>
            <pc:sldMk cId="147031931" sldId="576"/>
            <ac:spMk id="2" creationId="{4A80E094-7DC3-AD88-11A4-1499C212C788}"/>
          </ac:spMkLst>
        </pc:spChg>
        <pc:spChg chg="del">
          <ac:chgData name="Sarah Hattam" userId="a3ed340e-0d22-4182-984e-e6e1627b3118" providerId="ADAL" clId="{39602BBA-1123-4AA1-AE1C-EFFCC17214B0}" dt="2025-06-12T12:19:13.347" v="453" actId="22"/>
          <ac:spMkLst>
            <pc:docMk/>
            <pc:sldMk cId="147031931" sldId="576"/>
            <ac:spMk id="3" creationId="{3F8FCEF9-6369-3DA4-28C1-6127800683FF}"/>
          </ac:spMkLst>
        </pc:spChg>
        <pc:spChg chg="add">
          <ac:chgData name="Sarah Hattam" userId="a3ed340e-0d22-4182-984e-e6e1627b3118" providerId="ADAL" clId="{39602BBA-1123-4AA1-AE1C-EFFCC17214B0}" dt="2025-06-12T12:19:22.523" v="458" actId="26606"/>
          <ac:spMkLst>
            <pc:docMk/>
            <pc:sldMk cId="147031931" sldId="576"/>
            <ac:spMk id="10" creationId="{A8384FB5-9ADC-4DDC-881B-597D56F5B15D}"/>
          </ac:spMkLst>
        </pc:spChg>
        <pc:spChg chg="add">
          <ac:chgData name="Sarah Hattam" userId="a3ed340e-0d22-4182-984e-e6e1627b3118" providerId="ADAL" clId="{39602BBA-1123-4AA1-AE1C-EFFCC17214B0}" dt="2025-06-12T12:19:22.523" v="458" actId="26606"/>
          <ac:spMkLst>
            <pc:docMk/>
            <pc:sldMk cId="147031931" sldId="576"/>
            <ac:spMk id="12" creationId="{91E5A9A7-95C6-4F4F-B00E-C82E07FE62EF}"/>
          </ac:spMkLst>
        </pc:spChg>
        <pc:spChg chg="add">
          <ac:chgData name="Sarah Hattam" userId="a3ed340e-0d22-4182-984e-e6e1627b3118" providerId="ADAL" clId="{39602BBA-1123-4AA1-AE1C-EFFCC17214B0}" dt="2025-06-12T12:19:22.523" v="458" actId="26606"/>
          <ac:spMkLst>
            <pc:docMk/>
            <pc:sldMk cId="147031931" sldId="576"/>
            <ac:spMk id="14" creationId="{D07DD2DE-F619-49DD-B5E7-03A290FF4ED1}"/>
          </ac:spMkLst>
        </pc:spChg>
        <pc:spChg chg="add">
          <ac:chgData name="Sarah Hattam" userId="a3ed340e-0d22-4182-984e-e6e1627b3118" providerId="ADAL" clId="{39602BBA-1123-4AA1-AE1C-EFFCC17214B0}" dt="2025-06-12T12:19:22.523" v="458" actId="26606"/>
          <ac:spMkLst>
            <pc:docMk/>
            <pc:sldMk cId="147031931" sldId="576"/>
            <ac:spMk id="16" creationId="{85149191-5F60-4A28-AAFF-039F96B0F3EC}"/>
          </ac:spMkLst>
        </pc:spChg>
        <pc:spChg chg="add">
          <ac:chgData name="Sarah Hattam" userId="a3ed340e-0d22-4182-984e-e6e1627b3118" providerId="ADAL" clId="{39602BBA-1123-4AA1-AE1C-EFFCC17214B0}" dt="2025-06-12T12:19:22.523" v="458" actId="26606"/>
          <ac:spMkLst>
            <pc:docMk/>
            <pc:sldMk cId="147031931" sldId="576"/>
            <ac:spMk id="18" creationId="{F8260ED5-17F7-4158-B241-D51DD4CF1B7E}"/>
          </ac:spMkLst>
        </pc:spChg>
        <pc:picChg chg="add mod ord">
          <ac:chgData name="Sarah Hattam" userId="a3ed340e-0d22-4182-984e-e6e1627b3118" providerId="ADAL" clId="{39602BBA-1123-4AA1-AE1C-EFFCC17214B0}" dt="2025-06-12T12:19:45.284" v="503" actId="14100"/>
          <ac:picMkLst>
            <pc:docMk/>
            <pc:sldMk cId="147031931" sldId="576"/>
            <ac:picMk id="5" creationId="{7D99F662-672E-EB77-2695-177232FAB28E}"/>
          </ac:picMkLst>
        </pc:picChg>
      </pc:sldChg>
      <pc:sldChg chg="addSp delSp modSp new mod modTransition setBg">
        <pc:chgData name="Sarah Hattam" userId="a3ed340e-0d22-4182-984e-e6e1627b3118" providerId="ADAL" clId="{39602BBA-1123-4AA1-AE1C-EFFCC17214B0}" dt="2025-06-16T00:22:54.406" v="916"/>
        <pc:sldMkLst>
          <pc:docMk/>
          <pc:sldMk cId="3825024452" sldId="577"/>
        </pc:sldMkLst>
        <pc:spChg chg="mod">
          <ac:chgData name="Sarah Hattam" userId="a3ed340e-0d22-4182-984e-e6e1627b3118" providerId="ADAL" clId="{39602BBA-1123-4AA1-AE1C-EFFCC17214B0}" dt="2025-06-12T12:21:09.421" v="551" actId="20577"/>
          <ac:spMkLst>
            <pc:docMk/>
            <pc:sldMk cId="3825024452" sldId="577"/>
            <ac:spMk id="2" creationId="{2E178E9A-A7FC-9929-5EC7-C652C94117DE}"/>
          </ac:spMkLst>
        </pc:spChg>
        <pc:spChg chg="del">
          <ac:chgData name="Sarah Hattam" userId="a3ed340e-0d22-4182-984e-e6e1627b3118" providerId="ADAL" clId="{39602BBA-1123-4AA1-AE1C-EFFCC17214B0}" dt="2025-06-12T12:20:33.772" v="506" actId="22"/>
          <ac:spMkLst>
            <pc:docMk/>
            <pc:sldMk cId="3825024452" sldId="577"/>
            <ac:spMk id="3" creationId="{DAD449B6-8AD2-839B-348A-EABF8C526796}"/>
          </ac:spMkLst>
        </pc:spChg>
        <pc:spChg chg="add">
          <ac:chgData name="Sarah Hattam" userId="a3ed340e-0d22-4182-984e-e6e1627b3118" providerId="ADAL" clId="{39602BBA-1123-4AA1-AE1C-EFFCC17214B0}" dt="2025-06-12T12:20:50.840" v="510" actId="26606"/>
          <ac:spMkLst>
            <pc:docMk/>
            <pc:sldMk cId="3825024452" sldId="577"/>
            <ac:spMk id="10" creationId="{A8384FB5-9ADC-4DDC-881B-597D56F5B15D}"/>
          </ac:spMkLst>
        </pc:spChg>
        <pc:spChg chg="add">
          <ac:chgData name="Sarah Hattam" userId="a3ed340e-0d22-4182-984e-e6e1627b3118" providerId="ADAL" clId="{39602BBA-1123-4AA1-AE1C-EFFCC17214B0}" dt="2025-06-12T12:20:50.840" v="510" actId="26606"/>
          <ac:spMkLst>
            <pc:docMk/>
            <pc:sldMk cId="3825024452" sldId="577"/>
            <ac:spMk id="12" creationId="{91E5A9A7-95C6-4F4F-B00E-C82E07FE62EF}"/>
          </ac:spMkLst>
        </pc:spChg>
        <pc:spChg chg="add">
          <ac:chgData name="Sarah Hattam" userId="a3ed340e-0d22-4182-984e-e6e1627b3118" providerId="ADAL" clId="{39602BBA-1123-4AA1-AE1C-EFFCC17214B0}" dt="2025-06-12T12:20:50.840" v="510" actId="26606"/>
          <ac:spMkLst>
            <pc:docMk/>
            <pc:sldMk cId="3825024452" sldId="577"/>
            <ac:spMk id="14" creationId="{D07DD2DE-F619-49DD-B5E7-03A290FF4ED1}"/>
          </ac:spMkLst>
        </pc:spChg>
        <pc:spChg chg="add">
          <ac:chgData name="Sarah Hattam" userId="a3ed340e-0d22-4182-984e-e6e1627b3118" providerId="ADAL" clId="{39602BBA-1123-4AA1-AE1C-EFFCC17214B0}" dt="2025-06-12T12:20:50.840" v="510" actId="26606"/>
          <ac:spMkLst>
            <pc:docMk/>
            <pc:sldMk cId="3825024452" sldId="577"/>
            <ac:spMk id="16" creationId="{85149191-5F60-4A28-AAFF-039F96B0F3EC}"/>
          </ac:spMkLst>
        </pc:spChg>
        <pc:spChg chg="add">
          <ac:chgData name="Sarah Hattam" userId="a3ed340e-0d22-4182-984e-e6e1627b3118" providerId="ADAL" clId="{39602BBA-1123-4AA1-AE1C-EFFCC17214B0}" dt="2025-06-12T12:20:50.840" v="510" actId="26606"/>
          <ac:spMkLst>
            <pc:docMk/>
            <pc:sldMk cId="3825024452" sldId="577"/>
            <ac:spMk id="18" creationId="{F8260ED5-17F7-4158-B241-D51DD4CF1B7E}"/>
          </ac:spMkLst>
        </pc:spChg>
        <pc:picChg chg="add mod ord">
          <ac:chgData name="Sarah Hattam" userId="a3ed340e-0d22-4182-984e-e6e1627b3118" providerId="ADAL" clId="{39602BBA-1123-4AA1-AE1C-EFFCC17214B0}" dt="2025-06-12T12:20:50.840" v="510" actId="26606"/>
          <ac:picMkLst>
            <pc:docMk/>
            <pc:sldMk cId="3825024452" sldId="577"/>
            <ac:picMk id="5" creationId="{E5D78281-50A6-6DDB-DA50-9394CFFBB53B}"/>
          </ac:picMkLst>
        </pc:picChg>
      </pc:sldChg>
      <pc:sldChg chg="addSp delSp modSp new mod modTransition setBg">
        <pc:chgData name="Sarah Hattam" userId="a3ed340e-0d22-4182-984e-e6e1627b3118" providerId="ADAL" clId="{39602BBA-1123-4AA1-AE1C-EFFCC17214B0}" dt="2025-06-16T00:22:54.406" v="916"/>
        <pc:sldMkLst>
          <pc:docMk/>
          <pc:sldMk cId="3030150186" sldId="578"/>
        </pc:sldMkLst>
        <pc:spChg chg="del mod">
          <ac:chgData name="Sarah Hattam" userId="a3ed340e-0d22-4182-984e-e6e1627b3118" providerId="ADAL" clId="{39602BBA-1123-4AA1-AE1C-EFFCC17214B0}" dt="2025-06-12T12:27:27.067" v="571" actId="478"/>
          <ac:spMkLst>
            <pc:docMk/>
            <pc:sldMk cId="3030150186" sldId="578"/>
            <ac:spMk id="2" creationId="{2634DD0F-9BC9-F45F-F100-1985DF10BAB0}"/>
          </ac:spMkLst>
        </pc:spChg>
        <pc:spChg chg="mod">
          <ac:chgData name="Sarah Hattam" userId="a3ed340e-0d22-4182-984e-e6e1627b3118" providerId="ADAL" clId="{39602BBA-1123-4AA1-AE1C-EFFCC17214B0}" dt="2025-06-12T12:27:15.287" v="563" actId="26606"/>
          <ac:spMkLst>
            <pc:docMk/>
            <pc:sldMk cId="3030150186" sldId="578"/>
            <ac:spMk id="3" creationId="{B0807887-925D-6646-08E4-70EDB2E5CC85}"/>
          </ac:spMkLst>
        </pc:spChg>
        <pc:spChg chg="add del mod">
          <ac:chgData name="Sarah Hattam" userId="a3ed340e-0d22-4182-984e-e6e1627b3118" providerId="ADAL" clId="{39602BBA-1123-4AA1-AE1C-EFFCC17214B0}" dt="2025-06-12T12:27:29.673" v="572" actId="478"/>
          <ac:spMkLst>
            <pc:docMk/>
            <pc:sldMk cId="3030150186" sldId="578"/>
            <ac:spMk id="5" creationId="{87F790B1-48F5-C3FE-4E50-89793C23F7BE}"/>
          </ac:spMkLst>
        </pc:spChg>
        <pc:spChg chg="add">
          <ac:chgData name="Sarah Hattam" userId="a3ed340e-0d22-4182-984e-e6e1627b3118" providerId="ADAL" clId="{39602BBA-1123-4AA1-AE1C-EFFCC17214B0}" dt="2025-06-12T12:27:15.287" v="563" actId="26606"/>
          <ac:spMkLst>
            <pc:docMk/>
            <pc:sldMk cId="3030150186" sldId="578"/>
            <ac:spMk id="8" creationId="{44D65982-4F00-4330-8DAA-DE6A9E4D6D23}"/>
          </ac:spMkLst>
        </pc:spChg>
        <pc:spChg chg="add">
          <ac:chgData name="Sarah Hattam" userId="a3ed340e-0d22-4182-984e-e6e1627b3118" providerId="ADAL" clId="{39602BBA-1123-4AA1-AE1C-EFFCC17214B0}" dt="2025-06-12T12:27:15.287" v="563" actId="26606"/>
          <ac:spMkLst>
            <pc:docMk/>
            <pc:sldMk cId="3030150186" sldId="578"/>
            <ac:spMk id="10" creationId="{56AD21CA-472C-4EA1-A897-F639017AFED3}"/>
          </ac:spMkLst>
        </pc:spChg>
        <pc:spChg chg="add">
          <ac:chgData name="Sarah Hattam" userId="a3ed340e-0d22-4182-984e-e6e1627b3118" providerId="ADAL" clId="{39602BBA-1123-4AA1-AE1C-EFFCC17214B0}" dt="2025-06-12T12:27:15.287" v="563" actId="26606"/>
          <ac:spMkLst>
            <pc:docMk/>
            <pc:sldMk cId="3030150186" sldId="578"/>
            <ac:spMk id="25" creationId="{C05FE506-AB9A-470B-89C8-008269966F9C}"/>
          </ac:spMkLst>
        </pc:spChg>
        <pc:grpChg chg="add">
          <ac:chgData name="Sarah Hattam" userId="a3ed340e-0d22-4182-984e-e6e1627b3118" providerId="ADAL" clId="{39602BBA-1123-4AA1-AE1C-EFFCC17214B0}" dt="2025-06-12T12:27:15.287" v="563" actId="26606"/>
          <ac:grpSpMkLst>
            <pc:docMk/>
            <pc:sldMk cId="3030150186" sldId="578"/>
            <ac:grpSpMk id="12" creationId="{B29A5F49-8CEE-44D2-A717-96965326A59B}"/>
          </ac:grpSpMkLst>
        </pc:grpChg>
        <pc:grpChg chg="add">
          <ac:chgData name="Sarah Hattam" userId="a3ed340e-0d22-4182-984e-e6e1627b3118" providerId="ADAL" clId="{39602BBA-1123-4AA1-AE1C-EFFCC17214B0}" dt="2025-06-12T12:27:15.287" v="563" actId="26606"/>
          <ac:grpSpMkLst>
            <pc:docMk/>
            <pc:sldMk cId="3030150186" sldId="578"/>
            <ac:grpSpMk id="16" creationId="{43F5E015-E085-4624-B431-B42414448684}"/>
          </ac:grpSpMkLst>
        </pc:grpChg>
      </pc:sldChg>
      <pc:sldChg chg="addSp modSp new mod modTransition setBg">
        <pc:chgData name="Sarah Hattam" userId="a3ed340e-0d22-4182-984e-e6e1627b3118" providerId="ADAL" clId="{39602BBA-1123-4AA1-AE1C-EFFCC17214B0}" dt="2025-06-16T00:22:54.406" v="916"/>
        <pc:sldMkLst>
          <pc:docMk/>
          <pc:sldMk cId="3724117150" sldId="579"/>
        </pc:sldMkLst>
        <pc:spChg chg="mod">
          <ac:chgData name="Sarah Hattam" userId="a3ed340e-0d22-4182-984e-e6e1627b3118" providerId="ADAL" clId="{39602BBA-1123-4AA1-AE1C-EFFCC17214B0}" dt="2025-06-12T12:30:22.812" v="590" actId="26606"/>
          <ac:spMkLst>
            <pc:docMk/>
            <pc:sldMk cId="3724117150" sldId="579"/>
            <ac:spMk id="2" creationId="{B7BE4670-B161-6577-9DAA-CA413F526593}"/>
          </ac:spMkLst>
        </pc:spChg>
        <pc:spChg chg="mod">
          <ac:chgData name="Sarah Hattam" userId="a3ed340e-0d22-4182-984e-e6e1627b3118" providerId="ADAL" clId="{39602BBA-1123-4AA1-AE1C-EFFCC17214B0}" dt="2025-06-12T12:30:22.812" v="590" actId="26606"/>
          <ac:spMkLst>
            <pc:docMk/>
            <pc:sldMk cId="3724117150" sldId="579"/>
            <ac:spMk id="3" creationId="{77FBBCC2-A8D5-7CC8-24CD-DA7FDE5E663E}"/>
          </ac:spMkLst>
        </pc:spChg>
        <pc:spChg chg="add">
          <ac:chgData name="Sarah Hattam" userId="a3ed340e-0d22-4182-984e-e6e1627b3118" providerId="ADAL" clId="{39602BBA-1123-4AA1-AE1C-EFFCC17214B0}" dt="2025-06-12T12:30:22.812" v="590" actId="26606"/>
          <ac:spMkLst>
            <pc:docMk/>
            <pc:sldMk cId="3724117150" sldId="579"/>
            <ac:spMk id="8" creationId="{44D65982-4F00-4330-8DAA-DE6A9E4D6D23}"/>
          </ac:spMkLst>
        </pc:spChg>
        <pc:spChg chg="add">
          <ac:chgData name="Sarah Hattam" userId="a3ed340e-0d22-4182-984e-e6e1627b3118" providerId="ADAL" clId="{39602BBA-1123-4AA1-AE1C-EFFCC17214B0}" dt="2025-06-12T12:30:22.812" v="590" actId="26606"/>
          <ac:spMkLst>
            <pc:docMk/>
            <pc:sldMk cId="3724117150" sldId="579"/>
            <ac:spMk id="10" creationId="{56AD21CA-472C-4EA1-A897-F639017AFED3}"/>
          </ac:spMkLst>
        </pc:spChg>
        <pc:spChg chg="add">
          <ac:chgData name="Sarah Hattam" userId="a3ed340e-0d22-4182-984e-e6e1627b3118" providerId="ADAL" clId="{39602BBA-1123-4AA1-AE1C-EFFCC17214B0}" dt="2025-06-12T12:30:22.812" v="590" actId="26606"/>
          <ac:spMkLst>
            <pc:docMk/>
            <pc:sldMk cId="3724117150" sldId="579"/>
            <ac:spMk id="25" creationId="{C05FE506-AB9A-470B-89C8-008269966F9C}"/>
          </ac:spMkLst>
        </pc:spChg>
        <pc:grpChg chg="add">
          <ac:chgData name="Sarah Hattam" userId="a3ed340e-0d22-4182-984e-e6e1627b3118" providerId="ADAL" clId="{39602BBA-1123-4AA1-AE1C-EFFCC17214B0}" dt="2025-06-12T12:30:22.812" v="590" actId="26606"/>
          <ac:grpSpMkLst>
            <pc:docMk/>
            <pc:sldMk cId="3724117150" sldId="579"/>
            <ac:grpSpMk id="12" creationId="{B29A5F49-8CEE-44D2-A717-96965326A59B}"/>
          </ac:grpSpMkLst>
        </pc:grpChg>
        <pc:grpChg chg="add">
          <ac:chgData name="Sarah Hattam" userId="a3ed340e-0d22-4182-984e-e6e1627b3118" providerId="ADAL" clId="{39602BBA-1123-4AA1-AE1C-EFFCC17214B0}" dt="2025-06-12T12:30:22.812" v="590" actId="26606"/>
          <ac:grpSpMkLst>
            <pc:docMk/>
            <pc:sldMk cId="3724117150" sldId="579"/>
            <ac:grpSpMk id="16" creationId="{43F5E015-E085-4624-B431-B42414448684}"/>
          </ac:grpSpMkLst>
        </pc:grpChg>
      </pc:sldChg>
      <pc:sldChg chg="addSp delSp modSp new mod modTransition">
        <pc:chgData name="Sarah Hattam" userId="a3ed340e-0d22-4182-984e-e6e1627b3118" providerId="ADAL" clId="{39602BBA-1123-4AA1-AE1C-EFFCC17214B0}" dt="2025-06-16T00:22:54.406" v="916"/>
        <pc:sldMkLst>
          <pc:docMk/>
          <pc:sldMk cId="2644050866" sldId="580"/>
        </pc:sldMkLst>
        <pc:spChg chg="del">
          <ac:chgData name="Sarah Hattam" userId="a3ed340e-0d22-4182-984e-e6e1627b3118" providerId="ADAL" clId="{39602BBA-1123-4AA1-AE1C-EFFCC17214B0}" dt="2025-06-15T05:38:47.620" v="740" actId="478"/>
          <ac:spMkLst>
            <pc:docMk/>
            <pc:sldMk cId="2644050866" sldId="580"/>
            <ac:spMk id="2" creationId="{577A0774-E987-2A43-3B3C-8A45F8774818}"/>
          </ac:spMkLst>
        </pc:spChg>
        <pc:spChg chg="del mod">
          <ac:chgData name="Sarah Hattam" userId="a3ed340e-0d22-4182-984e-e6e1627b3118" providerId="ADAL" clId="{39602BBA-1123-4AA1-AE1C-EFFCC17214B0}" dt="2025-06-15T05:38:50.678" v="741" actId="478"/>
          <ac:spMkLst>
            <pc:docMk/>
            <pc:sldMk cId="2644050866" sldId="580"/>
            <ac:spMk id="3" creationId="{71549FFE-7EF8-A2B7-E0C0-9988C224AD36}"/>
          </ac:spMkLst>
        </pc:spChg>
        <pc:spChg chg="add del mod">
          <ac:chgData name="Sarah Hattam" userId="a3ed340e-0d22-4182-984e-e6e1627b3118" providerId="ADAL" clId="{39602BBA-1123-4AA1-AE1C-EFFCC17214B0}" dt="2025-06-15T05:38:53.423" v="742" actId="478"/>
          <ac:spMkLst>
            <pc:docMk/>
            <pc:sldMk cId="2644050866" sldId="580"/>
            <ac:spMk id="7" creationId="{F128B0EE-07EF-B012-E6C3-C3BBB14A2472}"/>
          </ac:spMkLst>
        </pc:spChg>
        <pc:picChg chg="add mod">
          <ac:chgData name="Sarah Hattam" userId="a3ed340e-0d22-4182-984e-e6e1627b3118" providerId="ADAL" clId="{39602BBA-1123-4AA1-AE1C-EFFCC17214B0}" dt="2025-06-15T05:38:46.001" v="739" actId="1076"/>
          <ac:picMkLst>
            <pc:docMk/>
            <pc:sldMk cId="2644050866" sldId="580"/>
            <ac:picMk id="5" creationId="{CEFE73EE-2A82-C48F-AE6E-845C6CDE3360}"/>
          </ac:picMkLst>
        </pc:picChg>
        <pc:picChg chg="add mod">
          <ac:chgData name="Sarah Hattam" userId="a3ed340e-0d22-4182-984e-e6e1627b3118" providerId="ADAL" clId="{39602BBA-1123-4AA1-AE1C-EFFCC17214B0}" dt="2025-06-15T05:39:31.002" v="744" actId="1076"/>
          <ac:picMkLst>
            <pc:docMk/>
            <pc:sldMk cId="2644050866" sldId="580"/>
            <ac:picMk id="9" creationId="{B28ACE85-B4E0-F177-ED5F-36F22FF94CEF}"/>
          </ac:picMkLst>
        </pc:picChg>
      </pc:sldChg>
      <pc:sldChg chg="add del">
        <pc:chgData name="Sarah Hattam" userId="a3ed340e-0d22-4182-984e-e6e1627b3118" providerId="ADAL" clId="{39602BBA-1123-4AA1-AE1C-EFFCC17214B0}" dt="2025-06-15T06:03:33.363" v="812" actId="47"/>
        <pc:sldMkLst>
          <pc:docMk/>
          <pc:sldMk cId="1921612676" sldId="581"/>
        </pc:sldMkLst>
      </pc:sldChg>
      <pc:sldChg chg="addSp delSp modSp add mod modTransition">
        <pc:chgData name="Sarah Hattam" userId="a3ed340e-0d22-4182-984e-e6e1627b3118" providerId="ADAL" clId="{39602BBA-1123-4AA1-AE1C-EFFCC17214B0}" dt="2025-06-16T00:22:54.406" v="916"/>
        <pc:sldMkLst>
          <pc:docMk/>
          <pc:sldMk cId="4043461591" sldId="582"/>
        </pc:sldMkLst>
        <pc:spChg chg="del">
          <ac:chgData name="Sarah Hattam" userId="a3ed340e-0d22-4182-984e-e6e1627b3118" providerId="ADAL" clId="{39602BBA-1123-4AA1-AE1C-EFFCC17214B0}" dt="2025-06-15T06:03:41.895" v="813" actId="478"/>
          <ac:spMkLst>
            <pc:docMk/>
            <pc:sldMk cId="4043461591" sldId="582"/>
            <ac:spMk id="2" creationId="{577A0774-E987-2A43-3B3C-8A45F8774818}"/>
          </ac:spMkLst>
        </pc:spChg>
        <pc:spChg chg="del mod">
          <ac:chgData name="Sarah Hattam" userId="a3ed340e-0d22-4182-984e-e6e1627b3118" providerId="ADAL" clId="{39602BBA-1123-4AA1-AE1C-EFFCC17214B0}" dt="2025-06-15T06:03:43.306" v="815" actId="478"/>
          <ac:spMkLst>
            <pc:docMk/>
            <pc:sldMk cId="4043461591" sldId="582"/>
            <ac:spMk id="3" creationId="{71549FFE-7EF8-A2B7-E0C0-9988C224AD36}"/>
          </ac:spMkLst>
        </pc:spChg>
        <pc:spChg chg="add del mod">
          <ac:chgData name="Sarah Hattam" userId="a3ed340e-0d22-4182-984e-e6e1627b3118" providerId="ADAL" clId="{39602BBA-1123-4AA1-AE1C-EFFCC17214B0}" dt="2025-06-15T06:03:45.285" v="816" actId="478"/>
          <ac:spMkLst>
            <pc:docMk/>
            <pc:sldMk cId="4043461591" sldId="582"/>
            <ac:spMk id="7" creationId="{B93EA782-0E17-8115-B8E9-265CDFA35224}"/>
          </ac:spMkLst>
        </pc:spChg>
        <pc:picChg chg="add">
          <ac:chgData name="Sarah Hattam" userId="a3ed340e-0d22-4182-984e-e6e1627b3118" providerId="ADAL" clId="{39602BBA-1123-4AA1-AE1C-EFFCC17214B0}" dt="2025-06-15T05:44:44.084" v="795" actId="22"/>
          <ac:picMkLst>
            <pc:docMk/>
            <pc:sldMk cId="4043461591" sldId="582"/>
            <ac:picMk id="5" creationId="{F3FE8130-EAF0-DA61-BC11-517698AA0A83}"/>
          </ac:picMkLst>
        </pc:picChg>
      </pc:sldChg>
      <pc:sldChg chg="addSp modSp add mod modTransition">
        <pc:chgData name="Sarah Hattam" userId="a3ed340e-0d22-4182-984e-e6e1627b3118" providerId="ADAL" clId="{39602BBA-1123-4AA1-AE1C-EFFCC17214B0}" dt="2025-06-16T00:22:54.406" v="916"/>
        <pc:sldMkLst>
          <pc:docMk/>
          <pc:sldMk cId="1198665129" sldId="583"/>
        </pc:sldMkLst>
        <pc:picChg chg="add mod">
          <ac:chgData name="Sarah Hattam" userId="a3ed340e-0d22-4182-984e-e6e1627b3118" providerId="ADAL" clId="{39602BBA-1123-4AA1-AE1C-EFFCC17214B0}" dt="2025-06-15T05:43:53.383" v="791" actId="1076"/>
          <ac:picMkLst>
            <pc:docMk/>
            <pc:sldMk cId="1198665129" sldId="583"/>
            <ac:picMk id="5" creationId="{DE48885C-D927-B5B4-1AA8-4CD0DC6AE462}"/>
          </ac:picMkLst>
        </pc:picChg>
        <pc:picChg chg="add mod">
          <ac:chgData name="Sarah Hattam" userId="a3ed340e-0d22-4182-984e-e6e1627b3118" providerId="ADAL" clId="{39602BBA-1123-4AA1-AE1C-EFFCC17214B0}" dt="2025-06-15T05:44:20.163" v="794" actId="14100"/>
          <ac:picMkLst>
            <pc:docMk/>
            <pc:sldMk cId="1198665129" sldId="583"/>
            <ac:picMk id="7" creationId="{4F446BC5-8425-2E13-A630-45272188800F}"/>
          </ac:picMkLst>
        </pc:picChg>
      </pc:sldChg>
      <pc:sldChg chg="addSp delSp modSp add mod modTransition">
        <pc:chgData name="Sarah Hattam" userId="a3ed340e-0d22-4182-984e-e6e1627b3118" providerId="ADAL" clId="{39602BBA-1123-4AA1-AE1C-EFFCC17214B0}" dt="2025-06-16T00:22:54.406" v="916"/>
        <pc:sldMkLst>
          <pc:docMk/>
          <pc:sldMk cId="1143535266" sldId="584"/>
        </pc:sldMkLst>
        <pc:spChg chg="del">
          <ac:chgData name="Sarah Hattam" userId="a3ed340e-0d22-4182-984e-e6e1627b3118" providerId="ADAL" clId="{39602BBA-1123-4AA1-AE1C-EFFCC17214B0}" dt="2025-06-15T05:41:49.195" v="753" actId="478"/>
          <ac:spMkLst>
            <pc:docMk/>
            <pc:sldMk cId="1143535266" sldId="584"/>
            <ac:spMk id="2" creationId="{577A0774-E987-2A43-3B3C-8A45F8774818}"/>
          </ac:spMkLst>
        </pc:spChg>
        <pc:spChg chg="del mod">
          <ac:chgData name="Sarah Hattam" userId="a3ed340e-0d22-4182-984e-e6e1627b3118" providerId="ADAL" clId="{39602BBA-1123-4AA1-AE1C-EFFCC17214B0}" dt="2025-06-15T05:41:52.035" v="754" actId="478"/>
          <ac:spMkLst>
            <pc:docMk/>
            <pc:sldMk cId="1143535266" sldId="584"/>
            <ac:spMk id="3" creationId="{71549FFE-7EF8-A2B7-E0C0-9988C224AD36}"/>
          </ac:spMkLst>
        </pc:spChg>
        <pc:spChg chg="add mod">
          <ac:chgData name="Sarah Hattam" userId="a3ed340e-0d22-4182-984e-e6e1627b3118" providerId="ADAL" clId="{39602BBA-1123-4AA1-AE1C-EFFCC17214B0}" dt="2025-06-15T05:42:11.143" v="789" actId="20577"/>
          <ac:spMkLst>
            <pc:docMk/>
            <pc:sldMk cId="1143535266" sldId="584"/>
            <ac:spMk id="6" creationId="{EDE479F2-8A5C-D26A-7205-1027026613D0}"/>
          </ac:spMkLst>
        </pc:spChg>
        <pc:picChg chg="add mod">
          <ac:chgData name="Sarah Hattam" userId="a3ed340e-0d22-4182-984e-e6e1627b3118" providerId="ADAL" clId="{39602BBA-1123-4AA1-AE1C-EFFCC17214B0}" dt="2025-06-15T05:41:55.358" v="755" actId="1076"/>
          <ac:picMkLst>
            <pc:docMk/>
            <pc:sldMk cId="1143535266" sldId="584"/>
            <ac:picMk id="5" creationId="{89C928D2-1972-0098-0C88-283D63554123}"/>
          </ac:picMkLst>
        </pc:picChg>
      </pc:sldChg>
      <pc:sldChg chg="addSp delSp modSp add mod modTransition">
        <pc:chgData name="Sarah Hattam" userId="a3ed340e-0d22-4182-984e-e6e1627b3118" providerId="ADAL" clId="{39602BBA-1123-4AA1-AE1C-EFFCC17214B0}" dt="2025-06-16T00:22:54.406" v="916"/>
        <pc:sldMkLst>
          <pc:docMk/>
          <pc:sldMk cId="4080100867" sldId="585"/>
        </pc:sldMkLst>
        <pc:spChg chg="del">
          <ac:chgData name="Sarah Hattam" userId="a3ed340e-0d22-4182-984e-e6e1627b3118" providerId="ADAL" clId="{39602BBA-1123-4AA1-AE1C-EFFCC17214B0}" dt="2025-06-15T05:41:18.330" v="750" actId="478"/>
          <ac:spMkLst>
            <pc:docMk/>
            <pc:sldMk cId="4080100867" sldId="585"/>
            <ac:spMk id="2" creationId="{577A0774-E987-2A43-3B3C-8A45F8774818}"/>
          </ac:spMkLst>
        </pc:spChg>
        <pc:picChg chg="add mod">
          <ac:chgData name="Sarah Hattam" userId="a3ed340e-0d22-4182-984e-e6e1627b3118" providerId="ADAL" clId="{39602BBA-1123-4AA1-AE1C-EFFCC17214B0}" dt="2025-06-15T05:40:43.134" v="746" actId="1076"/>
          <ac:picMkLst>
            <pc:docMk/>
            <pc:sldMk cId="4080100867" sldId="585"/>
            <ac:picMk id="5" creationId="{B31D7F1C-A6FD-1176-4E92-BB6F107FB79E}"/>
          </ac:picMkLst>
        </pc:picChg>
        <pc:picChg chg="add mod">
          <ac:chgData name="Sarah Hattam" userId="a3ed340e-0d22-4182-984e-e6e1627b3118" providerId="ADAL" clId="{39602BBA-1123-4AA1-AE1C-EFFCC17214B0}" dt="2025-06-15T05:41:14.414" v="749" actId="14100"/>
          <ac:picMkLst>
            <pc:docMk/>
            <pc:sldMk cId="4080100867" sldId="585"/>
            <ac:picMk id="7" creationId="{9B815050-F684-A089-C886-AE57197BDA91}"/>
          </ac:picMkLst>
        </pc:picChg>
      </pc:sldChg>
      <pc:sldChg chg="addSp modSp new mod ord modTransition">
        <pc:chgData name="Sarah Hattam" userId="a3ed340e-0d22-4182-984e-e6e1627b3118" providerId="ADAL" clId="{39602BBA-1123-4AA1-AE1C-EFFCC17214B0}" dt="2025-06-16T00:22:54.406" v="916"/>
        <pc:sldMkLst>
          <pc:docMk/>
          <pc:sldMk cId="1866627122" sldId="586"/>
        </pc:sldMkLst>
        <pc:spChg chg="mod">
          <ac:chgData name="Sarah Hattam" userId="a3ed340e-0d22-4182-984e-e6e1627b3118" providerId="ADAL" clId="{39602BBA-1123-4AA1-AE1C-EFFCC17214B0}" dt="2025-06-12T12:35:34.829" v="731" actId="20577"/>
          <ac:spMkLst>
            <pc:docMk/>
            <pc:sldMk cId="1866627122" sldId="586"/>
            <ac:spMk id="3" creationId="{F036CB7F-C468-64D6-6390-A87954986597}"/>
          </ac:spMkLst>
        </pc:spChg>
        <pc:picChg chg="add mod">
          <ac:chgData name="Sarah Hattam" userId="a3ed340e-0d22-4182-984e-e6e1627b3118" providerId="ADAL" clId="{39602BBA-1123-4AA1-AE1C-EFFCC17214B0}" dt="2025-06-15T05:57:43.421" v="803" actId="14100"/>
          <ac:picMkLst>
            <pc:docMk/>
            <pc:sldMk cId="1866627122" sldId="586"/>
            <ac:picMk id="5" creationId="{8F838083-3ECF-8B5E-23CC-6A78DEABEA3B}"/>
          </ac:picMkLst>
        </pc:picChg>
        <pc:picChg chg="add mod">
          <ac:chgData name="Sarah Hattam" userId="a3ed340e-0d22-4182-984e-e6e1627b3118" providerId="ADAL" clId="{39602BBA-1123-4AA1-AE1C-EFFCC17214B0}" dt="2025-06-15T05:59:22.693" v="809" actId="1076"/>
          <ac:picMkLst>
            <pc:docMk/>
            <pc:sldMk cId="1866627122" sldId="586"/>
            <ac:picMk id="7" creationId="{F20287ED-88B6-93C0-C995-999F184385D4}"/>
          </ac:picMkLst>
        </pc:picChg>
      </pc:sldChg>
      <pc:sldChg chg="modSp new mod modTransition">
        <pc:chgData name="Sarah Hattam" userId="a3ed340e-0d22-4182-984e-e6e1627b3118" providerId="ADAL" clId="{39602BBA-1123-4AA1-AE1C-EFFCC17214B0}" dt="2025-06-16T00:22:54.406" v="916"/>
        <pc:sldMkLst>
          <pc:docMk/>
          <pc:sldMk cId="608418131" sldId="587"/>
        </pc:sldMkLst>
        <pc:spChg chg="mod">
          <ac:chgData name="Sarah Hattam" userId="a3ed340e-0d22-4182-984e-e6e1627b3118" providerId="ADAL" clId="{39602BBA-1123-4AA1-AE1C-EFFCC17214B0}" dt="2025-06-15T23:53:29.867" v="828" actId="20577"/>
          <ac:spMkLst>
            <pc:docMk/>
            <pc:sldMk cId="608418131" sldId="587"/>
            <ac:spMk id="2" creationId="{CE0745A0-1D76-0583-44FD-103A6D36CCAA}"/>
          </ac:spMkLst>
        </pc:spChg>
        <pc:spChg chg="mod">
          <ac:chgData name="Sarah Hattam" userId="a3ed340e-0d22-4182-984e-e6e1627b3118" providerId="ADAL" clId="{39602BBA-1123-4AA1-AE1C-EFFCC17214B0}" dt="2025-06-15T23:53:26.229" v="821"/>
          <ac:spMkLst>
            <pc:docMk/>
            <pc:sldMk cId="608418131" sldId="587"/>
            <ac:spMk id="3" creationId="{691F0CF7-EF42-0535-F474-BD3568A3B3FC}"/>
          </ac:spMkLst>
        </pc:spChg>
      </pc:sldChg>
      <pc:sldChg chg="new del">
        <pc:chgData name="Sarah Hattam" userId="a3ed340e-0d22-4182-984e-e6e1627b3118" providerId="ADAL" clId="{39602BBA-1123-4AA1-AE1C-EFFCC17214B0}" dt="2025-06-15T05:52:24.468" v="797" actId="47"/>
        <pc:sldMkLst>
          <pc:docMk/>
          <pc:sldMk cId="1080686258" sldId="587"/>
        </pc:sldMkLst>
      </pc:sldChg>
      <pc:sldChg chg="new del">
        <pc:chgData name="Sarah Hattam" userId="a3ed340e-0d22-4182-984e-e6e1627b3118" providerId="ADAL" clId="{39602BBA-1123-4AA1-AE1C-EFFCC17214B0}" dt="2025-06-12T12:36:40.574" v="736" actId="680"/>
        <pc:sldMkLst>
          <pc:docMk/>
          <pc:sldMk cId="1412188986" sldId="587"/>
        </pc:sldMkLst>
      </pc:sldChg>
      <pc:sldChg chg="modSp new mod modTransition">
        <pc:chgData name="Sarah Hattam" userId="a3ed340e-0d22-4182-984e-e6e1627b3118" providerId="ADAL" clId="{39602BBA-1123-4AA1-AE1C-EFFCC17214B0}" dt="2025-06-16T00:22:54.406" v="916"/>
        <pc:sldMkLst>
          <pc:docMk/>
          <pc:sldMk cId="104811815" sldId="588"/>
        </pc:sldMkLst>
        <pc:spChg chg="mod">
          <ac:chgData name="Sarah Hattam" userId="a3ed340e-0d22-4182-984e-e6e1627b3118" providerId="ADAL" clId="{39602BBA-1123-4AA1-AE1C-EFFCC17214B0}" dt="2025-06-15T23:53:37.127" v="836" actId="20577"/>
          <ac:spMkLst>
            <pc:docMk/>
            <pc:sldMk cId="104811815" sldId="588"/>
            <ac:spMk id="2" creationId="{6D381C31-8130-9926-7D6C-BCB12B8CF293}"/>
          </ac:spMkLst>
        </pc:spChg>
        <pc:spChg chg="mod">
          <ac:chgData name="Sarah Hattam" userId="a3ed340e-0d22-4182-984e-e6e1627b3118" providerId="ADAL" clId="{39602BBA-1123-4AA1-AE1C-EFFCC17214B0}" dt="2025-06-15T23:53:55.146" v="838"/>
          <ac:spMkLst>
            <pc:docMk/>
            <pc:sldMk cId="104811815" sldId="588"/>
            <ac:spMk id="3" creationId="{03B14368-A5B3-257A-83EE-1783E949A09D}"/>
          </ac:spMkLst>
        </pc:spChg>
      </pc:sldChg>
      <pc:sldChg chg="modSp new mod modTransition">
        <pc:chgData name="Sarah Hattam" userId="a3ed340e-0d22-4182-984e-e6e1627b3118" providerId="ADAL" clId="{39602BBA-1123-4AA1-AE1C-EFFCC17214B0}" dt="2025-06-16T00:22:54.406" v="916"/>
        <pc:sldMkLst>
          <pc:docMk/>
          <pc:sldMk cId="142638803" sldId="589"/>
        </pc:sldMkLst>
        <pc:spChg chg="mod">
          <ac:chgData name="Sarah Hattam" userId="a3ed340e-0d22-4182-984e-e6e1627b3118" providerId="ADAL" clId="{39602BBA-1123-4AA1-AE1C-EFFCC17214B0}" dt="2025-06-15T23:54:18.346" v="854" actId="20577"/>
          <ac:spMkLst>
            <pc:docMk/>
            <pc:sldMk cId="142638803" sldId="589"/>
            <ac:spMk id="2" creationId="{14C72B67-2A64-AE15-2DB2-19644CE64004}"/>
          </ac:spMkLst>
        </pc:spChg>
        <pc:spChg chg="mod">
          <ac:chgData name="Sarah Hattam" userId="a3ed340e-0d22-4182-984e-e6e1627b3118" providerId="ADAL" clId="{39602BBA-1123-4AA1-AE1C-EFFCC17214B0}" dt="2025-06-15T23:54:22.678" v="856" actId="5793"/>
          <ac:spMkLst>
            <pc:docMk/>
            <pc:sldMk cId="142638803" sldId="589"/>
            <ac:spMk id="3" creationId="{36B42F19-D782-2B06-99E5-21188C4ED535}"/>
          </ac:spMkLst>
        </pc:spChg>
      </pc:sldChg>
      <pc:sldChg chg="modSp new mod modTransition">
        <pc:chgData name="Sarah Hattam" userId="a3ed340e-0d22-4182-984e-e6e1627b3118" providerId="ADAL" clId="{39602BBA-1123-4AA1-AE1C-EFFCC17214B0}" dt="2025-06-16T00:22:54.406" v="916"/>
        <pc:sldMkLst>
          <pc:docMk/>
          <pc:sldMk cId="244981354" sldId="590"/>
        </pc:sldMkLst>
        <pc:spChg chg="mod">
          <ac:chgData name="Sarah Hattam" userId="a3ed340e-0d22-4182-984e-e6e1627b3118" providerId="ADAL" clId="{39602BBA-1123-4AA1-AE1C-EFFCC17214B0}" dt="2025-06-15T23:55:01.055" v="868" actId="20577"/>
          <ac:spMkLst>
            <pc:docMk/>
            <pc:sldMk cId="244981354" sldId="590"/>
            <ac:spMk id="2" creationId="{7806FC54-D89D-9C53-2EE6-0A18CF34CAC5}"/>
          </ac:spMkLst>
        </pc:spChg>
        <pc:spChg chg="mod">
          <ac:chgData name="Sarah Hattam" userId="a3ed340e-0d22-4182-984e-e6e1627b3118" providerId="ADAL" clId="{39602BBA-1123-4AA1-AE1C-EFFCC17214B0}" dt="2025-06-15T23:54:58.743" v="859" actId="5793"/>
          <ac:spMkLst>
            <pc:docMk/>
            <pc:sldMk cId="244981354" sldId="590"/>
            <ac:spMk id="3" creationId="{4062F553-1895-9546-1D20-EA11A793F8AF}"/>
          </ac:spMkLst>
        </pc:spChg>
      </pc:sldChg>
      <pc:sldChg chg="modSp new mod modTransition">
        <pc:chgData name="Sarah Hattam" userId="a3ed340e-0d22-4182-984e-e6e1627b3118" providerId="ADAL" clId="{39602BBA-1123-4AA1-AE1C-EFFCC17214B0}" dt="2025-06-16T00:22:54.406" v="916"/>
        <pc:sldMkLst>
          <pc:docMk/>
          <pc:sldMk cId="3703875467" sldId="591"/>
        </pc:sldMkLst>
        <pc:spChg chg="mod">
          <ac:chgData name="Sarah Hattam" userId="a3ed340e-0d22-4182-984e-e6e1627b3118" providerId="ADAL" clId="{39602BBA-1123-4AA1-AE1C-EFFCC17214B0}" dt="2025-06-15T23:56:14.546" v="883" actId="20577"/>
          <ac:spMkLst>
            <pc:docMk/>
            <pc:sldMk cId="3703875467" sldId="591"/>
            <ac:spMk id="2" creationId="{5CB2FD50-551B-85D8-0E2B-AE6377860355}"/>
          </ac:spMkLst>
        </pc:spChg>
        <pc:spChg chg="mod">
          <ac:chgData name="Sarah Hattam" userId="a3ed340e-0d22-4182-984e-e6e1627b3118" providerId="ADAL" clId="{39602BBA-1123-4AA1-AE1C-EFFCC17214B0}" dt="2025-06-15T23:56:10.182" v="871" actId="5793"/>
          <ac:spMkLst>
            <pc:docMk/>
            <pc:sldMk cId="3703875467" sldId="591"/>
            <ac:spMk id="3" creationId="{BADEE0B0-34CD-F5DF-0F1F-61A8CD407B72}"/>
          </ac:spMkLst>
        </pc:spChg>
      </pc:sldChg>
      <pc:sldChg chg="modSp new mod modTransition">
        <pc:chgData name="Sarah Hattam" userId="a3ed340e-0d22-4182-984e-e6e1627b3118" providerId="ADAL" clId="{39602BBA-1123-4AA1-AE1C-EFFCC17214B0}" dt="2025-06-16T00:22:54.406" v="916"/>
        <pc:sldMkLst>
          <pc:docMk/>
          <pc:sldMk cId="2502399455" sldId="592"/>
        </pc:sldMkLst>
        <pc:spChg chg="mod">
          <ac:chgData name="Sarah Hattam" userId="a3ed340e-0d22-4182-984e-e6e1627b3118" providerId="ADAL" clId="{39602BBA-1123-4AA1-AE1C-EFFCC17214B0}" dt="2025-06-15T23:56:50.234" v="893" actId="5793"/>
          <ac:spMkLst>
            <pc:docMk/>
            <pc:sldMk cId="2502399455" sldId="592"/>
            <ac:spMk id="2" creationId="{7429B9B6-FC7D-539C-402A-77E5C3F351EF}"/>
          </ac:spMkLst>
        </pc:spChg>
        <pc:spChg chg="mod">
          <ac:chgData name="Sarah Hattam" userId="a3ed340e-0d22-4182-984e-e6e1627b3118" providerId="ADAL" clId="{39602BBA-1123-4AA1-AE1C-EFFCC17214B0}" dt="2025-06-15T23:56:58.759" v="896" actId="5793"/>
          <ac:spMkLst>
            <pc:docMk/>
            <pc:sldMk cId="2502399455" sldId="592"/>
            <ac:spMk id="3" creationId="{59E06442-8777-4A8C-136E-F28C8BCDBB7B}"/>
          </ac:spMkLst>
        </pc:spChg>
      </pc:sldChg>
      <pc:sldChg chg="modSp new mod">
        <pc:chgData name="Sarah Hattam" userId="a3ed340e-0d22-4182-984e-e6e1627b3118" providerId="ADAL" clId="{39602BBA-1123-4AA1-AE1C-EFFCC17214B0}" dt="2025-06-16T00:59:49.374" v="937" actId="20577"/>
        <pc:sldMkLst>
          <pc:docMk/>
          <pc:sldMk cId="4217955081" sldId="593"/>
        </pc:sldMkLst>
        <pc:spChg chg="mod">
          <ac:chgData name="Sarah Hattam" userId="a3ed340e-0d22-4182-984e-e6e1627b3118" providerId="ADAL" clId="{39602BBA-1123-4AA1-AE1C-EFFCC17214B0}" dt="2025-06-16T00:59:49.374" v="937" actId="20577"/>
          <ac:spMkLst>
            <pc:docMk/>
            <pc:sldMk cId="4217955081" sldId="593"/>
            <ac:spMk id="2" creationId="{63E29424-F388-EC01-3699-F40146C7CEDA}"/>
          </ac:spMkLst>
        </pc:spChg>
        <pc:spChg chg="mod">
          <ac:chgData name="Sarah Hattam" userId="a3ed340e-0d22-4182-984e-e6e1627b3118" providerId="ADAL" clId="{39602BBA-1123-4AA1-AE1C-EFFCC17214B0}" dt="2025-06-16T00:59:36.736" v="918"/>
          <ac:spMkLst>
            <pc:docMk/>
            <pc:sldMk cId="4217955081" sldId="593"/>
            <ac:spMk id="3" creationId="{6E83882F-3A6A-DADE-8BBD-A7DE78AEE29A}"/>
          </ac:spMkLst>
        </pc:spChg>
      </pc:sldChg>
      <pc:sldMasterChg chg="modTransition modSldLayout">
        <pc:chgData name="Sarah Hattam" userId="a3ed340e-0d22-4182-984e-e6e1627b3118" providerId="ADAL" clId="{39602BBA-1123-4AA1-AE1C-EFFCC17214B0}" dt="2025-06-16T00:22:54.406" v="916"/>
        <pc:sldMasterMkLst>
          <pc:docMk/>
          <pc:sldMasterMk cId="0" sldId="2147483648"/>
        </pc:sldMasterMkLst>
        <pc:sldLayoutChg chg="modTransition">
          <pc:chgData name="Sarah Hattam" userId="a3ed340e-0d22-4182-984e-e6e1627b3118" providerId="ADAL" clId="{39602BBA-1123-4AA1-AE1C-EFFCC17214B0}" dt="2025-06-16T00:22:54.406" v="916"/>
          <pc:sldLayoutMkLst>
            <pc:docMk/>
            <pc:sldMasterMk cId="0" sldId="2147483648"/>
            <pc:sldLayoutMk cId="0" sldId="2147483649"/>
          </pc:sldLayoutMkLst>
        </pc:sldLayoutChg>
        <pc:sldLayoutChg chg="modTransition">
          <pc:chgData name="Sarah Hattam" userId="a3ed340e-0d22-4182-984e-e6e1627b3118" providerId="ADAL" clId="{39602BBA-1123-4AA1-AE1C-EFFCC17214B0}" dt="2025-06-16T00:22:54.406" v="916"/>
          <pc:sldLayoutMkLst>
            <pc:docMk/>
            <pc:sldMasterMk cId="0" sldId="2147483648"/>
            <pc:sldLayoutMk cId="0" sldId="2147483650"/>
          </pc:sldLayoutMkLst>
        </pc:sldLayoutChg>
        <pc:sldLayoutChg chg="modTransition">
          <pc:chgData name="Sarah Hattam" userId="a3ed340e-0d22-4182-984e-e6e1627b3118" providerId="ADAL" clId="{39602BBA-1123-4AA1-AE1C-EFFCC17214B0}" dt="2025-06-16T00:22:54.406" v="916"/>
          <pc:sldLayoutMkLst>
            <pc:docMk/>
            <pc:sldMasterMk cId="0" sldId="2147483648"/>
            <pc:sldLayoutMk cId="0" sldId="2147483651"/>
          </pc:sldLayoutMkLst>
        </pc:sldLayoutChg>
        <pc:sldLayoutChg chg="modTransition">
          <pc:chgData name="Sarah Hattam" userId="a3ed340e-0d22-4182-984e-e6e1627b3118" providerId="ADAL" clId="{39602BBA-1123-4AA1-AE1C-EFFCC17214B0}" dt="2025-06-16T00:22:54.406" v="916"/>
          <pc:sldLayoutMkLst>
            <pc:docMk/>
            <pc:sldMasterMk cId="0" sldId="2147483648"/>
            <pc:sldLayoutMk cId="1903362708" sldId="2147483654"/>
          </pc:sldLayoutMkLst>
        </pc:sldLayoutChg>
        <pc:sldLayoutChg chg="modTransition">
          <pc:chgData name="Sarah Hattam" userId="a3ed340e-0d22-4182-984e-e6e1627b3118" providerId="ADAL" clId="{39602BBA-1123-4AA1-AE1C-EFFCC17214B0}" dt="2025-06-16T00:22:54.406" v="916"/>
          <pc:sldLayoutMkLst>
            <pc:docMk/>
            <pc:sldMasterMk cId="0" sldId="2147483648"/>
            <pc:sldLayoutMk cId="1681381" sldId="2147483658"/>
          </pc:sldLayoutMkLst>
        </pc:sldLayoutChg>
        <pc:sldLayoutChg chg="modTransition">
          <pc:chgData name="Sarah Hattam" userId="a3ed340e-0d22-4182-984e-e6e1627b3118" providerId="ADAL" clId="{39602BBA-1123-4AA1-AE1C-EFFCC17214B0}" dt="2025-06-16T00:22:54.406" v="916"/>
          <pc:sldLayoutMkLst>
            <pc:docMk/>
            <pc:sldMasterMk cId="0" sldId="2147483648"/>
            <pc:sldLayoutMk cId="768241564" sldId="2147483659"/>
          </pc:sldLayoutMkLst>
        </pc:sldLayoutChg>
        <pc:sldLayoutChg chg="modTransition">
          <pc:chgData name="Sarah Hattam" userId="a3ed340e-0d22-4182-984e-e6e1627b3118" providerId="ADAL" clId="{39602BBA-1123-4AA1-AE1C-EFFCC17214B0}" dt="2025-06-16T00:22:54.406" v="916"/>
          <pc:sldLayoutMkLst>
            <pc:docMk/>
            <pc:sldMasterMk cId="0" sldId="2147483648"/>
            <pc:sldLayoutMk cId="506107145" sldId="2147483660"/>
          </pc:sldLayoutMkLst>
        </pc:sldLayoutChg>
        <pc:sldLayoutChg chg="modTransition">
          <pc:chgData name="Sarah Hattam" userId="a3ed340e-0d22-4182-984e-e6e1627b3118" providerId="ADAL" clId="{39602BBA-1123-4AA1-AE1C-EFFCC17214B0}" dt="2025-06-16T00:22:54.406" v="916"/>
          <pc:sldLayoutMkLst>
            <pc:docMk/>
            <pc:sldMasterMk cId="0" sldId="2147483648"/>
            <pc:sldLayoutMk cId="3044184099" sldId="2147483662"/>
          </pc:sldLayoutMkLst>
        </pc:sldLayoutChg>
      </pc:sldMasterChg>
      <pc:sldMasterChg chg="modTransition modSldLayout">
        <pc:chgData name="Sarah Hattam" userId="a3ed340e-0d22-4182-984e-e6e1627b3118" providerId="ADAL" clId="{39602BBA-1123-4AA1-AE1C-EFFCC17214B0}" dt="2025-06-16T00:22:54.406" v="916"/>
        <pc:sldMasterMkLst>
          <pc:docMk/>
          <pc:sldMasterMk cId="829695258" sldId="2147483663"/>
        </pc:sldMasterMkLst>
        <pc:sldLayoutChg chg="modTransition">
          <pc:chgData name="Sarah Hattam" userId="a3ed340e-0d22-4182-984e-e6e1627b3118" providerId="ADAL" clId="{39602BBA-1123-4AA1-AE1C-EFFCC17214B0}" dt="2025-06-16T00:22:54.406" v="916"/>
          <pc:sldLayoutMkLst>
            <pc:docMk/>
            <pc:sldMasterMk cId="829695258" sldId="2147483663"/>
            <pc:sldLayoutMk cId="862687024" sldId="2147483664"/>
          </pc:sldLayoutMkLst>
        </pc:sldLayoutChg>
        <pc:sldLayoutChg chg="modTransition">
          <pc:chgData name="Sarah Hattam" userId="a3ed340e-0d22-4182-984e-e6e1627b3118" providerId="ADAL" clId="{39602BBA-1123-4AA1-AE1C-EFFCC17214B0}" dt="2025-06-16T00:22:54.406" v="916"/>
          <pc:sldLayoutMkLst>
            <pc:docMk/>
            <pc:sldMasterMk cId="829695258" sldId="2147483663"/>
            <pc:sldLayoutMk cId="779047019" sldId="2147483665"/>
          </pc:sldLayoutMkLst>
        </pc:sldLayoutChg>
        <pc:sldLayoutChg chg="modTransition">
          <pc:chgData name="Sarah Hattam" userId="a3ed340e-0d22-4182-984e-e6e1627b3118" providerId="ADAL" clId="{39602BBA-1123-4AA1-AE1C-EFFCC17214B0}" dt="2025-06-16T00:22:54.406" v="916"/>
          <pc:sldLayoutMkLst>
            <pc:docMk/>
            <pc:sldMasterMk cId="829695258" sldId="2147483663"/>
            <pc:sldLayoutMk cId="2693167187" sldId="2147483666"/>
          </pc:sldLayoutMkLst>
        </pc:sldLayoutChg>
        <pc:sldLayoutChg chg="modTransition">
          <pc:chgData name="Sarah Hattam" userId="a3ed340e-0d22-4182-984e-e6e1627b3118" providerId="ADAL" clId="{39602BBA-1123-4AA1-AE1C-EFFCC17214B0}" dt="2025-06-16T00:22:54.406" v="916"/>
          <pc:sldLayoutMkLst>
            <pc:docMk/>
            <pc:sldMasterMk cId="829695258" sldId="2147483663"/>
            <pc:sldLayoutMk cId="2112942052" sldId="2147483667"/>
          </pc:sldLayoutMkLst>
        </pc:sldLayoutChg>
        <pc:sldLayoutChg chg="modTransition">
          <pc:chgData name="Sarah Hattam" userId="a3ed340e-0d22-4182-984e-e6e1627b3118" providerId="ADAL" clId="{39602BBA-1123-4AA1-AE1C-EFFCC17214B0}" dt="2025-06-16T00:22:54.406" v="916"/>
          <pc:sldLayoutMkLst>
            <pc:docMk/>
            <pc:sldMasterMk cId="829695258" sldId="2147483663"/>
            <pc:sldLayoutMk cId="3502234010" sldId="2147483668"/>
          </pc:sldLayoutMkLst>
        </pc:sldLayoutChg>
        <pc:sldLayoutChg chg="modTransition">
          <pc:chgData name="Sarah Hattam" userId="a3ed340e-0d22-4182-984e-e6e1627b3118" providerId="ADAL" clId="{39602BBA-1123-4AA1-AE1C-EFFCC17214B0}" dt="2025-06-16T00:22:54.406" v="916"/>
          <pc:sldLayoutMkLst>
            <pc:docMk/>
            <pc:sldMasterMk cId="829695258" sldId="2147483663"/>
            <pc:sldLayoutMk cId="3680200938" sldId="2147483669"/>
          </pc:sldLayoutMkLst>
        </pc:sldLayoutChg>
        <pc:sldLayoutChg chg="modTransition">
          <pc:chgData name="Sarah Hattam" userId="a3ed340e-0d22-4182-984e-e6e1627b3118" providerId="ADAL" clId="{39602BBA-1123-4AA1-AE1C-EFFCC17214B0}" dt="2025-06-16T00:22:54.406" v="916"/>
          <pc:sldLayoutMkLst>
            <pc:docMk/>
            <pc:sldMasterMk cId="829695258" sldId="2147483663"/>
            <pc:sldLayoutMk cId="265480850" sldId="2147483670"/>
          </pc:sldLayoutMkLst>
        </pc:sldLayoutChg>
        <pc:sldLayoutChg chg="modTransition">
          <pc:chgData name="Sarah Hattam" userId="a3ed340e-0d22-4182-984e-e6e1627b3118" providerId="ADAL" clId="{39602BBA-1123-4AA1-AE1C-EFFCC17214B0}" dt="2025-06-16T00:22:54.406" v="916"/>
          <pc:sldLayoutMkLst>
            <pc:docMk/>
            <pc:sldMasterMk cId="829695258" sldId="2147483663"/>
            <pc:sldLayoutMk cId="424566843" sldId="2147483671"/>
          </pc:sldLayoutMkLst>
        </pc:sldLayoutChg>
        <pc:sldLayoutChg chg="modTransition">
          <pc:chgData name="Sarah Hattam" userId="a3ed340e-0d22-4182-984e-e6e1627b3118" providerId="ADAL" clId="{39602BBA-1123-4AA1-AE1C-EFFCC17214B0}" dt="2025-06-16T00:22:54.406" v="916"/>
          <pc:sldLayoutMkLst>
            <pc:docMk/>
            <pc:sldMasterMk cId="829695258" sldId="2147483663"/>
            <pc:sldLayoutMk cId="3630598555" sldId="2147483672"/>
          </pc:sldLayoutMkLst>
        </pc:sldLayoutChg>
        <pc:sldLayoutChg chg="modTransition">
          <pc:chgData name="Sarah Hattam" userId="a3ed340e-0d22-4182-984e-e6e1627b3118" providerId="ADAL" clId="{39602BBA-1123-4AA1-AE1C-EFFCC17214B0}" dt="2025-06-16T00:22:54.406" v="916"/>
          <pc:sldLayoutMkLst>
            <pc:docMk/>
            <pc:sldMasterMk cId="829695258" sldId="2147483663"/>
            <pc:sldLayoutMk cId="1930412496" sldId="2147483673"/>
          </pc:sldLayoutMkLst>
        </pc:sldLayoutChg>
        <pc:sldLayoutChg chg="modTransition">
          <pc:chgData name="Sarah Hattam" userId="a3ed340e-0d22-4182-984e-e6e1627b3118" providerId="ADAL" clId="{39602BBA-1123-4AA1-AE1C-EFFCC17214B0}" dt="2025-06-16T00:22:54.406" v="916"/>
          <pc:sldLayoutMkLst>
            <pc:docMk/>
            <pc:sldMasterMk cId="829695258" sldId="2147483663"/>
            <pc:sldLayoutMk cId="50205281" sldId="2147483674"/>
          </pc:sldLayoutMkLst>
        </pc:sldLayoutChg>
        <pc:sldLayoutChg chg="modTransition">
          <pc:chgData name="Sarah Hattam" userId="a3ed340e-0d22-4182-984e-e6e1627b3118" providerId="ADAL" clId="{39602BBA-1123-4AA1-AE1C-EFFCC17214B0}" dt="2025-06-16T00:22:54.406" v="916"/>
          <pc:sldLayoutMkLst>
            <pc:docMk/>
            <pc:sldMasterMk cId="829695258" sldId="2147483663"/>
            <pc:sldLayoutMk cId="3133326125" sldId="2147483675"/>
          </pc:sldLayoutMkLst>
        </pc:sldLayoutChg>
      </pc:sldMasterChg>
    </pc:docChg>
  </pc:docChgLst>
</pc:chgInfo>
</file>

<file path=ppt/diagrams/_rels/data12.xml.rels><?xml version="1.0" encoding="UTF-8" standalone="yes"?>
<Relationships xmlns="http://schemas.openxmlformats.org/package/2006/relationships"><Relationship Id="rId8" Type="http://schemas.openxmlformats.org/officeDocument/2006/relationships/image" Target="../media/image77.sv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image" Target="../media/image71.svg"/><Relationship Id="rId1" Type="http://schemas.openxmlformats.org/officeDocument/2006/relationships/image" Target="../media/image70.png"/><Relationship Id="rId6" Type="http://schemas.openxmlformats.org/officeDocument/2006/relationships/image" Target="../media/image75.svg"/><Relationship Id="rId5" Type="http://schemas.openxmlformats.org/officeDocument/2006/relationships/image" Target="../media/image74.png"/><Relationship Id="rId4" Type="http://schemas.openxmlformats.org/officeDocument/2006/relationships/image" Target="../media/image73.svg"/></Relationships>
</file>

<file path=ppt/diagrams/_rels/data15.xml.rels><?xml version="1.0" encoding="UTF-8" standalone="yes"?>
<Relationships xmlns="http://schemas.openxmlformats.org/package/2006/relationships"><Relationship Id="rId8" Type="http://schemas.openxmlformats.org/officeDocument/2006/relationships/image" Target="../media/image87.svg"/><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image" Target="../media/image81.svg"/><Relationship Id="rId1" Type="http://schemas.openxmlformats.org/officeDocument/2006/relationships/image" Target="../media/image80.png"/><Relationship Id="rId6" Type="http://schemas.openxmlformats.org/officeDocument/2006/relationships/image" Target="../media/image85.svg"/><Relationship Id="rId5" Type="http://schemas.openxmlformats.org/officeDocument/2006/relationships/image" Target="../media/image84.png"/><Relationship Id="rId4" Type="http://schemas.openxmlformats.org/officeDocument/2006/relationships/image" Target="../media/image83.svg"/></Relationships>
</file>

<file path=ppt/diagrams/_rels/data16.xml.rels><?xml version="1.0" encoding="UTF-8" standalone="yes"?>
<Relationships xmlns="http://schemas.openxmlformats.org/package/2006/relationships"><Relationship Id="rId8" Type="http://schemas.openxmlformats.org/officeDocument/2006/relationships/image" Target="../media/image93.svg"/><Relationship Id="rId3" Type="http://schemas.openxmlformats.org/officeDocument/2006/relationships/image" Target="../media/image88.png"/><Relationship Id="rId7" Type="http://schemas.openxmlformats.org/officeDocument/2006/relationships/image" Target="../media/image92.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91.svg"/><Relationship Id="rId5" Type="http://schemas.openxmlformats.org/officeDocument/2006/relationships/image" Target="../media/image90.png"/><Relationship Id="rId4" Type="http://schemas.openxmlformats.org/officeDocument/2006/relationships/image" Target="../media/image89.svg"/></Relationships>
</file>

<file path=ppt/diagrams/_rels/data19.xml.rels><?xml version="1.0" encoding="UTF-8" standalone="yes"?>
<Relationships xmlns="http://schemas.openxmlformats.org/package/2006/relationships"><Relationship Id="rId8" Type="http://schemas.openxmlformats.org/officeDocument/2006/relationships/image" Target="../media/image102.svg"/><Relationship Id="rId3" Type="http://schemas.openxmlformats.org/officeDocument/2006/relationships/image" Target="../media/image97.png"/><Relationship Id="rId7" Type="http://schemas.openxmlformats.org/officeDocument/2006/relationships/image" Target="../media/image101.png"/><Relationship Id="rId12" Type="http://schemas.openxmlformats.org/officeDocument/2006/relationships/image" Target="../media/image106.svg"/><Relationship Id="rId2" Type="http://schemas.openxmlformats.org/officeDocument/2006/relationships/image" Target="../media/image96.svg"/><Relationship Id="rId1" Type="http://schemas.openxmlformats.org/officeDocument/2006/relationships/image" Target="../media/image95.png"/><Relationship Id="rId6" Type="http://schemas.openxmlformats.org/officeDocument/2006/relationships/image" Target="../media/image100.svg"/><Relationship Id="rId11" Type="http://schemas.openxmlformats.org/officeDocument/2006/relationships/image" Target="../media/image105.png"/><Relationship Id="rId5" Type="http://schemas.openxmlformats.org/officeDocument/2006/relationships/image" Target="../media/image99.png"/><Relationship Id="rId10" Type="http://schemas.openxmlformats.org/officeDocument/2006/relationships/image" Target="../media/image104.svg"/><Relationship Id="rId4" Type="http://schemas.openxmlformats.org/officeDocument/2006/relationships/image" Target="../media/image98.svg"/><Relationship Id="rId9" Type="http://schemas.openxmlformats.org/officeDocument/2006/relationships/image" Target="../media/image103.png"/></Relationships>
</file>

<file path=ppt/diagrams/_rels/data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3.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sv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 Id="rId14" Type="http://schemas.openxmlformats.org/officeDocument/2006/relationships/image" Target="../media/image37.svg"/></Relationships>
</file>

<file path=ppt/diagrams/_rels/data6.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56.svg"/><Relationship Id="rId5" Type="http://schemas.openxmlformats.org/officeDocument/2006/relationships/image" Target="../media/image55.png"/><Relationship Id="rId10" Type="http://schemas.openxmlformats.org/officeDocument/2006/relationships/image" Target="../media/image60.svg"/><Relationship Id="rId4" Type="http://schemas.openxmlformats.org/officeDocument/2006/relationships/image" Target="../media/image54.svg"/><Relationship Id="rId9" Type="http://schemas.openxmlformats.org/officeDocument/2006/relationships/image" Target="../media/image59.png"/></Relationships>
</file>

<file path=ppt/diagrams/_rels/data8.xml.rels><?xml version="1.0" encoding="UTF-8" standalone="yes"?>
<Relationships xmlns="http://schemas.openxmlformats.org/package/2006/relationships"><Relationship Id="rId8" Type="http://schemas.openxmlformats.org/officeDocument/2006/relationships/image" Target="../media/image68.sv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62.svg"/><Relationship Id="rId1" Type="http://schemas.openxmlformats.org/officeDocument/2006/relationships/image" Target="../media/image61.png"/><Relationship Id="rId6" Type="http://schemas.openxmlformats.org/officeDocument/2006/relationships/image" Target="../media/image66.svg"/><Relationship Id="rId5" Type="http://schemas.openxmlformats.org/officeDocument/2006/relationships/image" Target="../media/image65.png"/><Relationship Id="rId4" Type="http://schemas.openxmlformats.org/officeDocument/2006/relationships/image" Target="../media/image64.svg"/></Relationships>
</file>

<file path=ppt/diagrams/_rels/drawing12.xml.rels><?xml version="1.0" encoding="UTF-8" standalone="yes"?>
<Relationships xmlns="http://schemas.openxmlformats.org/package/2006/relationships"><Relationship Id="rId8" Type="http://schemas.openxmlformats.org/officeDocument/2006/relationships/image" Target="../media/image77.sv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image" Target="../media/image71.svg"/><Relationship Id="rId1" Type="http://schemas.openxmlformats.org/officeDocument/2006/relationships/image" Target="../media/image70.png"/><Relationship Id="rId6" Type="http://schemas.openxmlformats.org/officeDocument/2006/relationships/image" Target="../media/image75.svg"/><Relationship Id="rId5" Type="http://schemas.openxmlformats.org/officeDocument/2006/relationships/image" Target="../media/image74.png"/><Relationship Id="rId4" Type="http://schemas.openxmlformats.org/officeDocument/2006/relationships/image" Target="../media/image73.svg"/></Relationships>
</file>

<file path=ppt/diagrams/_rels/drawing15.xml.rels><?xml version="1.0" encoding="UTF-8" standalone="yes"?>
<Relationships xmlns="http://schemas.openxmlformats.org/package/2006/relationships"><Relationship Id="rId8" Type="http://schemas.openxmlformats.org/officeDocument/2006/relationships/image" Target="../media/image87.svg"/><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image" Target="../media/image81.svg"/><Relationship Id="rId1" Type="http://schemas.openxmlformats.org/officeDocument/2006/relationships/image" Target="../media/image80.png"/><Relationship Id="rId6" Type="http://schemas.openxmlformats.org/officeDocument/2006/relationships/image" Target="../media/image85.svg"/><Relationship Id="rId5" Type="http://schemas.openxmlformats.org/officeDocument/2006/relationships/image" Target="../media/image84.png"/><Relationship Id="rId4" Type="http://schemas.openxmlformats.org/officeDocument/2006/relationships/image" Target="../media/image83.svg"/></Relationships>
</file>

<file path=ppt/diagrams/_rels/drawing16.xml.rels><?xml version="1.0" encoding="UTF-8" standalone="yes"?>
<Relationships xmlns="http://schemas.openxmlformats.org/package/2006/relationships"><Relationship Id="rId8" Type="http://schemas.openxmlformats.org/officeDocument/2006/relationships/image" Target="../media/image93.svg"/><Relationship Id="rId3" Type="http://schemas.openxmlformats.org/officeDocument/2006/relationships/image" Target="../media/image88.png"/><Relationship Id="rId7" Type="http://schemas.openxmlformats.org/officeDocument/2006/relationships/image" Target="../media/image92.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91.svg"/><Relationship Id="rId5" Type="http://schemas.openxmlformats.org/officeDocument/2006/relationships/image" Target="../media/image90.png"/><Relationship Id="rId4" Type="http://schemas.openxmlformats.org/officeDocument/2006/relationships/image" Target="../media/image89.svg"/></Relationships>
</file>

<file path=ppt/diagrams/_rels/drawing19.xml.rels><?xml version="1.0" encoding="UTF-8" standalone="yes"?>
<Relationships xmlns="http://schemas.openxmlformats.org/package/2006/relationships"><Relationship Id="rId8" Type="http://schemas.openxmlformats.org/officeDocument/2006/relationships/image" Target="../media/image102.svg"/><Relationship Id="rId3" Type="http://schemas.openxmlformats.org/officeDocument/2006/relationships/image" Target="../media/image97.png"/><Relationship Id="rId7" Type="http://schemas.openxmlformats.org/officeDocument/2006/relationships/image" Target="../media/image101.png"/><Relationship Id="rId12" Type="http://schemas.openxmlformats.org/officeDocument/2006/relationships/image" Target="../media/image106.svg"/><Relationship Id="rId2" Type="http://schemas.openxmlformats.org/officeDocument/2006/relationships/image" Target="../media/image96.svg"/><Relationship Id="rId1" Type="http://schemas.openxmlformats.org/officeDocument/2006/relationships/image" Target="../media/image95.png"/><Relationship Id="rId6" Type="http://schemas.openxmlformats.org/officeDocument/2006/relationships/image" Target="../media/image100.svg"/><Relationship Id="rId11" Type="http://schemas.openxmlformats.org/officeDocument/2006/relationships/image" Target="../media/image105.png"/><Relationship Id="rId5" Type="http://schemas.openxmlformats.org/officeDocument/2006/relationships/image" Target="../media/image99.png"/><Relationship Id="rId10" Type="http://schemas.openxmlformats.org/officeDocument/2006/relationships/image" Target="../media/image104.svg"/><Relationship Id="rId4" Type="http://schemas.openxmlformats.org/officeDocument/2006/relationships/image" Target="../media/image98.svg"/><Relationship Id="rId9" Type="http://schemas.openxmlformats.org/officeDocument/2006/relationships/image" Target="../media/image103.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3.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sv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 Id="rId14" Type="http://schemas.openxmlformats.org/officeDocument/2006/relationships/image" Target="../media/image37.svg"/></Relationships>
</file>

<file path=ppt/diagrams/_rels/drawing6.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56.svg"/><Relationship Id="rId5" Type="http://schemas.openxmlformats.org/officeDocument/2006/relationships/image" Target="../media/image55.png"/><Relationship Id="rId10" Type="http://schemas.openxmlformats.org/officeDocument/2006/relationships/image" Target="../media/image60.svg"/><Relationship Id="rId4" Type="http://schemas.openxmlformats.org/officeDocument/2006/relationships/image" Target="../media/image54.svg"/><Relationship Id="rId9" Type="http://schemas.openxmlformats.org/officeDocument/2006/relationships/image" Target="../media/image59.png"/></Relationships>
</file>

<file path=ppt/diagrams/_rels/drawing8.xml.rels><?xml version="1.0" encoding="UTF-8" standalone="yes"?>
<Relationships xmlns="http://schemas.openxmlformats.org/package/2006/relationships"><Relationship Id="rId8" Type="http://schemas.openxmlformats.org/officeDocument/2006/relationships/image" Target="../media/image68.sv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62.svg"/><Relationship Id="rId1" Type="http://schemas.openxmlformats.org/officeDocument/2006/relationships/image" Target="../media/image61.png"/><Relationship Id="rId6" Type="http://schemas.openxmlformats.org/officeDocument/2006/relationships/image" Target="../media/image66.svg"/><Relationship Id="rId5" Type="http://schemas.openxmlformats.org/officeDocument/2006/relationships/image" Target="../media/image65.png"/><Relationship Id="rId4" Type="http://schemas.openxmlformats.org/officeDocument/2006/relationships/image" Target="../media/image64.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FDCA71-18A8-4E39-91AF-E15D9A7D9E06}"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7BE29FBB-F77B-424F-A6C3-D56286BC922D}">
      <dgm:prSet/>
      <dgm:spPr/>
      <dgm:t>
        <a:bodyPr/>
        <a:lstStyle/>
        <a:p>
          <a:r>
            <a:rPr lang="en-US"/>
            <a:t>• What do you want to find out?</a:t>
          </a:r>
        </a:p>
      </dgm:t>
    </dgm:pt>
    <dgm:pt modelId="{95B20BD4-35BA-4E0D-9158-C1AF68A77E13}" type="parTrans" cxnId="{5543B0E9-46CD-4FC6-9896-524C7E7FE560}">
      <dgm:prSet/>
      <dgm:spPr/>
      <dgm:t>
        <a:bodyPr/>
        <a:lstStyle/>
        <a:p>
          <a:endParaRPr lang="en-US"/>
        </a:p>
      </dgm:t>
    </dgm:pt>
    <dgm:pt modelId="{E42208DD-7840-4147-814E-C0553A5314CC}" type="sibTrans" cxnId="{5543B0E9-46CD-4FC6-9896-524C7E7FE560}">
      <dgm:prSet/>
      <dgm:spPr/>
      <dgm:t>
        <a:bodyPr/>
        <a:lstStyle/>
        <a:p>
          <a:endParaRPr lang="en-US"/>
        </a:p>
      </dgm:t>
    </dgm:pt>
    <dgm:pt modelId="{890C01A3-E720-4E45-B99F-DEA50FC83AD4}">
      <dgm:prSet/>
      <dgm:spPr/>
      <dgm:t>
        <a:bodyPr/>
        <a:lstStyle/>
        <a:p>
          <a:r>
            <a:rPr lang="en-US"/>
            <a:t>• Examples:</a:t>
          </a:r>
        </a:p>
      </dgm:t>
    </dgm:pt>
    <dgm:pt modelId="{5E8088CF-85D4-4418-A301-01ADD992D6B4}" type="parTrans" cxnId="{3482E1EE-8B45-436A-A386-CBDEEF207F4B}">
      <dgm:prSet/>
      <dgm:spPr/>
      <dgm:t>
        <a:bodyPr/>
        <a:lstStyle/>
        <a:p>
          <a:endParaRPr lang="en-US"/>
        </a:p>
      </dgm:t>
    </dgm:pt>
    <dgm:pt modelId="{E39956BF-BB47-40D9-9485-D2290EFBC704}" type="sibTrans" cxnId="{3482E1EE-8B45-436A-A386-CBDEEF207F4B}">
      <dgm:prSet/>
      <dgm:spPr/>
      <dgm:t>
        <a:bodyPr/>
        <a:lstStyle/>
        <a:p>
          <a:endParaRPr lang="en-US"/>
        </a:p>
      </dgm:t>
    </dgm:pt>
    <dgm:pt modelId="{E8C665CE-3B0A-41E4-A45B-8856EADD743A}">
      <dgm:prSet/>
      <dgm:spPr/>
      <dgm:t>
        <a:bodyPr/>
        <a:lstStyle/>
        <a:p>
          <a:r>
            <a:rPr lang="en-US"/>
            <a:t>- Student confidence before/after a teaching method</a:t>
          </a:r>
        </a:p>
      </dgm:t>
    </dgm:pt>
    <dgm:pt modelId="{77507582-E67F-440B-9AC2-4579737BAC94}" type="parTrans" cxnId="{EDCB6E92-529D-42B6-80FE-9D1F8FE09787}">
      <dgm:prSet/>
      <dgm:spPr/>
      <dgm:t>
        <a:bodyPr/>
        <a:lstStyle/>
        <a:p>
          <a:endParaRPr lang="en-US"/>
        </a:p>
      </dgm:t>
    </dgm:pt>
    <dgm:pt modelId="{E59AB168-E22E-4A44-B6BA-8B28EAAD5E24}" type="sibTrans" cxnId="{EDCB6E92-529D-42B6-80FE-9D1F8FE09787}">
      <dgm:prSet/>
      <dgm:spPr/>
      <dgm:t>
        <a:bodyPr/>
        <a:lstStyle/>
        <a:p>
          <a:endParaRPr lang="en-US"/>
        </a:p>
      </dgm:t>
    </dgm:pt>
    <dgm:pt modelId="{2FCB8DE0-FA3F-46FB-B2E6-6536DFCD70A0}">
      <dgm:prSet/>
      <dgm:spPr/>
      <dgm:t>
        <a:bodyPr/>
        <a:lstStyle/>
        <a:p>
          <a:r>
            <a:rPr lang="en-US"/>
            <a:t>- Perceptions of assessment fairness</a:t>
          </a:r>
        </a:p>
      </dgm:t>
    </dgm:pt>
    <dgm:pt modelId="{F09B599C-4D33-4522-9DC2-60ADC1606D48}" type="parTrans" cxnId="{66CEE0CF-69F6-43F1-8890-4DDAAB10819C}">
      <dgm:prSet/>
      <dgm:spPr/>
      <dgm:t>
        <a:bodyPr/>
        <a:lstStyle/>
        <a:p>
          <a:endParaRPr lang="en-US"/>
        </a:p>
      </dgm:t>
    </dgm:pt>
    <dgm:pt modelId="{5F8C1AE6-A739-4B25-84C7-7D76CCEC7BCB}" type="sibTrans" cxnId="{66CEE0CF-69F6-43F1-8890-4DDAAB10819C}">
      <dgm:prSet/>
      <dgm:spPr/>
      <dgm:t>
        <a:bodyPr/>
        <a:lstStyle/>
        <a:p>
          <a:endParaRPr lang="en-US"/>
        </a:p>
      </dgm:t>
    </dgm:pt>
    <dgm:pt modelId="{B0E3036E-8EB6-4F13-AF70-53CDB92D0C2C}">
      <dgm:prSet/>
      <dgm:spPr/>
      <dgm:t>
        <a:bodyPr/>
        <a:lstStyle/>
        <a:p>
          <a:r>
            <a:rPr lang="en-US"/>
            <a:t>• Align survey with your research question</a:t>
          </a:r>
        </a:p>
      </dgm:t>
    </dgm:pt>
    <dgm:pt modelId="{E0AD0AD8-5F93-4C79-AE19-46489FC1CF2D}" type="parTrans" cxnId="{CE0CE01E-02AB-4ECC-9462-F5B24A9599E6}">
      <dgm:prSet/>
      <dgm:spPr/>
      <dgm:t>
        <a:bodyPr/>
        <a:lstStyle/>
        <a:p>
          <a:endParaRPr lang="en-US"/>
        </a:p>
      </dgm:t>
    </dgm:pt>
    <dgm:pt modelId="{6FD33765-2158-4403-A5D8-4644D394B58C}" type="sibTrans" cxnId="{CE0CE01E-02AB-4ECC-9462-F5B24A9599E6}">
      <dgm:prSet/>
      <dgm:spPr/>
      <dgm:t>
        <a:bodyPr/>
        <a:lstStyle/>
        <a:p>
          <a:endParaRPr lang="en-US"/>
        </a:p>
      </dgm:t>
    </dgm:pt>
    <dgm:pt modelId="{B1A2557A-B8C0-4504-9A28-16D26540D030}" type="pres">
      <dgm:prSet presAssocID="{9FFDCA71-18A8-4E39-91AF-E15D9A7D9E06}" presName="linear" presStyleCnt="0">
        <dgm:presLayoutVars>
          <dgm:animLvl val="lvl"/>
          <dgm:resizeHandles val="exact"/>
        </dgm:presLayoutVars>
      </dgm:prSet>
      <dgm:spPr/>
    </dgm:pt>
    <dgm:pt modelId="{EC684E00-9A96-4BA4-B3F4-85B145F5A684}" type="pres">
      <dgm:prSet presAssocID="{7BE29FBB-F77B-424F-A6C3-D56286BC922D}" presName="parentText" presStyleLbl="node1" presStyleIdx="0" presStyleCnt="5">
        <dgm:presLayoutVars>
          <dgm:chMax val="0"/>
          <dgm:bulletEnabled val="1"/>
        </dgm:presLayoutVars>
      </dgm:prSet>
      <dgm:spPr/>
    </dgm:pt>
    <dgm:pt modelId="{349B1450-29AE-4FD1-9FD7-81B521A02BC7}" type="pres">
      <dgm:prSet presAssocID="{E42208DD-7840-4147-814E-C0553A5314CC}" presName="spacer" presStyleCnt="0"/>
      <dgm:spPr/>
    </dgm:pt>
    <dgm:pt modelId="{C685D667-DCE5-4966-8DD8-8669CA16358A}" type="pres">
      <dgm:prSet presAssocID="{890C01A3-E720-4E45-B99F-DEA50FC83AD4}" presName="parentText" presStyleLbl="node1" presStyleIdx="1" presStyleCnt="5">
        <dgm:presLayoutVars>
          <dgm:chMax val="0"/>
          <dgm:bulletEnabled val="1"/>
        </dgm:presLayoutVars>
      </dgm:prSet>
      <dgm:spPr/>
    </dgm:pt>
    <dgm:pt modelId="{6C3D31A6-ECA1-479C-ADB4-1FF889A17587}" type="pres">
      <dgm:prSet presAssocID="{E39956BF-BB47-40D9-9485-D2290EFBC704}" presName="spacer" presStyleCnt="0"/>
      <dgm:spPr/>
    </dgm:pt>
    <dgm:pt modelId="{0232E8C6-3110-4594-AC09-28F573B16DDE}" type="pres">
      <dgm:prSet presAssocID="{E8C665CE-3B0A-41E4-A45B-8856EADD743A}" presName="parentText" presStyleLbl="node1" presStyleIdx="2" presStyleCnt="5">
        <dgm:presLayoutVars>
          <dgm:chMax val="0"/>
          <dgm:bulletEnabled val="1"/>
        </dgm:presLayoutVars>
      </dgm:prSet>
      <dgm:spPr/>
    </dgm:pt>
    <dgm:pt modelId="{0D5F0363-ED40-45C5-AAE9-C07F78518DC6}" type="pres">
      <dgm:prSet presAssocID="{E59AB168-E22E-4A44-B6BA-8B28EAAD5E24}" presName="spacer" presStyleCnt="0"/>
      <dgm:spPr/>
    </dgm:pt>
    <dgm:pt modelId="{381CBBB9-CD4F-4CFF-86CA-40EA22AAAC82}" type="pres">
      <dgm:prSet presAssocID="{2FCB8DE0-FA3F-46FB-B2E6-6536DFCD70A0}" presName="parentText" presStyleLbl="node1" presStyleIdx="3" presStyleCnt="5">
        <dgm:presLayoutVars>
          <dgm:chMax val="0"/>
          <dgm:bulletEnabled val="1"/>
        </dgm:presLayoutVars>
      </dgm:prSet>
      <dgm:spPr/>
    </dgm:pt>
    <dgm:pt modelId="{C1D661C8-E0AA-41CE-A153-8CA4E03A5809}" type="pres">
      <dgm:prSet presAssocID="{5F8C1AE6-A739-4B25-84C7-7D76CCEC7BCB}" presName="spacer" presStyleCnt="0"/>
      <dgm:spPr/>
    </dgm:pt>
    <dgm:pt modelId="{0DBCFBD2-9D4C-4BA5-A34D-A696A011380C}" type="pres">
      <dgm:prSet presAssocID="{B0E3036E-8EB6-4F13-AF70-53CDB92D0C2C}" presName="parentText" presStyleLbl="node1" presStyleIdx="4" presStyleCnt="5">
        <dgm:presLayoutVars>
          <dgm:chMax val="0"/>
          <dgm:bulletEnabled val="1"/>
        </dgm:presLayoutVars>
      </dgm:prSet>
      <dgm:spPr/>
    </dgm:pt>
  </dgm:ptLst>
  <dgm:cxnLst>
    <dgm:cxn modelId="{FFD1F201-F1A5-40F1-BF7E-9D19F287E0E5}" type="presOf" srcId="{B0E3036E-8EB6-4F13-AF70-53CDB92D0C2C}" destId="{0DBCFBD2-9D4C-4BA5-A34D-A696A011380C}" srcOrd="0" destOrd="0" presId="urn:microsoft.com/office/officeart/2005/8/layout/vList2"/>
    <dgm:cxn modelId="{CE0CE01E-02AB-4ECC-9462-F5B24A9599E6}" srcId="{9FFDCA71-18A8-4E39-91AF-E15D9A7D9E06}" destId="{B0E3036E-8EB6-4F13-AF70-53CDB92D0C2C}" srcOrd="4" destOrd="0" parTransId="{E0AD0AD8-5F93-4C79-AE19-46489FC1CF2D}" sibTransId="{6FD33765-2158-4403-A5D8-4644D394B58C}"/>
    <dgm:cxn modelId="{16599B1F-DC08-441F-BD98-CBC489FF7E5F}" type="presOf" srcId="{890C01A3-E720-4E45-B99F-DEA50FC83AD4}" destId="{C685D667-DCE5-4966-8DD8-8669CA16358A}" srcOrd="0" destOrd="0" presId="urn:microsoft.com/office/officeart/2005/8/layout/vList2"/>
    <dgm:cxn modelId="{EDCB6E92-529D-42B6-80FE-9D1F8FE09787}" srcId="{9FFDCA71-18A8-4E39-91AF-E15D9A7D9E06}" destId="{E8C665CE-3B0A-41E4-A45B-8856EADD743A}" srcOrd="2" destOrd="0" parTransId="{77507582-E67F-440B-9AC2-4579737BAC94}" sibTransId="{E59AB168-E22E-4A44-B6BA-8B28EAAD5E24}"/>
    <dgm:cxn modelId="{309597A6-0C77-48E5-9259-8E02A8DA9F70}" type="presOf" srcId="{2FCB8DE0-FA3F-46FB-B2E6-6536DFCD70A0}" destId="{381CBBB9-CD4F-4CFF-86CA-40EA22AAAC82}" srcOrd="0" destOrd="0" presId="urn:microsoft.com/office/officeart/2005/8/layout/vList2"/>
    <dgm:cxn modelId="{C30FB6BB-43AD-454F-841B-D80F2C5F353B}" type="presOf" srcId="{E8C665CE-3B0A-41E4-A45B-8856EADD743A}" destId="{0232E8C6-3110-4594-AC09-28F573B16DDE}" srcOrd="0" destOrd="0" presId="urn:microsoft.com/office/officeart/2005/8/layout/vList2"/>
    <dgm:cxn modelId="{70579AC5-6DAF-4557-88DE-DA3732780CB6}" type="presOf" srcId="{9FFDCA71-18A8-4E39-91AF-E15D9A7D9E06}" destId="{B1A2557A-B8C0-4504-9A28-16D26540D030}" srcOrd="0" destOrd="0" presId="urn:microsoft.com/office/officeart/2005/8/layout/vList2"/>
    <dgm:cxn modelId="{66CEE0CF-69F6-43F1-8890-4DDAAB10819C}" srcId="{9FFDCA71-18A8-4E39-91AF-E15D9A7D9E06}" destId="{2FCB8DE0-FA3F-46FB-B2E6-6536DFCD70A0}" srcOrd="3" destOrd="0" parTransId="{F09B599C-4D33-4522-9DC2-60ADC1606D48}" sibTransId="{5F8C1AE6-A739-4B25-84C7-7D76CCEC7BCB}"/>
    <dgm:cxn modelId="{5543B0E9-46CD-4FC6-9896-524C7E7FE560}" srcId="{9FFDCA71-18A8-4E39-91AF-E15D9A7D9E06}" destId="{7BE29FBB-F77B-424F-A6C3-D56286BC922D}" srcOrd="0" destOrd="0" parTransId="{95B20BD4-35BA-4E0D-9158-C1AF68A77E13}" sibTransId="{E42208DD-7840-4147-814E-C0553A5314CC}"/>
    <dgm:cxn modelId="{3482E1EE-8B45-436A-A386-CBDEEF207F4B}" srcId="{9FFDCA71-18A8-4E39-91AF-E15D9A7D9E06}" destId="{890C01A3-E720-4E45-B99F-DEA50FC83AD4}" srcOrd="1" destOrd="0" parTransId="{5E8088CF-85D4-4418-A301-01ADD992D6B4}" sibTransId="{E39956BF-BB47-40D9-9485-D2290EFBC704}"/>
    <dgm:cxn modelId="{84A8A7FE-9CDE-4870-AFFE-DA510F7C2EAD}" type="presOf" srcId="{7BE29FBB-F77B-424F-A6C3-D56286BC922D}" destId="{EC684E00-9A96-4BA4-B3F4-85B145F5A684}" srcOrd="0" destOrd="0" presId="urn:microsoft.com/office/officeart/2005/8/layout/vList2"/>
    <dgm:cxn modelId="{609D6BF5-CDA1-41BA-AB96-09659294CDC3}" type="presParOf" srcId="{B1A2557A-B8C0-4504-9A28-16D26540D030}" destId="{EC684E00-9A96-4BA4-B3F4-85B145F5A684}" srcOrd="0" destOrd="0" presId="urn:microsoft.com/office/officeart/2005/8/layout/vList2"/>
    <dgm:cxn modelId="{E92D2220-C5CC-4CD6-8D35-2D5B93CB7550}" type="presParOf" srcId="{B1A2557A-B8C0-4504-9A28-16D26540D030}" destId="{349B1450-29AE-4FD1-9FD7-81B521A02BC7}" srcOrd="1" destOrd="0" presId="urn:microsoft.com/office/officeart/2005/8/layout/vList2"/>
    <dgm:cxn modelId="{CD5542A5-9B82-4546-9D55-65B8A32AA505}" type="presParOf" srcId="{B1A2557A-B8C0-4504-9A28-16D26540D030}" destId="{C685D667-DCE5-4966-8DD8-8669CA16358A}" srcOrd="2" destOrd="0" presId="urn:microsoft.com/office/officeart/2005/8/layout/vList2"/>
    <dgm:cxn modelId="{DD0358F1-54B2-46A2-B0E3-81BDBE45C495}" type="presParOf" srcId="{B1A2557A-B8C0-4504-9A28-16D26540D030}" destId="{6C3D31A6-ECA1-479C-ADB4-1FF889A17587}" srcOrd="3" destOrd="0" presId="urn:microsoft.com/office/officeart/2005/8/layout/vList2"/>
    <dgm:cxn modelId="{4310FCB2-0F68-4DA6-A66E-F7B3F236BF02}" type="presParOf" srcId="{B1A2557A-B8C0-4504-9A28-16D26540D030}" destId="{0232E8C6-3110-4594-AC09-28F573B16DDE}" srcOrd="4" destOrd="0" presId="urn:microsoft.com/office/officeart/2005/8/layout/vList2"/>
    <dgm:cxn modelId="{F103560C-6A24-48E9-BEE2-3F7F93CA4592}" type="presParOf" srcId="{B1A2557A-B8C0-4504-9A28-16D26540D030}" destId="{0D5F0363-ED40-45C5-AAE9-C07F78518DC6}" srcOrd="5" destOrd="0" presId="urn:microsoft.com/office/officeart/2005/8/layout/vList2"/>
    <dgm:cxn modelId="{79C12E49-CEE1-440B-8212-D78362A2DF2D}" type="presParOf" srcId="{B1A2557A-B8C0-4504-9A28-16D26540D030}" destId="{381CBBB9-CD4F-4CFF-86CA-40EA22AAAC82}" srcOrd="6" destOrd="0" presId="urn:microsoft.com/office/officeart/2005/8/layout/vList2"/>
    <dgm:cxn modelId="{7C77D287-0C1C-4B00-8BB2-12E9AB41F654}" type="presParOf" srcId="{B1A2557A-B8C0-4504-9A28-16D26540D030}" destId="{C1D661C8-E0AA-41CE-A153-8CA4E03A5809}" srcOrd="7" destOrd="0" presId="urn:microsoft.com/office/officeart/2005/8/layout/vList2"/>
    <dgm:cxn modelId="{074DBB52-CDEB-498F-99ED-BAF44715A963}" type="presParOf" srcId="{B1A2557A-B8C0-4504-9A28-16D26540D030}" destId="{0DBCFBD2-9D4C-4BA5-A34D-A696A011380C}"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0B5445C-4988-4DAD-938F-90823ADDCA92}" type="doc">
      <dgm:prSet loTypeId="urn:microsoft.com/office/officeart/2005/8/layout/vProcess5" loCatId="process" qsTypeId="urn:microsoft.com/office/officeart/2005/8/quickstyle/simple5" qsCatId="simple" csTypeId="urn:microsoft.com/office/officeart/2005/8/colors/colorful2" csCatId="colorful"/>
      <dgm:spPr/>
      <dgm:t>
        <a:bodyPr/>
        <a:lstStyle/>
        <a:p>
          <a:endParaRPr lang="en-US"/>
        </a:p>
      </dgm:t>
    </dgm:pt>
    <dgm:pt modelId="{522A3243-BFFF-41CE-812A-764B31DE0436}">
      <dgm:prSet/>
      <dgm:spPr/>
      <dgm:t>
        <a:bodyPr/>
        <a:lstStyle/>
        <a:p>
          <a:r>
            <a:rPr lang="en-US"/>
            <a:t>• Autoethnography: research that draws from personal experience</a:t>
          </a:r>
        </a:p>
      </dgm:t>
    </dgm:pt>
    <dgm:pt modelId="{D17090D5-6DD0-41CE-B53D-4B2F95BCD6AE}" type="parTrans" cxnId="{7167CF56-EB03-4A1A-9BFC-A61F593953B3}">
      <dgm:prSet/>
      <dgm:spPr/>
      <dgm:t>
        <a:bodyPr/>
        <a:lstStyle/>
        <a:p>
          <a:endParaRPr lang="en-US"/>
        </a:p>
      </dgm:t>
    </dgm:pt>
    <dgm:pt modelId="{1053D3C7-8047-4FC5-8A27-8BF598ABC2D3}" type="sibTrans" cxnId="{7167CF56-EB03-4A1A-9BFC-A61F593953B3}">
      <dgm:prSet/>
      <dgm:spPr/>
      <dgm:t>
        <a:bodyPr/>
        <a:lstStyle/>
        <a:p>
          <a:endParaRPr lang="en-US"/>
        </a:p>
      </dgm:t>
    </dgm:pt>
    <dgm:pt modelId="{4E22666B-FB01-4232-ADEA-BBFFAC5756D8}">
      <dgm:prSet/>
      <dgm:spPr/>
      <dgm:t>
        <a:bodyPr/>
        <a:lstStyle/>
        <a:p>
          <a:r>
            <a:rPr lang="en-US"/>
            <a:t>• Reflective journal serves as a primary autoethnographic tool</a:t>
          </a:r>
        </a:p>
      </dgm:t>
    </dgm:pt>
    <dgm:pt modelId="{1EDCFBC3-740B-4478-B3F7-D1035B783E69}" type="parTrans" cxnId="{C8CA6E2B-0868-4198-92EC-01D89235EEB7}">
      <dgm:prSet/>
      <dgm:spPr/>
      <dgm:t>
        <a:bodyPr/>
        <a:lstStyle/>
        <a:p>
          <a:endParaRPr lang="en-US"/>
        </a:p>
      </dgm:t>
    </dgm:pt>
    <dgm:pt modelId="{E7B84234-C2A4-4ED8-8111-38186EB5B86A}" type="sibTrans" cxnId="{C8CA6E2B-0868-4198-92EC-01D89235EEB7}">
      <dgm:prSet/>
      <dgm:spPr/>
      <dgm:t>
        <a:bodyPr/>
        <a:lstStyle/>
        <a:p>
          <a:endParaRPr lang="en-US"/>
        </a:p>
      </dgm:t>
    </dgm:pt>
    <dgm:pt modelId="{6A6729D2-5940-4841-ADBF-4446CE8BECB7}">
      <dgm:prSet/>
      <dgm:spPr/>
      <dgm:t>
        <a:bodyPr/>
        <a:lstStyle/>
        <a:p>
          <a:r>
            <a:rPr lang="en-US"/>
            <a:t>• Provides insider perspective on teaching in context</a:t>
          </a:r>
        </a:p>
      </dgm:t>
    </dgm:pt>
    <dgm:pt modelId="{52477E39-C9E9-4977-A74C-7F6BDF6E13F0}" type="parTrans" cxnId="{ADC957B7-F378-4294-95CA-77BE6375747A}">
      <dgm:prSet/>
      <dgm:spPr/>
      <dgm:t>
        <a:bodyPr/>
        <a:lstStyle/>
        <a:p>
          <a:endParaRPr lang="en-US"/>
        </a:p>
      </dgm:t>
    </dgm:pt>
    <dgm:pt modelId="{D38E6C87-8726-4FDF-80C8-4B3EDEFF7F94}" type="sibTrans" cxnId="{ADC957B7-F378-4294-95CA-77BE6375747A}">
      <dgm:prSet/>
      <dgm:spPr/>
      <dgm:t>
        <a:bodyPr/>
        <a:lstStyle/>
        <a:p>
          <a:endParaRPr lang="en-US"/>
        </a:p>
      </dgm:t>
    </dgm:pt>
    <dgm:pt modelId="{BABC150B-CEE5-47EA-8706-7E244E06ACFC}">
      <dgm:prSet/>
      <dgm:spPr/>
      <dgm:t>
        <a:bodyPr/>
        <a:lstStyle/>
        <a:p>
          <a:r>
            <a:rPr lang="en-US"/>
            <a:t>• Bridges personal experience with broader educational theory</a:t>
          </a:r>
        </a:p>
      </dgm:t>
    </dgm:pt>
    <dgm:pt modelId="{4D71BBD0-998D-4EC5-8C3A-37895436176C}" type="parTrans" cxnId="{77381B84-49D7-4272-B11E-155AEB754AF3}">
      <dgm:prSet/>
      <dgm:spPr/>
      <dgm:t>
        <a:bodyPr/>
        <a:lstStyle/>
        <a:p>
          <a:endParaRPr lang="en-US"/>
        </a:p>
      </dgm:t>
    </dgm:pt>
    <dgm:pt modelId="{D534C2A1-94F6-4889-AFDA-4A58066B0C75}" type="sibTrans" cxnId="{77381B84-49D7-4272-B11E-155AEB754AF3}">
      <dgm:prSet/>
      <dgm:spPr/>
      <dgm:t>
        <a:bodyPr/>
        <a:lstStyle/>
        <a:p>
          <a:endParaRPr lang="en-US"/>
        </a:p>
      </dgm:t>
    </dgm:pt>
    <dgm:pt modelId="{73CFDF6D-5A8F-4AF8-8B37-E050D962D7FA}" type="pres">
      <dgm:prSet presAssocID="{00B5445C-4988-4DAD-938F-90823ADDCA92}" presName="outerComposite" presStyleCnt="0">
        <dgm:presLayoutVars>
          <dgm:chMax val="5"/>
          <dgm:dir/>
          <dgm:resizeHandles val="exact"/>
        </dgm:presLayoutVars>
      </dgm:prSet>
      <dgm:spPr/>
    </dgm:pt>
    <dgm:pt modelId="{3824C2FC-672C-44A1-8879-A236B6EE30B2}" type="pres">
      <dgm:prSet presAssocID="{00B5445C-4988-4DAD-938F-90823ADDCA92}" presName="dummyMaxCanvas" presStyleCnt="0">
        <dgm:presLayoutVars/>
      </dgm:prSet>
      <dgm:spPr/>
    </dgm:pt>
    <dgm:pt modelId="{0EAAE010-29C1-40E9-AAB2-46BAA3EDD43C}" type="pres">
      <dgm:prSet presAssocID="{00B5445C-4988-4DAD-938F-90823ADDCA92}" presName="FourNodes_1" presStyleLbl="node1" presStyleIdx="0" presStyleCnt="4">
        <dgm:presLayoutVars>
          <dgm:bulletEnabled val="1"/>
        </dgm:presLayoutVars>
      </dgm:prSet>
      <dgm:spPr/>
    </dgm:pt>
    <dgm:pt modelId="{6ADABE1C-47DC-4DB8-8F62-7CD107E41CC3}" type="pres">
      <dgm:prSet presAssocID="{00B5445C-4988-4DAD-938F-90823ADDCA92}" presName="FourNodes_2" presStyleLbl="node1" presStyleIdx="1" presStyleCnt="4">
        <dgm:presLayoutVars>
          <dgm:bulletEnabled val="1"/>
        </dgm:presLayoutVars>
      </dgm:prSet>
      <dgm:spPr/>
    </dgm:pt>
    <dgm:pt modelId="{DA8FA8BD-354A-44E3-8D61-D93680719ACD}" type="pres">
      <dgm:prSet presAssocID="{00B5445C-4988-4DAD-938F-90823ADDCA92}" presName="FourNodes_3" presStyleLbl="node1" presStyleIdx="2" presStyleCnt="4">
        <dgm:presLayoutVars>
          <dgm:bulletEnabled val="1"/>
        </dgm:presLayoutVars>
      </dgm:prSet>
      <dgm:spPr/>
    </dgm:pt>
    <dgm:pt modelId="{B532B54E-FD16-4CAF-919E-C45322A3ED15}" type="pres">
      <dgm:prSet presAssocID="{00B5445C-4988-4DAD-938F-90823ADDCA92}" presName="FourNodes_4" presStyleLbl="node1" presStyleIdx="3" presStyleCnt="4">
        <dgm:presLayoutVars>
          <dgm:bulletEnabled val="1"/>
        </dgm:presLayoutVars>
      </dgm:prSet>
      <dgm:spPr/>
    </dgm:pt>
    <dgm:pt modelId="{FE4E1726-483D-4EAD-8CA1-13830B0215F3}" type="pres">
      <dgm:prSet presAssocID="{00B5445C-4988-4DAD-938F-90823ADDCA92}" presName="FourConn_1-2" presStyleLbl="fgAccFollowNode1" presStyleIdx="0" presStyleCnt="3">
        <dgm:presLayoutVars>
          <dgm:bulletEnabled val="1"/>
        </dgm:presLayoutVars>
      </dgm:prSet>
      <dgm:spPr/>
    </dgm:pt>
    <dgm:pt modelId="{A436FD72-9D5C-4C6E-9895-0798D23AD25D}" type="pres">
      <dgm:prSet presAssocID="{00B5445C-4988-4DAD-938F-90823ADDCA92}" presName="FourConn_2-3" presStyleLbl="fgAccFollowNode1" presStyleIdx="1" presStyleCnt="3">
        <dgm:presLayoutVars>
          <dgm:bulletEnabled val="1"/>
        </dgm:presLayoutVars>
      </dgm:prSet>
      <dgm:spPr/>
    </dgm:pt>
    <dgm:pt modelId="{D4463E31-24D0-4576-B2EF-0CB41DEB4519}" type="pres">
      <dgm:prSet presAssocID="{00B5445C-4988-4DAD-938F-90823ADDCA92}" presName="FourConn_3-4" presStyleLbl="fgAccFollowNode1" presStyleIdx="2" presStyleCnt="3">
        <dgm:presLayoutVars>
          <dgm:bulletEnabled val="1"/>
        </dgm:presLayoutVars>
      </dgm:prSet>
      <dgm:spPr/>
    </dgm:pt>
    <dgm:pt modelId="{7DA41C2E-5C83-4B4D-BD78-2CAD612FF284}" type="pres">
      <dgm:prSet presAssocID="{00B5445C-4988-4DAD-938F-90823ADDCA92}" presName="FourNodes_1_text" presStyleLbl="node1" presStyleIdx="3" presStyleCnt="4">
        <dgm:presLayoutVars>
          <dgm:bulletEnabled val="1"/>
        </dgm:presLayoutVars>
      </dgm:prSet>
      <dgm:spPr/>
    </dgm:pt>
    <dgm:pt modelId="{ABB2C974-27AF-4155-A05F-C7734327338B}" type="pres">
      <dgm:prSet presAssocID="{00B5445C-4988-4DAD-938F-90823ADDCA92}" presName="FourNodes_2_text" presStyleLbl="node1" presStyleIdx="3" presStyleCnt="4">
        <dgm:presLayoutVars>
          <dgm:bulletEnabled val="1"/>
        </dgm:presLayoutVars>
      </dgm:prSet>
      <dgm:spPr/>
    </dgm:pt>
    <dgm:pt modelId="{5DB10943-A4EF-44F0-978F-B246C28A74B4}" type="pres">
      <dgm:prSet presAssocID="{00B5445C-4988-4DAD-938F-90823ADDCA92}" presName="FourNodes_3_text" presStyleLbl="node1" presStyleIdx="3" presStyleCnt="4">
        <dgm:presLayoutVars>
          <dgm:bulletEnabled val="1"/>
        </dgm:presLayoutVars>
      </dgm:prSet>
      <dgm:spPr/>
    </dgm:pt>
    <dgm:pt modelId="{8D807AC8-6205-4864-B7D9-E7BA3389BD67}" type="pres">
      <dgm:prSet presAssocID="{00B5445C-4988-4DAD-938F-90823ADDCA92}" presName="FourNodes_4_text" presStyleLbl="node1" presStyleIdx="3" presStyleCnt="4">
        <dgm:presLayoutVars>
          <dgm:bulletEnabled val="1"/>
        </dgm:presLayoutVars>
      </dgm:prSet>
      <dgm:spPr/>
    </dgm:pt>
  </dgm:ptLst>
  <dgm:cxnLst>
    <dgm:cxn modelId="{D2483D11-C772-4323-BC03-B92CDF7C3CD6}" type="presOf" srcId="{522A3243-BFFF-41CE-812A-764B31DE0436}" destId="{0EAAE010-29C1-40E9-AAB2-46BAA3EDD43C}" srcOrd="0" destOrd="0" presId="urn:microsoft.com/office/officeart/2005/8/layout/vProcess5"/>
    <dgm:cxn modelId="{EF9FBD11-9D6F-47BB-89E0-A94871E230F2}" type="presOf" srcId="{1053D3C7-8047-4FC5-8A27-8BF598ABC2D3}" destId="{FE4E1726-483D-4EAD-8CA1-13830B0215F3}" srcOrd="0" destOrd="0" presId="urn:microsoft.com/office/officeart/2005/8/layout/vProcess5"/>
    <dgm:cxn modelId="{C8CA6E2B-0868-4198-92EC-01D89235EEB7}" srcId="{00B5445C-4988-4DAD-938F-90823ADDCA92}" destId="{4E22666B-FB01-4232-ADEA-BBFFAC5756D8}" srcOrd="1" destOrd="0" parTransId="{1EDCFBC3-740B-4478-B3F7-D1035B783E69}" sibTransId="{E7B84234-C2A4-4ED8-8111-38186EB5B86A}"/>
    <dgm:cxn modelId="{76C1793C-C52A-4EAC-8B1D-67AFD94FAC81}" type="presOf" srcId="{4E22666B-FB01-4232-ADEA-BBFFAC5756D8}" destId="{ABB2C974-27AF-4155-A05F-C7734327338B}" srcOrd="1" destOrd="0" presId="urn:microsoft.com/office/officeart/2005/8/layout/vProcess5"/>
    <dgm:cxn modelId="{86AF1F40-5A1E-4972-AC8F-06F9C33208A6}" type="presOf" srcId="{522A3243-BFFF-41CE-812A-764B31DE0436}" destId="{7DA41C2E-5C83-4B4D-BD78-2CAD612FF284}" srcOrd="1" destOrd="0" presId="urn:microsoft.com/office/officeart/2005/8/layout/vProcess5"/>
    <dgm:cxn modelId="{F3808566-9632-494F-B346-0B6132B25485}" type="presOf" srcId="{4E22666B-FB01-4232-ADEA-BBFFAC5756D8}" destId="{6ADABE1C-47DC-4DB8-8F62-7CD107E41CC3}" srcOrd="0" destOrd="0" presId="urn:microsoft.com/office/officeart/2005/8/layout/vProcess5"/>
    <dgm:cxn modelId="{D8C1B96C-571D-4764-BF02-E04ED97AFD8B}" type="presOf" srcId="{D38E6C87-8726-4FDF-80C8-4B3EDEFF7F94}" destId="{D4463E31-24D0-4576-B2EF-0CB41DEB4519}" srcOrd="0" destOrd="0" presId="urn:microsoft.com/office/officeart/2005/8/layout/vProcess5"/>
    <dgm:cxn modelId="{7167CF56-EB03-4A1A-9BFC-A61F593953B3}" srcId="{00B5445C-4988-4DAD-938F-90823ADDCA92}" destId="{522A3243-BFFF-41CE-812A-764B31DE0436}" srcOrd="0" destOrd="0" parTransId="{D17090D5-6DD0-41CE-B53D-4B2F95BCD6AE}" sibTransId="{1053D3C7-8047-4FC5-8A27-8BF598ABC2D3}"/>
    <dgm:cxn modelId="{68B2C57D-9153-4BF4-BAC2-81753E5ED219}" type="presOf" srcId="{6A6729D2-5940-4841-ADBF-4446CE8BECB7}" destId="{5DB10943-A4EF-44F0-978F-B246C28A74B4}" srcOrd="1" destOrd="0" presId="urn:microsoft.com/office/officeart/2005/8/layout/vProcess5"/>
    <dgm:cxn modelId="{77381B84-49D7-4272-B11E-155AEB754AF3}" srcId="{00B5445C-4988-4DAD-938F-90823ADDCA92}" destId="{BABC150B-CEE5-47EA-8706-7E244E06ACFC}" srcOrd="3" destOrd="0" parTransId="{4D71BBD0-998D-4EC5-8C3A-37895436176C}" sibTransId="{D534C2A1-94F6-4889-AFDA-4A58066B0C75}"/>
    <dgm:cxn modelId="{DB495A9B-A110-477D-B74C-18B498AECF2B}" type="presOf" srcId="{BABC150B-CEE5-47EA-8706-7E244E06ACFC}" destId="{8D807AC8-6205-4864-B7D9-E7BA3389BD67}" srcOrd="1" destOrd="0" presId="urn:microsoft.com/office/officeart/2005/8/layout/vProcess5"/>
    <dgm:cxn modelId="{AF9D86A1-C3DA-46E7-8A51-C1FB8F86BB23}" type="presOf" srcId="{BABC150B-CEE5-47EA-8706-7E244E06ACFC}" destId="{B532B54E-FD16-4CAF-919E-C45322A3ED15}" srcOrd="0" destOrd="0" presId="urn:microsoft.com/office/officeart/2005/8/layout/vProcess5"/>
    <dgm:cxn modelId="{ADC957B7-F378-4294-95CA-77BE6375747A}" srcId="{00B5445C-4988-4DAD-938F-90823ADDCA92}" destId="{6A6729D2-5940-4841-ADBF-4446CE8BECB7}" srcOrd="2" destOrd="0" parTransId="{52477E39-C9E9-4977-A74C-7F6BDF6E13F0}" sibTransId="{D38E6C87-8726-4FDF-80C8-4B3EDEFF7F94}"/>
    <dgm:cxn modelId="{02CF62B8-A5AE-4CB4-8FBD-BF99028FEB59}" type="presOf" srcId="{6A6729D2-5940-4841-ADBF-4446CE8BECB7}" destId="{DA8FA8BD-354A-44E3-8D61-D93680719ACD}" srcOrd="0" destOrd="0" presId="urn:microsoft.com/office/officeart/2005/8/layout/vProcess5"/>
    <dgm:cxn modelId="{EBEB0BC4-ADC0-43BA-B2C0-E40142B91E50}" type="presOf" srcId="{00B5445C-4988-4DAD-938F-90823ADDCA92}" destId="{73CFDF6D-5A8F-4AF8-8B37-E050D962D7FA}" srcOrd="0" destOrd="0" presId="urn:microsoft.com/office/officeart/2005/8/layout/vProcess5"/>
    <dgm:cxn modelId="{6FB84CE8-EC43-44BC-8D03-E9109C929CB1}" type="presOf" srcId="{E7B84234-C2A4-4ED8-8111-38186EB5B86A}" destId="{A436FD72-9D5C-4C6E-9895-0798D23AD25D}" srcOrd="0" destOrd="0" presId="urn:microsoft.com/office/officeart/2005/8/layout/vProcess5"/>
    <dgm:cxn modelId="{E9B54E91-19DC-4118-9CED-8C7A0304A960}" type="presParOf" srcId="{73CFDF6D-5A8F-4AF8-8B37-E050D962D7FA}" destId="{3824C2FC-672C-44A1-8879-A236B6EE30B2}" srcOrd="0" destOrd="0" presId="urn:microsoft.com/office/officeart/2005/8/layout/vProcess5"/>
    <dgm:cxn modelId="{F25D6E95-3646-4EF9-9CDA-3E5DDB700CEE}" type="presParOf" srcId="{73CFDF6D-5A8F-4AF8-8B37-E050D962D7FA}" destId="{0EAAE010-29C1-40E9-AAB2-46BAA3EDD43C}" srcOrd="1" destOrd="0" presId="urn:microsoft.com/office/officeart/2005/8/layout/vProcess5"/>
    <dgm:cxn modelId="{BF06F164-6AE9-42A5-BE08-D10147863A49}" type="presParOf" srcId="{73CFDF6D-5A8F-4AF8-8B37-E050D962D7FA}" destId="{6ADABE1C-47DC-4DB8-8F62-7CD107E41CC3}" srcOrd="2" destOrd="0" presId="urn:microsoft.com/office/officeart/2005/8/layout/vProcess5"/>
    <dgm:cxn modelId="{9403D248-08C6-4477-BD78-7A88FDCBADF5}" type="presParOf" srcId="{73CFDF6D-5A8F-4AF8-8B37-E050D962D7FA}" destId="{DA8FA8BD-354A-44E3-8D61-D93680719ACD}" srcOrd="3" destOrd="0" presId="urn:microsoft.com/office/officeart/2005/8/layout/vProcess5"/>
    <dgm:cxn modelId="{0418CFE5-A38A-43A6-B218-C3C51B4A89AA}" type="presParOf" srcId="{73CFDF6D-5A8F-4AF8-8B37-E050D962D7FA}" destId="{B532B54E-FD16-4CAF-919E-C45322A3ED15}" srcOrd="4" destOrd="0" presId="urn:microsoft.com/office/officeart/2005/8/layout/vProcess5"/>
    <dgm:cxn modelId="{D1B7228C-8203-4D63-8241-2DE991A8E690}" type="presParOf" srcId="{73CFDF6D-5A8F-4AF8-8B37-E050D962D7FA}" destId="{FE4E1726-483D-4EAD-8CA1-13830B0215F3}" srcOrd="5" destOrd="0" presId="urn:microsoft.com/office/officeart/2005/8/layout/vProcess5"/>
    <dgm:cxn modelId="{FA41B171-23D3-47F9-9332-27CECF53009F}" type="presParOf" srcId="{73CFDF6D-5A8F-4AF8-8B37-E050D962D7FA}" destId="{A436FD72-9D5C-4C6E-9895-0798D23AD25D}" srcOrd="6" destOrd="0" presId="urn:microsoft.com/office/officeart/2005/8/layout/vProcess5"/>
    <dgm:cxn modelId="{03EE0AF1-837B-4B8F-B463-F950BD5095E6}" type="presParOf" srcId="{73CFDF6D-5A8F-4AF8-8B37-E050D962D7FA}" destId="{D4463E31-24D0-4576-B2EF-0CB41DEB4519}" srcOrd="7" destOrd="0" presId="urn:microsoft.com/office/officeart/2005/8/layout/vProcess5"/>
    <dgm:cxn modelId="{18F95D5B-A085-40CE-931B-EB7FBF934858}" type="presParOf" srcId="{73CFDF6D-5A8F-4AF8-8B37-E050D962D7FA}" destId="{7DA41C2E-5C83-4B4D-BD78-2CAD612FF284}" srcOrd="8" destOrd="0" presId="urn:microsoft.com/office/officeart/2005/8/layout/vProcess5"/>
    <dgm:cxn modelId="{800DFB88-597E-4B95-91B4-F7C924E0C38D}" type="presParOf" srcId="{73CFDF6D-5A8F-4AF8-8B37-E050D962D7FA}" destId="{ABB2C974-27AF-4155-A05F-C7734327338B}" srcOrd="9" destOrd="0" presId="urn:microsoft.com/office/officeart/2005/8/layout/vProcess5"/>
    <dgm:cxn modelId="{97885266-6156-4449-B961-439ED9AA974F}" type="presParOf" srcId="{73CFDF6D-5A8F-4AF8-8B37-E050D962D7FA}" destId="{5DB10943-A4EF-44F0-978F-B246C28A74B4}" srcOrd="10" destOrd="0" presId="urn:microsoft.com/office/officeart/2005/8/layout/vProcess5"/>
    <dgm:cxn modelId="{0D513568-50F4-4F96-ABF1-8A469EB161DB}" type="presParOf" srcId="{73CFDF6D-5A8F-4AF8-8B37-E050D962D7FA}" destId="{8D807AC8-6205-4864-B7D9-E7BA3389BD67}"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A0D5B7F-3B3C-48A8-95E2-20FCBF251DF0}" type="doc">
      <dgm:prSet loTypeId="urn:microsoft.com/office/officeart/2005/8/layout/matrix3" loCatId="matrix" qsTypeId="urn:microsoft.com/office/officeart/2005/8/quickstyle/simple1" qsCatId="simple" csTypeId="urn:microsoft.com/office/officeart/2005/8/colors/accent0_3" csCatId="mainScheme"/>
      <dgm:spPr/>
      <dgm:t>
        <a:bodyPr/>
        <a:lstStyle/>
        <a:p>
          <a:endParaRPr lang="en-US"/>
        </a:p>
      </dgm:t>
    </dgm:pt>
    <dgm:pt modelId="{FC98634D-84A3-4809-A5F0-A10D9EB85943}">
      <dgm:prSet/>
      <dgm:spPr/>
      <dgm:t>
        <a:bodyPr/>
        <a:lstStyle/>
        <a:p>
          <a:r>
            <a:rPr lang="en-US"/>
            <a:t>• Allows educators to critically examine their own teaching and learning experiences</a:t>
          </a:r>
        </a:p>
      </dgm:t>
    </dgm:pt>
    <dgm:pt modelId="{EF914377-E446-4443-8588-D3CCA4C11A7F}" type="parTrans" cxnId="{30699C1A-7912-4A2A-9699-E5C7AECCE389}">
      <dgm:prSet/>
      <dgm:spPr/>
      <dgm:t>
        <a:bodyPr/>
        <a:lstStyle/>
        <a:p>
          <a:endParaRPr lang="en-US"/>
        </a:p>
      </dgm:t>
    </dgm:pt>
    <dgm:pt modelId="{8D30A4D4-780D-4FCB-BF3C-4C0B63C848A2}" type="sibTrans" cxnId="{30699C1A-7912-4A2A-9699-E5C7AECCE389}">
      <dgm:prSet/>
      <dgm:spPr/>
      <dgm:t>
        <a:bodyPr/>
        <a:lstStyle/>
        <a:p>
          <a:endParaRPr lang="en-US"/>
        </a:p>
      </dgm:t>
    </dgm:pt>
    <dgm:pt modelId="{8658C41E-E26B-465A-B56B-218CB716D08A}">
      <dgm:prSet/>
      <dgm:spPr/>
      <dgm:t>
        <a:bodyPr/>
        <a:lstStyle/>
        <a:p>
          <a:r>
            <a:rPr lang="en-US"/>
            <a:t>• Connects personal practice to broader academic and institutional contexts</a:t>
          </a:r>
        </a:p>
      </dgm:t>
    </dgm:pt>
    <dgm:pt modelId="{486D6C60-424B-4884-8A60-1CC7C313B30D}" type="parTrans" cxnId="{CE7EABEB-D960-4524-B955-0222AA986096}">
      <dgm:prSet/>
      <dgm:spPr/>
      <dgm:t>
        <a:bodyPr/>
        <a:lstStyle/>
        <a:p>
          <a:endParaRPr lang="en-US"/>
        </a:p>
      </dgm:t>
    </dgm:pt>
    <dgm:pt modelId="{82216410-15BB-45CC-82F3-F29DDA05EA68}" type="sibTrans" cxnId="{CE7EABEB-D960-4524-B955-0222AA986096}">
      <dgm:prSet/>
      <dgm:spPr/>
      <dgm:t>
        <a:bodyPr/>
        <a:lstStyle/>
        <a:p>
          <a:endParaRPr lang="en-US"/>
        </a:p>
      </dgm:t>
    </dgm:pt>
    <dgm:pt modelId="{0948CB66-A545-46F7-8032-C9BCB3FF360C}">
      <dgm:prSet/>
      <dgm:spPr/>
      <dgm:t>
        <a:bodyPr/>
        <a:lstStyle/>
        <a:p>
          <a:r>
            <a:rPr lang="en-US"/>
            <a:t>• Highlights often-overlooked aspects of educational experience, such as emotion, identity, and positionality</a:t>
          </a:r>
        </a:p>
      </dgm:t>
    </dgm:pt>
    <dgm:pt modelId="{EFCBC1B7-2292-4C78-ADDF-FC257B455D88}" type="parTrans" cxnId="{81D12F89-BFB7-4564-B61D-C4948632D0F8}">
      <dgm:prSet/>
      <dgm:spPr/>
      <dgm:t>
        <a:bodyPr/>
        <a:lstStyle/>
        <a:p>
          <a:endParaRPr lang="en-US"/>
        </a:p>
      </dgm:t>
    </dgm:pt>
    <dgm:pt modelId="{05F4490E-3F89-49CD-8CB2-9AC72DF6A62B}" type="sibTrans" cxnId="{81D12F89-BFB7-4564-B61D-C4948632D0F8}">
      <dgm:prSet/>
      <dgm:spPr/>
      <dgm:t>
        <a:bodyPr/>
        <a:lstStyle/>
        <a:p>
          <a:endParaRPr lang="en-US"/>
        </a:p>
      </dgm:t>
    </dgm:pt>
    <dgm:pt modelId="{B86F08DE-7254-4B44-A2F5-57BF0C56AFFF}">
      <dgm:prSet/>
      <dgm:spPr/>
      <dgm:t>
        <a:bodyPr/>
        <a:lstStyle/>
        <a:p>
          <a:r>
            <a:rPr lang="en-US"/>
            <a:t>• Promotes reflexivity and deeper engagement with practice</a:t>
          </a:r>
        </a:p>
      </dgm:t>
    </dgm:pt>
    <dgm:pt modelId="{4894A2FF-38C8-416A-BC5C-0EB48CD7C002}" type="parTrans" cxnId="{107F4CD3-7EAF-417E-9E21-48A04194A3EC}">
      <dgm:prSet/>
      <dgm:spPr/>
      <dgm:t>
        <a:bodyPr/>
        <a:lstStyle/>
        <a:p>
          <a:endParaRPr lang="en-US"/>
        </a:p>
      </dgm:t>
    </dgm:pt>
    <dgm:pt modelId="{D0D57342-571E-4730-B65A-991F68801620}" type="sibTrans" cxnId="{107F4CD3-7EAF-417E-9E21-48A04194A3EC}">
      <dgm:prSet/>
      <dgm:spPr/>
      <dgm:t>
        <a:bodyPr/>
        <a:lstStyle/>
        <a:p>
          <a:endParaRPr lang="en-US"/>
        </a:p>
      </dgm:t>
    </dgm:pt>
    <dgm:pt modelId="{A74913FF-D935-4C5B-B1DF-B9DFA235A2A0}" type="pres">
      <dgm:prSet presAssocID="{EA0D5B7F-3B3C-48A8-95E2-20FCBF251DF0}" presName="matrix" presStyleCnt="0">
        <dgm:presLayoutVars>
          <dgm:chMax val="1"/>
          <dgm:dir/>
          <dgm:resizeHandles val="exact"/>
        </dgm:presLayoutVars>
      </dgm:prSet>
      <dgm:spPr/>
    </dgm:pt>
    <dgm:pt modelId="{7C506182-A358-4DB5-A620-43DB1DA73395}" type="pres">
      <dgm:prSet presAssocID="{EA0D5B7F-3B3C-48A8-95E2-20FCBF251DF0}" presName="diamond" presStyleLbl="bgShp" presStyleIdx="0" presStyleCnt="1"/>
      <dgm:spPr/>
    </dgm:pt>
    <dgm:pt modelId="{D1D4DFA7-BABC-40DD-94D2-EB5B04F4DA67}" type="pres">
      <dgm:prSet presAssocID="{EA0D5B7F-3B3C-48A8-95E2-20FCBF251DF0}" presName="quad1" presStyleLbl="node1" presStyleIdx="0" presStyleCnt="4">
        <dgm:presLayoutVars>
          <dgm:chMax val="0"/>
          <dgm:chPref val="0"/>
          <dgm:bulletEnabled val="1"/>
        </dgm:presLayoutVars>
      </dgm:prSet>
      <dgm:spPr/>
    </dgm:pt>
    <dgm:pt modelId="{2890D7F1-9B05-4B43-B144-DE73B71E4508}" type="pres">
      <dgm:prSet presAssocID="{EA0D5B7F-3B3C-48A8-95E2-20FCBF251DF0}" presName="quad2" presStyleLbl="node1" presStyleIdx="1" presStyleCnt="4">
        <dgm:presLayoutVars>
          <dgm:chMax val="0"/>
          <dgm:chPref val="0"/>
          <dgm:bulletEnabled val="1"/>
        </dgm:presLayoutVars>
      </dgm:prSet>
      <dgm:spPr/>
    </dgm:pt>
    <dgm:pt modelId="{EB274226-DBA8-4ABB-944D-CD64031D08AD}" type="pres">
      <dgm:prSet presAssocID="{EA0D5B7F-3B3C-48A8-95E2-20FCBF251DF0}" presName="quad3" presStyleLbl="node1" presStyleIdx="2" presStyleCnt="4">
        <dgm:presLayoutVars>
          <dgm:chMax val="0"/>
          <dgm:chPref val="0"/>
          <dgm:bulletEnabled val="1"/>
        </dgm:presLayoutVars>
      </dgm:prSet>
      <dgm:spPr/>
    </dgm:pt>
    <dgm:pt modelId="{95E85622-B2D5-4689-A31C-29B316E25DE8}" type="pres">
      <dgm:prSet presAssocID="{EA0D5B7F-3B3C-48A8-95E2-20FCBF251DF0}" presName="quad4" presStyleLbl="node1" presStyleIdx="3" presStyleCnt="4">
        <dgm:presLayoutVars>
          <dgm:chMax val="0"/>
          <dgm:chPref val="0"/>
          <dgm:bulletEnabled val="1"/>
        </dgm:presLayoutVars>
      </dgm:prSet>
      <dgm:spPr/>
    </dgm:pt>
  </dgm:ptLst>
  <dgm:cxnLst>
    <dgm:cxn modelId="{30699C1A-7912-4A2A-9699-E5C7AECCE389}" srcId="{EA0D5B7F-3B3C-48A8-95E2-20FCBF251DF0}" destId="{FC98634D-84A3-4809-A5F0-A10D9EB85943}" srcOrd="0" destOrd="0" parTransId="{EF914377-E446-4443-8588-D3CCA4C11A7F}" sibTransId="{8D30A4D4-780D-4FCB-BF3C-4C0B63C848A2}"/>
    <dgm:cxn modelId="{8E322666-86E6-463D-9EB2-6FC0937F7951}" type="presOf" srcId="{0948CB66-A545-46F7-8032-C9BCB3FF360C}" destId="{EB274226-DBA8-4ABB-944D-CD64031D08AD}" srcOrd="0" destOrd="0" presId="urn:microsoft.com/office/officeart/2005/8/layout/matrix3"/>
    <dgm:cxn modelId="{39F8B16A-464C-45CD-B849-FC9638F1A238}" type="presOf" srcId="{FC98634D-84A3-4809-A5F0-A10D9EB85943}" destId="{D1D4DFA7-BABC-40DD-94D2-EB5B04F4DA67}" srcOrd="0" destOrd="0" presId="urn:microsoft.com/office/officeart/2005/8/layout/matrix3"/>
    <dgm:cxn modelId="{81D12F89-BFB7-4564-B61D-C4948632D0F8}" srcId="{EA0D5B7F-3B3C-48A8-95E2-20FCBF251DF0}" destId="{0948CB66-A545-46F7-8032-C9BCB3FF360C}" srcOrd="2" destOrd="0" parTransId="{EFCBC1B7-2292-4C78-ADDF-FC257B455D88}" sibTransId="{05F4490E-3F89-49CD-8CB2-9AC72DF6A62B}"/>
    <dgm:cxn modelId="{AB272F8B-3C95-4568-B83C-9FD426DCFDEF}" type="presOf" srcId="{B86F08DE-7254-4B44-A2F5-57BF0C56AFFF}" destId="{95E85622-B2D5-4689-A31C-29B316E25DE8}" srcOrd="0" destOrd="0" presId="urn:microsoft.com/office/officeart/2005/8/layout/matrix3"/>
    <dgm:cxn modelId="{107F4CD3-7EAF-417E-9E21-48A04194A3EC}" srcId="{EA0D5B7F-3B3C-48A8-95E2-20FCBF251DF0}" destId="{B86F08DE-7254-4B44-A2F5-57BF0C56AFFF}" srcOrd="3" destOrd="0" parTransId="{4894A2FF-38C8-416A-BC5C-0EB48CD7C002}" sibTransId="{D0D57342-571E-4730-B65A-991F68801620}"/>
    <dgm:cxn modelId="{A7449FD9-69D8-499C-8B75-09D532A4C6D4}" type="presOf" srcId="{EA0D5B7F-3B3C-48A8-95E2-20FCBF251DF0}" destId="{A74913FF-D935-4C5B-B1DF-B9DFA235A2A0}" srcOrd="0" destOrd="0" presId="urn:microsoft.com/office/officeart/2005/8/layout/matrix3"/>
    <dgm:cxn modelId="{E22E1DDC-7B9E-41FD-928D-41BD1E64C3C0}" type="presOf" srcId="{8658C41E-E26B-465A-B56B-218CB716D08A}" destId="{2890D7F1-9B05-4B43-B144-DE73B71E4508}" srcOrd="0" destOrd="0" presId="urn:microsoft.com/office/officeart/2005/8/layout/matrix3"/>
    <dgm:cxn modelId="{CE7EABEB-D960-4524-B955-0222AA986096}" srcId="{EA0D5B7F-3B3C-48A8-95E2-20FCBF251DF0}" destId="{8658C41E-E26B-465A-B56B-218CB716D08A}" srcOrd="1" destOrd="0" parTransId="{486D6C60-424B-4884-8A60-1CC7C313B30D}" sibTransId="{82216410-15BB-45CC-82F3-F29DDA05EA68}"/>
    <dgm:cxn modelId="{D20FC23F-51A1-49DA-86E8-D8827A354592}" type="presParOf" srcId="{A74913FF-D935-4C5B-B1DF-B9DFA235A2A0}" destId="{7C506182-A358-4DB5-A620-43DB1DA73395}" srcOrd="0" destOrd="0" presId="urn:microsoft.com/office/officeart/2005/8/layout/matrix3"/>
    <dgm:cxn modelId="{E4073663-0CC8-4A2E-B408-EA52B6A7E488}" type="presParOf" srcId="{A74913FF-D935-4C5B-B1DF-B9DFA235A2A0}" destId="{D1D4DFA7-BABC-40DD-94D2-EB5B04F4DA67}" srcOrd="1" destOrd="0" presId="urn:microsoft.com/office/officeart/2005/8/layout/matrix3"/>
    <dgm:cxn modelId="{9984AA60-7EEC-4866-94BC-A39A95CBDA07}" type="presParOf" srcId="{A74913FF-D935-4C5B-B1DF-B9DFA235A2A0}" destId="{2890D7F1-9B05-4B43-B144-DE73B71E4508}" srcOrd="2" destOrd="0" presId="urn:microsoft.com/office/officeart/2005/8/layout/matrix3"/>
    <dgm:cxn modelId="{07767964-3669-4512-992A-61C4417102E7}" type="presParOf" srcId="{A74913FF-D935-4C5B-B1DF-B9DFA235A2A0}" destId="{EB274226-DBA8-4ABB-944D-CD64031D08AD}" srcOrd="3" destOrd="0" presId="urn:microsoft.com/office/officeart/2005/8/layout/matrix3"/>
    <dgm:cxn modelId="{7888C3D3-F001-4938-9B3F-D64D9E9786BC}" type="presParOf" srcId="{A74913FF-D935-4C5B-B1DF-B9DFA235A2A0}" destId="{95E85622-B2D5-4689-A31C-29B316E25DE8}"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13B8287-94EA-451C-B209-49E3E3318E0D}"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59F040C-4FE4-478D-A0AC-A8E563210336}">
      <dgm:prSet/>
      <dgm:spPr/>
      <dgm:t>
        <a:bodyPr/>
        <a:lstStyle/>
        <a:p>
          <a:r>
            <a:rPr lang="en-US"/>
            <a:t>• First-person perspective – the researcher is the subject</a:t>
          </a:r>
        </a:p>
      </dgm:t>
    </dgm:pt>
    <dgm:pt modelId="{CF25CCCC-0B14-4AF3-8331-1F287C876ABE}" type="parTrans" cxnId="{2498ACEC-EF4E-4446-9792-497E80122F30}">
      <dgm:prSet/>
      <dgm:spPr/>
      <dgm:t>
        <a:bodyPr/>
        <a:lstStyle/>
        <a:p>
          <a:endParaRPr lang="en-US"/>
        </a:p>
      </dgm:t>
    </dgm:pt>
    <dgm:pt modelId="{386E29C2-1731-47AD-A870-7CD96384E726}" type="sibTrans" cxnId="{2498ACEC-EF4E-4446-9792-497E80122F30}">
      <dgm:prSet/>
      <dgm:spPr/>
      <dgm:t>
        <a:bodyPr/>
        <a:lstStyle/>
        <a:p>
          <a:endParaRPr lang="en-US"/>
        </a:p>
      </dgm:t>
    </dgm:pt>
    <dgm:pt modelId="{4C5A0E3F-274D-4C41-9D1D-827B49847C64}">
      <dgm:prSet/>
      <dgm:spPr/>
      <dgm:t>
        <a:bodyPr/>
        <a:lstStyle/>
        <a:p>
          <a:r>
            <a:rPr lang="en-US"/>
            <a:t>• Rich, descriptive, and often narrative in style</a:t>
          </a:r>
        </a:p>
      </dgm:t>
    </dgm:pt>
    <dgm:pt modelId="{302DC491-4BF5-4EFB-B533-D2C05E06F12D}" type="parTrans" cxnId="{138CB074-B1EA-46B0-AA60-5DEE90769F91}">
      <dgm:prSet/>
      <dgm:spPr/>
      <dgm:t>
        <a:bodyPr/>
        <a:lstStyle/>
        <a:p>
          <a:endParaRPr lang="en-US"/>
        </a:p>
      </dgm:t>
    </dgm:pt>
    <dgm:pt modelId="{F85CD1EC-5A7F-4D81-A6AD-DDEE5D6509EA}" type="sibTrans" cxnId="{138CB074-B1EA-46B0-AA60-5DEE90769F91}">
      <dgm:prSet/>
      <dgm:spPr/>
      <dgm:t>
        <a:bodyPr/>
        <a:lstStyle/>
        <a:p>
          <a:endParaRPr lang="en-US"/>
        </a:p>
      </dgm:t>
    </dgm:pt>
    <dgm:pt modelId="{4B76043B-AAD9-411D-8D14-7811597111EC}">
      <dgm:prSet/>
      <dgm:spPr/>
      <dgm:t>
        <a:bodyPr/>
        <a:lstStyle/>
        <a:p>
          <a:r>
            <a:rPr lang="en-US" dirty="0"/>
            <a:t>• Involves critical self-reflection and analysis</a:t>
          </a:r>
        </a:p>
      </dgm:t>
    </dgm:pt>
    <dgm:pt modelId="{1A0A38B0-D58A-471C-944B-19C8B3F9ED48}" type="parTrans" cxnId="{F5FB90F1-DF3E-4EE2-8E81-528B237DE6D3}">
      <dgm:prSet/>
      <dgm:spPr/>
      <dgm:t>
        <a:bodyPr/>
        <a:lstStyle/>
        <a:p>
          <a:endParaRPr lang="en-US"/>
        </a:p>
      </dgm:t>
    </dgm:pt>
    <dgm:pt modelId="{E4792E4D-D5D8-4AC7-8F76-AF8C07D59E46}" type="sibTrans" cxnId="{F5FB90F1-DF3E-4EE2-8E81-528B237DE6D3}">
      <dgm:prSet/>
      <dgm:spPr/>
      <dgm:t>
        <a:bodyPr/>
        <a:lstStyle/>
        <a:p>
          <a:endParaRPr lang="en-US"/>
        </a:p>
      </dgm:t>
    </dgm:pt>
    <dgm:pt modelId="{21234F1A-B594-47AE-A814-29D10FA833C1}">
      <dgm:prSet/>
      <dgm:spPr/>
      <dgm:t>
        <a:bodyPr/>
        <a:lstStyle/>
        <a:p>
          <a:r>
            <a:rPr lang="en-US"/>
            <a:t>• Seeks resonance with readers through relatable experience</a:t>
          </a:r>
        </a:p>
      </dgm:t>
    </dgm:pt>
    <dgm:pt modelId="{C0E0C940-BC53-438C-A028-1C8823BF8BC0}" type="parTrans" cxnId="{99636544-1FE9-4E74-8B79-BC633F1B8C5D}">
      <dgm:prSet/>
      <dgm:spPr/>
      <dgm:t>
        <a:bodyPr/>
        <a:lstStyle/>
        <a:p>
          <a:endParaRPr lang="en-US"/>
        </a:p>
      </dgm:t>
    </dgm:pt>
    <dgm:pt modelId="{DD6F29FF-1EA7-4D41-B28B-05A344BCA29C}" type="sibTrans" cxnId="{99636544-1FE9-4E74-8B79-BC633F1B8C5D}">
      <dgm:prSet/>
      <dgm:spPr/>
      <dgm:t>
        <a:bodyPr/>
        <a:lstStyle/>
        <a:p>
          <a:endParaRPr lang="en-US"/>
        </a:p>
      </dgm:t>
    </dgm:pt>
    <dgm:pt modelId="{791DF34C-2A2E-4AE2-97A6-226C7207F024}" type="pres">
      <dgm:prSet presAssocID="{313B8287-94EA-451C-B209-49E3E3318E0D}" presName="root" presStyleCnt="0">
        <dgm:presLayoutVars>
          <dgm:dir/>
          <dgm:resizeHandles val="exact"/>
        </dgm:presLayoutVars>
      </dgm:prSet>
      <dgm:spPr/>
    </dgm:pt>
    <dgm:pt modelId="{85546D9B-FA94-41F1-AF6F-ED226F159359}" type="pres">
      <dgm:prSet presAssocID="{759F040C-4FE4-478D-A0AC-A8E563210336}" presName="compNode" presStyleCnt="0"/>
      <dgm:spPr/>
    </dgm:pt>
    <dgm:pt modelId="{0DB356D6-89AE-4059-BF7D-6B06D6EA6392}" type="pres">
      <dgm:prSet presAssocID="{759F040C-4FE4-478D-A0AC-A8E563210336}" presName="bgRect" presStyleLbl="bgShp" presStyleIdx="0" presStyleCnt="4"/>
      <dgm:spPr/>
    </dgm:pt>
    <dgm:pt modelId="{C4243B59-DAAC-4F3F-BDB2-D0D8F24C88DA}" type="pres">
      <dgm:prSet presAssocID="{759F040C-4FE4-478D-A0AC-A8E56321033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aduation Cap"/>
        </a:ext>
      </dgm:extLst>
    </dgm:pt>
    <dgm:pt modelId="{F2EEB2A5-233A-4E06-A7CF-5DCCD56EC045}" type="pres">
      <dgm:prSet presAssocID="{759F040C-4FE4-478D-A0AC-A8E563210336}" presName="spaceRect" presStyleCnt="0"/>
      <dgm:spPr/>
    </dgm:pt>
    <dgm:pt modelId="{530D6B40-5B0F-4F53-B155-EEA77E6E4CCE}" type="pres">
      <dgm:prSet presAssocID="{759F040C-4FE4-478D-A0AC-A8E563210336}" presName="parTx" presStyleLbl="revTx" presStyleIdx="0" presStyleCnt="4">
        <dgm:presLayoutVars>
          <dgm:chMax val="0"/>
          <dgm:chPref val="0"/>
        </dgm:presLayoutVars>
      </dgm:prSet>
      <dgm:spPr/>
    </dgm:pt>
    <dgm:pt modelId="{008C75D7-4961-4329-AF2F-086856B85268}" type="pres">
      <dgm:prSet presAssocID="{386E29C2-1731-47AD-A870-7CD96384E726}" presName="sibTrans" presStyleCnt="0"/>
      <dgm:spPr/>
    </dgm:pt>
    <dgm:pt modelId="{42E48F82-C8AD-49F6-AF5B-4BF7097E4A7E}" type="pres">
      <dgm:prSet presAssocID="{4C5A0E3F-274D-4C41-9D1D-827B49847C64}" presName="compNode" presStyleCnt="0"/>
      <dgm:spPr/>
    </dgm:pt>
    <dgm:pt modelId="{FD5675EC-7092-4D73-8714-5C2611D013AB}" type="pres">
      <dgm:prSet presAssocID="{4C5A0E3F-274D-4C41-9D1D-827B49847C64}" presName="bgRect" presStyleLbl="bgShp" presStyleIdx="1" presStyleCnt="4"/>
      <dgm:spPr/>
    </dgm:pt>
    <dgm:pt modelId="{751DCB74-96D4-4036-8C36-B602E4C22D9A}" type="pres">
      <dgm:prSet presAssocID="{4C5A0E3F-274D-4C41-9D1D-827B49847C6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astle scene"/>
        </a:ext>
      </dgm:extLst>
    </dgm:pt>
    <dgm:pt modelId="{FA78FB6B-D35C-4CEF-8D53-74EF5C4E196D}" type="pres">
      <dgm:prSet presAssocID="{4C5A0E3F-274D-4C41-9D1D-827B49847C64}" presName="spaceRect" presStyleCnt="0"/>
      <dgm:spPr/>
    </dgm:pt>
    <dgm:pt modelId="{6218A919-38CF-4862-905C-C08D29450490}" type="pres">
      <dgm:prSet presAssocID="{4C5A0E3F-274D-4C41-9D1D-827B49847C64}" presName="parTx" presStyleLbl="revTx" presStyleIdx="1" presStyleCnt="4">
        <dgm:presLayoutVars>
          <dgm:chMax val="0"/>
          <dgm:chPref val="0"/>
        </dgm:presLayoutVars>
      </dgm:prSet>
      <dgm:spPr/>
    </dgm:pt>
    <dgm:pt modelId="{7D62415E-2657-4AA6-A5A9-CBF612B1DAF3}" type="pres">
      <dgm:prSet presAssocID="{F85CD1EC-5A7F-4D81-A6AD-DDEE5D6509EA}" presName="sibTrans" presStyleCnt="0"/>
      <dgm:spPr/>
    </dgm:pt>
    <dgm:pt modelId="{C62E5239-50DE-4243-842B-166C6E20262B}" type="pres">
      <dgm:prSet presAssocID="{4B76043B-AAD9-411D-8D14-7811597111EC}" presName="compNode" presStyleCnt="0"/>
      <dgm:spPr/>
    </dgm:pt>
    <dgm:pt modelId="{A71C6038-AE17-46E2-A520-107478ED5BE8}" type="pres">
      <dgm:prSet presAssocID="{4B76043B-AAD9-411D-8D14-7811597111EC}" presName="bgRect" presStyleLbl="bgShp" presStyleIdx="2" presStyleCnt="4"/>
      <dgm:spPr/>
    </dgm:pt>
    <dgm:pt modelId="{AF1E54A5-0DA6-4265-858E-8993A1CBFAB2}" type="pres">
      <dgm:prSet presAssocID="{4B76043B-AAD9-411D-8D14-7811597111E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2CD7449D-706B-42CC-A76E-5AD856135955}" type="pres">
      <dgm:prSet presAssocID="{4B76043B-AAD9-411D-8D14-7811597111EC}" presName="spaceRect" presStyleCnt="0"/>
      <dgm:spPr/>
    </dgm:pt>
    <dgm:pt modelId="{6A8C5DCD-490C-490D-8224-0E4E82660EB5}" type="pres">
      <dgm:prSet presAssocID="{4B76043B-AAD9-411D-8D14-7811597111EC}" presName="parTx" presStyleLbl="revTx" presStyleIdx="2" presStyleCnt="4">
        <dgm:presLayoutVars>
          <dgm:chMax val="0"/>
          <dgm:chPref val="0"/>
        </dgm:presLayoutVars>
      </dgm:prSet>
      <dgm:spPr/>
    </dgm:pt>
    <dgm:pt modelId="{F71E1D56-6E96-493C-9B43-C4387A77115C}" type="pres">
      <dgm:prSet presAssocID="{E4792E4D-D5D8-4AC7-8F76-AF8C07D59E46}" presName="sibTrans" presStyleCnt="0"/>
      <dgm:spPr/>
    </dgm:pt>
    <dgm:pt modelId="{DCA914BD-952A-496A-AE1A-855217FC808A}" type="pres">
      <dgm:prSet presAssocID="{21234F1A-B594-47AE-A814-29D10FA833C1}" presName="compNode" presStyleCnt="0"/>
      <dgm:spPr/>
    </dgm:pt>
    <dgm:pt modelId="{1A238C9A-704A-4AF4-B135-31DD6A2A5382}" type="pres">
      <dgm:prSet presAssocID="{21234F1A-B594-47AE-A814-29D10FA833C1}" presName="bgRect" presStyleLbl="bgShp" presStyleIdx="3" presStyleCnt="4"/>
      <dgm:spPr/>
    </dgm:pt>
    <dgm:pt modelId="{FCC0451B-E93A-44EE-B0C0-0BC4A4E17D28}" type="pres">
      <dgm:prSet presAssocID="{21234F1A-B594-47AE-A814-29D10FA833C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rayer Candle"/>
        </a:ext>
      </dgm:extLst>
    </dgm:pt>
    <dgm:pt modelId="{AAC69E1B-8819-459E-96F8-6D73246B05E0}" type="pres">
      <dgm:prSet presAssocID="{21234F1A-B594-47AE-A814-29D10FA833C1}" presName="spaceRect" presStyleCnt="0"/>
      <dgm:spPr/>
    </dgm:pt>
    <dgm:pt modelId="{CA7CF196-ACEC-452B-92BA-0764EBE7806E}" type="pres">
      <dgm:prSet presAssocID="{21234F1A-B594-47AE-A814-29D10FA833C1}" presName="parTx" presStyleLbl="revTx" presStyleIdx="3" presStyleCnt="4">
        <dgm:presLayoutVars>
          <dgm:chMax val="0"/>
          <dgm:chPref val="0"/>
        </dgm:presLayoutVars>
      </dgm:prSet>
      <dgm:spPr/>
    </dgm:pt>
  </dgm:ptLst>
  <dgm:cxnLst>
    <dgm:cxn modelId="{7206593B-7748-4DB9-9685-21A415EBB1FC}" type="presOf" srcId="{759F040C-4FE4-478D-A0AC-A8E563210336}" destId="{530D6B40-5B0F-4F53-B155-EEA77E6E4CCE}" srcOrd="0" destOrd="0" presId="urn:microsoft.com/office/officeart/2018/2/layout/IconVerticalSolidList"/>
    <dgm:cxn modelId="{99636544-1FE9-4E74-8B79-BC633F1B8C5D}" srcId="{313B8287-94EA-451C-B209-49E3E3318E0D}" destId="{21234F1A-B594-47AE-A814-29D10FA833C1}" srcOrd="3" destOrd="0" parTransId="{C0E0C940-BC53-438C-A028-1C8823BF8BC0}" sibTransId="{DD6F29FF-1EA7-4D41-B28B-05A344BCA29C}"/>
    <dgm:cxn modelId="{26A17166-1F64-42A4-BE46-76A23EDFC031}" type="presOf" srcId="{313B8287-94EA-451C-B209-49E3E3318E0D}" destId="{791DF34C-2A2E-4AE2-97A6-226C7207F024}" srcOrd="0" destOrd="0" presId="urn:microsoft.com/office/officeart/2018/2/layout/IconVerticalSolidList"/>
    <dgm:cxn modelId="{138CB074-B1EA-46B0-AA60-5DEE90769F91}" srcId="{313B8287-94EA-451C-B209-49E3E3318E0D}" destId="{4C5A0E3F-274D-4C41-9D1D-827B49847C64}" srcOrd="1" destOrd="0" parTransId="{302DC491-4BF5-4EFB-B533-D2C05E06F12D}" sibTransId="{F85CD1EC-5A7F-4D81-A6AD-DDEE5D6509EA}"/>
    <dgm:cxn modelId="{E41B107A-11F7-4B82-9D73-E7E7D4143ACA}" type="presOf" srcId="{21234F1A-B594-47AE-A814-29D10FA833C1}" destId="{CA7CF196-ACEC-452B-92BA-0764EBE7806E}" srcOrd="0" destOrd="0" presId="urn:microsoft.com/office/officeart/2018/2/layout/IconVerticalSolidList"/>
    <dgm:cxn modelId="{F9FA4E87-1C31-4B37-8607-5C2B03C2D316}" type="presOf" srcId="{4B76043B-AAD9-411D-8D14-7811597111EC}" destId="{6A8C5DCD-490C-490D-8224-0E4E82660EB5}" srcOrd="0" destOrd="0" presId="urn:microsoft.com/office/officeart/2018/2/layout/IconVerticalSolidList"/>
    <dgm:cxn modelId="{A266A3E5-D474-4C36-B5B3-294A8B7BD1DA}" type="presOf" srcId="{4C5A0E3F-274D-4C41-9D1D-827B49847C64}" destId="{6218A919-38CF-4862-905C-C08D29450490}" srcOrd="0" destOrd="0" presId="urn:microsoft.com/office/officeart/2018/2/layout/IconVerticalSolidList"/>
    <dgm:cxn modelId="{2498ACEC-EF4E-4446-9792-497E80122F30}" srcId="{313B8287-94EA-451C-B209-49E3E3318E0D}" destId="{759F040C-4FE4-478D-A0AC-A8E563210336}" srcOrd="0" destOrd="0" parTransId="{CF25CCCC-0B14-4AF3-8331-1F287C876ABE}" sibTransId="{386E29C2-1731-47AD-A870-7CD96384E726}"/>
    <dgm:cxn modelId="{F5FB90F1-DF3E-4EE2-8E81-528B237DE6D3}" srcId="{313B8287-94EA-451C-B209-49E3E3318E0D}" destId="{4B76043B-AAD9-411D-8D14-7811597111EC}" srcOrd="2" destOrd="0" parTransId="{1A0A38B0-D58A-471C-944B-19C8B3F9ED48}" sibTransId="{E4792E4D-D5D8-4AC7-8F76-AF8C07D59E46}"/>
    <dgm:cxn modelId="{9EB321BD-2CA5-4E12-B7EA-71BFFFC59272}" type="presParOf" srcId="{791DF34C-2A2E-4AE2-97A6-226C7207F024}" destId="{85546D9B-FA94-41F1-AF6F-ED226F159359}" srcOrd="0" destOrd="0" presId="urn:microsoft.com/office/officeart/2018/2/layout/IconVerticalSolidList"/>
    <dgm:cxn modelId="{D4748BDE-AF43-43F5-A7DC-086DFC222C5E}" type="presParOf" srcId="{85546D9B-FA94-41F1-AF6F-ED226F159359}" destId="{0DB356D6-89AE-4059-BF7D-6B06D6EA6392}" srcOrd="0" destOrd="0" presId="urn:microsoft.com/office/officeart/2018/2/layout/IconVerticalSolidList"/>
    <dgm:cxn modelId="{EC90DC11-1629-4D3C-8CD8-A46DBC3AA9AF}" type="presParOf" srcId="{85546D9B-FA94-41F1-AF6F-ED226F159359}" destId="{C4243B59-DAAC-4F3F-BDB2-D0D8F24C88DA}" srcOrd="1" destOrd="0" presId="urn:microsoft.com/office/officeart/2018/2/layout/IconVerticalSolidList"/>
    <dgm:cxn modelId="{68DBCEA9-46FD-4765-BC0D-AD52DFEDCD1E}" type="presParOf" srcId="{85546D9B-FA94-41F1-AF6F-ED226F159359}" destId="{F2EEB2A5-233A-4E06-A7CF-5DCCD56EC045}" srcOrd="2" destOrd="0" presId="urn:microsoft.com/office/officeart/2018/2/layout/IconVerticalSolidList"/>
    <dgm:cxn modelId="{4C29B7DA-368B-4A78-908C-82A905FE1440}" type="presParOf" srcId="{85546D9B-FA94-41F1-AF6F-ED226F159359}" destId="{530D6B40-5B0F-4F53-B155-EEA77E6E4CCE}" srcOrd="3" destOrd="0" presId="urn:microsoft.com/office/officeart/2018/2/layout/IconVerticalSolidList"/>
    <dgm:cxn modelId="{257E99BB-C50E-4D5C-B546-243E899A4BA4}" type="presParOf" srcId="{791DF34C-2A2E-4AE2-97A6-226C7207F024}" destId="{008C75D7-4961-4329-AF2F-086856B85268}" srcOrd="1" destOrd="0" presId="urn:microsoft.com/office/officeart/2018/2/layout/IconVerticalSolidList"/>
    <dgm:cxn modelId="{7B706A6C-0B86-42DF-82CF-4A6E9F986B07}" type="presParOf" srcId="{791DF34C-2A2E-4AE2-97A6-226C7207F024}" destId="{42E48F82-C8AD-49F6-AF5B-4BF7097E4A7E}" srcOrd="2" destOrd="0" presId="urn:microsoft.com/office/officeart/2018/2/layout/IconVerticalSolidList"/>
    <dgm:cxn modelId="{F2B638B4-6B72-44E4-B51E-77BD93D0857F}" type="presParOf" srcId="{42E48F82-C8AD-49F6-AF5B-4BF7097E4A7E}" destId="{FD5675EC-7092-4D73-8714-5C2611D013AB}" srcOrd="0" destOrd="0" presId="urn:microsoft.com/office/officeart/2018/2/layout/IconVerticalSolidList"/>
    <dgm:cxn modelId="{C276D660-D15A-4890-A6A8-2170F280B871}" type="presParOf" srcId="{42E48F82-C8AD-49F6-AF5B-4BF7097E4A7E}" destId="{751DCB74-96D4-4036-8C36-B602E4C22D9A}" srcOrd="1" destOrd="0" presId="urn:microsoft.com/office/officeart/2018/2/layout/IconVerticalSolidList"/>
    <dgm:cxn modelId="{CDC57142-FC0F-41E4-B1FC-A9E78CF3DC79}" type="presParOf" srcId="{42E48F82-C8AD-49F6-AF5B-4BF7097E4A7E}" destId="{FA78FB6B-D35C-4CEF-8D53-74EF5C4E196D}" srcOrd="2" destOrd="0" presId="urn:microsoft.com/office/officeart/2018/2/layout/IconVerticalSolidList"/>
    <dgm:cxn modelId="{A376A097-1F8C-406D-A4C9-94A818A4DCB0}" type="presParOf" srcId="{42E48F82-C8AD-49F6-AF5B-4BF7097E4A7E}" destId="{6218A919-38CF-4862-905C-C08D29450490}" srcOrd="3" destOrd="0" presId="urn:microsoft.com/office/officeart/2018/2/layout/IconVerticalSolidList"/>
    <dgm:cxn modelId="{76519D4B-4849-4426-A15E-2B47835FF394}" type="presParOf" srcId="{791DF34C-2A2E-4AE2-97A6-226C7207F024}" destId="{7D62415E-2657-4AA6-A5A9-CBF612B1DAF3}" srcOrd="3" destOrd="0" presId="urn:microsoft.com/office/officeart/2018/2/layout/IconVerticalSolidList"/>
    <dgm:cxn modelId="{36568345-0097-450F-A821-EB9FDA6F2CFC}" type="presParOf" srcId="{791DF34C-2A2E-4AE2-97A6-226C7207F024}" destId="{C62E5239-50DE-4243-842B-166C6E20262B}" srcOrd="4" destOrd="0" presId="urn:microsoft.com/office/officeart/2018/2/layout/IconVerticalSolidList"/>
    <dgm:cxn modelId="{FDA04E5D-91DB-44BC-87D8-459E7F2D0F2C}" type="presParOf" srcId="{C62E5239-50DE-4243-842B-166C6E20262B}" destId="{A71C6038-AE17-46E2-A520-107478ED5BE8}" srcOrd="0" destOrd="0" presId="urn:microsoft.com/office/officeart/2018/2/layout/IconVerticalSolidList"/>
    <dgm:cxn modelId="{5EAA2109-BFAA-4C28-80BF-26FED3670835}" type="presParOf" srcId="{C62E5239-50DE-4243-842B-166C6E20262B}" destId="{AF1E54A5-0DA6-4265-858E-8993A1CBFAB2}" srcOrd="1" destOrd="0" presId="urn:microsoft.com/office/officeart/2018/2/layout/IconVerticalSolidList"/>
    <dgm:cxn modelId="{1E20C21C-9521-4AF7-8BC0-B196E8544759}" type="presParOf" srcId="{C62E5239-50DE-4243-842B-166C6E20262B}" destId="{2CD7449D-706B-42CC-A76E-5AD856135955}" srcOrd="2" destOrd="0" presId="urn:microsoft.com/office/officeart/2018/2/layout/IconVerticalSolidList"/>
    <dgm:cxn modelId="{EE4EFE27-F0BD-4DCA-9762-0B38706794B4}" type="presParOf" srcId="{C62E5239-50DE-4243-842B-166C6E20262B}" destId="{6A8C5DCD-490C-490D-8224-0E4E82660EB5}" srcOrd="3" destOrd="0" presId="urn:microsoft.com/office/officeart/2018/2/layout/IconVerticalSolidList"/>
    <dgm:cxn modelId="{E08D2C86-F704-450F-9AAA-C8794203C228}" type="presParOf" srcId="{791DF34C-2A2E-4AE2-97A6-226C7207F024}" destId="{F71E1D56-6E96-493C-9B43-C4387A77115C}" srcOrd="5" destOrd="0" presId="urn:microsoft.com/office/officeart/2018/2/layout/IconVerticalSolidList"/>
    <dgm:cxn modelId="{6124C2A2-BC91-46F6-8A98-C75C2C7F1024}" type="presParOf" srcId="{791DF34C-2A2E-4AE2-97A6-226C7207F024}" destId="{DCA914BD-952A-496A-AE1A-855217FC808A}" srcOrd="6" destOrd="0" presId="urn:microsoft.com/office/officeart/2018/2/layout/IconVerticalSolidList"/>
    <dgm:cxn modelId="{C88ACA05-8373-461B-BCE8-4E28B7C2B659}" type="presParOf" srcId="{DCA914BD-952A-496A-AE1A-855217FC808A}" destId="{1A238C9A-704A-4AF4-B135-31DD6A2A5382}" srcOrd="0" destOrd="0" presId="urn:microsoft.com/office/officeart/2018/2/layout/IconVerticalSolidList"/>
    <dgm:cxn modelId="{95563367-A957-496A-A658-0ED6CAC2C3FF}" type="presParOf" srcId="{DCA914BD-952A-496A-AE1A-855217FC808A}" destId="{FCC0451B-E93A-44EE-B0C0-0BC4A4E17D28}" srcOrd="1" destOrd="0" presId="urn:microsoft.com/office/officeart/2018/2/layout/IconVerticalSolidList"/>
    <dgm:cxn modelId="{0AFBCCAF-3A6C-4F30-9EFB-0115708CFD12}" type="presParOf" srcId="{DCA914BD-952A-496A-AE1A-855217FC808A}" destId="{AAC69E1B-8819-459E-96F8-6D73246B05E0}" srcOrd="2" destOrd="0" presId="urn:microsoft.com/office/officeart/2018/2/layout/IconVerticalSolidList"/>
    <dgm:cxn modelId="{3F6B4660-BC96-4DA0-8649-A1190A179D9F}" type="presParOf" srcId="{DCA914BD-952A-496A-AE1A-855217FC808A}" destId="{CA7CF196-ACEC-452B-92BA-0764EBE7806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0F9B778-EBA0-45A0-AF7B-C7B9F3515C89}" type="doc">
      <dgm:prSet loTypeId="urn:microsoft.com/office/officeart/2005/8/layout/process5" loCatId="process" qsTypeId="urn:microsoft.com/office/officeart/2005/8/quickstyle/simple1" qsCatId="simple" csTypeId="urn:microsoft.com/office/officeart/2005/8/colors/accent4_2" csCatId="accent4"/>
      <dgm:spPr/>
      <dgm:t>
        <a:bodyPr/>
        <a:lstStyle/>
        <a:p>
          <a:endParaRPr lang="en-US"/>
        </a:p>
      </dgm:t>
    </dgm:pt>
    <dgm:pt modelId="{40EA90B8-4E95-4353-BC6B-32EAA756DA3C}">
      <dgm:prSet/>
      <dgm:spPr/>
      <dgm:t>
        <a:bodyPr/>
        <a:lstStyle/>
        <a:p>
          <a:r>
            <a:rPr lang="en-US"/>
            <a:t>• Exploring identity as a teacher or student</a:t>
          </a:r>
        </a:p>
      </dgm:t>
    </dgm:pt>
    <dgm:pt modelId="{227EC42A-4224-465E-9E0B-6885F98735B9}" type="parTrans" cxnId="{753742AF-32C7-4FEF-8360-1AE0C2B735A2}">
      <dgm:prSet/>
      <dgm:spPr/>
      <dgm:t>
        <a:bodyPr/>
        <a:lstStyle/>
        <a:p>
          <a:endParaRPr lang="en-US"/>
        </a:p>
      </dgm:t>
    </dgm:pt>
    <dgm:pt modelId="{97E61FBE-CB84-4B11-8C39-A9AC2C347405}" type="sibTrans" cxnId="{753742AF-32C7-4FEF-8360-1AE0C2B735A2}">
      <dgm:prSet/>
      <dgm:spPr/>
      <dgm:t>
        <a:bodyPr/>
        <a:lstStyle/>
        <a:p>
          <a:endParaRPr lang="en-US"/>
        </a:p>
      </dgm:t>
    </dgm:pt>
    <dgm:pt modelId="{0826B2B1-A2A1-4874-A24D-BABD4CB8F07C}">
      <dgm:prSet/>
      <dgm:spPr/>
      <dgm:t>
        <a:bodyPr/>
        <a:lstStyle/>
        <a:p>
          <a:r>
            <a:rPr lang="en-US"/>
            <a:t>• Documenting change in teaching philosophy or practices</a:t>
          </a:r>
        </a:p>
      </dgm:t>
    </dgm:pt>
    <dgm:pt modelId="{4A07B2F9-58A7-47C9-83D3-EDA8ECCAA2F0}" type="parTrans" cxnId="{327C7A4D-613F-4890-BDFD-D5F8D000B539}">
      <dgm:prSet/>
      <dgm:spPr/>
      <dgm:t>
        <a:bodyPr/>
        <a:lstStyle/>
        <a:p>
          <a:endParaRPr lang="en-US"/>
        </a:p>
      </dgm:t>
    </dgm:pt>
    <dgm:pt modelId="{B9830C75-05A7-4E66-9F49-B13F78A07029}" type="sibTrans" cxnId="{327C7A4D-613F-4890-BDFD-D5F8D000B539}">
      <dgm:prSet/>
      <dgm:spPr/>
      <dgm:t>
        <a:bodyPr/>
        <a:lstStyle/>
        <a:p>
          <a:endParaRPr lang="en-US"/>
        </a:p>
      </dgm:t>
    </dgm:pt>
    <dgm:pt modelId="{859B4178-7E7C-4ED8-86E3-77610602465A}">
      <dgm:prSet/>
      <dgm:spPr/>
      <dgm:t>
        <a:bodyPr/>
        <a:lstStyle/>
        <a:p>
          <a:r>
            <a:rPr lang="en-US"/>
            <a:t>• Investigating the impact of institutional policies on personal experience</a:t>
          </a:r>
        </a:p>
      </dgm:t>
    </dgm:pt>
    <dgm:pt modelId="{8462DF17-434A-4AEC-97AA-867850BBC390}" type="parTrans" cxnId="{197F9AB3-7443-4C4A-8EF6-3968CD1C5826}">
      <dgm:prSet/>
      <dgm:spPr/>
      <dgm:t>
        <a:bodyPr/>
        <a:lstStyle/>
        <a:p>
          <a:endParaRPr lang="en-US"/>
        </a:p>
      </dgm:t>
    </dgm:pt>
    <dgm:pt modelId="{A479A025-030D-4532-B7F4-23027C92206F}" type="sibTrans" cxnId="{197F9AB3-7443-4C4A-8EF6-3968CD1C5826}">
      <dgm:prSet/>
      <dgm:spPr/>
      <dgm:t>
        <a:bodyPr/>
        <a:lstStyle/>
        <a:p>
          <a:endParaRPr lang="en-US"/>
        </a:p>
      </dgm:t>
    </dgm:pt>
    <dgm:pt modelId="{404AD05B-5C8E-41F6-BA6F-3A7ECB331283}">
      <dgm:prSet/>
      <dgm:spPr/>
      <dgm:t>
        <a:bodyPr/>
        <a:lstStyle/>
        <a:p>
          <a:r>
            <a:rPr lang="en-US"/>
            <a:t>• Teaching-as-research: narrating innovation and reflection in the classroom</a:t>
          </a:r>
        </a:p>
      </dgm:t>
    </dgm:pt>
    <dgm:pt modelId="{CE1F2429-0D4B-4624-8204-5E5B433FB1DC}" type="parTrans" cxnId="{C47E1F97-402E-4BF2-84A7-B46DCF2CF223}">
      <dgm:prSet/>
      <dgm:spPr/>
      <dgm:t>
        <a:bodyPr/>
        <a:lstStyle/>
        <a:p>
          <a:endParaRPr lang="en-US"/>
        </a:p>
      </dgm:t>
    </dgm:pt>
    <dgm:pt modelId="{71511254-229F-44D2-9CCA-72F5B2A631E1}" type="sibTrans" cxnId="{C47E1F97-402E-4BF2-84A7-B46DCF2CF223}">
      <dgm:prSet/>
      <dgm:spPr/>
      <dgm:t>
        <a:bodyPr/>
        <a:lstStyle/>
        <a:p>
          <a:endParaRPr lang="en-US"/>
        </a:p>
      </dgm:t>
    </dgm:pt>
    <dgm:pt modelId="{06A11FDB-F149-47C5-843E-882CFB778A56}" type="pres">
      <dgm:prSet presAssocID="{10F9B778-EBA0-45A0-AF7B-C7B9F3515C89}" presName="diagram" presStyleCnt="0">
        <dgm:presLayoutVars>
          <dgm:dir/>
          <dgm:resizeHandles val="exact"/>
        </dgm:presLayoutVars>
      </dgm:prSet>
      <dgm:spPr/>
    </dgm:pt>
    <dgm:pt modelId="{BC458BB7-6C32-4B14-A00F-E87B2A9EBE69}" type="pres">
      <dgm:prSet presAssocID="{40EA90B8-4E95-4353-BC6B-32EAA756DA3C}" presName="node" presStyleLbl="node1" presStyleIdx="0" presStyleCnt="4">
        <dgm:presLayoutVars>
          <dgm:bulletEnabled val="1"/>
        </dgm:presLayoutVars>
      </dgm:prSet>
      <dgm:spPr/>
    </dgm:pt>
    <dgm:pt modelId="{39C8B885-E823-49D5-818E-38117F3DE047}" type="pres">
      <dgm:prSet presAssocID="{97E61FBE-CB84-4B11-8C39-A9AC2C347405}" presName="sibTrans" presStyleLbl="sibTrans2D1" presStyleIdx="0" presStyleCnt="3"/>
      <dgm:spPr/>
    </dgm:pt>
    <dgm:pt modelId="{A2EC770A-9BEA-4D3A-9DFC-A01B32DE077D}" type="pres">
      <dgm:prSet presAssocID="{97E61FBE-CB84-4B11-8C39-A9AC2C347405}" presName="connectorText" presStyleLbl="sibTrans2D1" presStyleIdx="0" presStyleCnt="3"/>
      <dgm:spPr/>
    </dgm:pt>
    <dgm:pt modelId="{30BDC641-BC5F-4872-8189-10545DDD62AF}" type="pres">
      <dgm:prSet presAssocID="{0826B2B1-A2A1-4874-A24D-BABD4CB8F07C}" presName="node" presStyleLbl="node1" presStyleIdx="1" presStyleCnt="4">
        <dgm:presLayoutVars>
          <dgm:bulletEnabled val="1"/>
        </dgm:presLayoutVars>
      </dgm:prSet>
      <dgm:spPr/>
    </dgm:pt>
    <dgm:pt modelId="{C5A8AF95-A14C-4C32-9077-375B6014868C}" type="pres">
      <dgm:prSet presAssocID="{B9830C75-05A7-4E66-9F49-B13F78A07029}" presName="sibTrans" presStyleLbl="sibTrans2D1" presStyleIdx="1" presStyleCnt="3"/>
      <dgm:spPr/>
    </dgm:pt>
    <dgm:pt modelId="{3DBD3F4F-12AF-453F-8609-AC08BA4ED57C}" type="pres">
      <dgm:prSet presAssocID="{B9830C75-05A7-4E66-9F49-B13F78A07029}" presName="connectorText" presStyleLbl="sibTrans2D1" presStyleIdx="1" presStyleCnt="3"/>
      <dgm:spPr/>
    </dgm:pt>
    <dgm:pt modelId="{5E7B7864-5B72-4A71-88A6-D8D7770BBCF1}" type="pres">
      <dgm:prSet presAssocID="{859B4178-7E7C-4ED8-86E3-77610602465A}" presName="node" presStyleLbl="node1" presStyleIdx="2" presStyleCnt="4">
        <dgm:presLayoutVars>
          <dgm:bulletEnabled val="1"/>
        </dgm:presLayoutVars>
      </dgm:prSet>
      <dgm:spPr/>
    </dgm:pt>
    <dgm:pt modelId="{88263575-227A-4A63-9D51-62C01C9F1922}" type="pres">
      <dgm:prSet presAssocID="{A479A025-030D-4532-B7F4-23027C92206F}" presName="sibTrans" presStyleLbl="sibTrans2D1" presStyleIdx="2" presStyleCnt="3"/>
      <dgm:spPr/>
    </dgm:pt>
    <dgm:pt modelId="{A6A6B74E-23FE-4AD2-AD60-1AEA3E6CEA78}" type="pres">
      <dgm:prSet presAssocID="{A479A025-030D-4532-B7F4-23027C92206F}" presName="connectorText" presStyleLbl="sibTrans2D1" presStyleIdx="2" presStyleCnt="3"/>
      <dgm:spPr/>
    </dgm:pt>
    <dgm:pt modelId="{42F8CF1D-0CBB-43E9-AA11-870F6CC34499}" type="pres">
      <dgm:prSet presAssocID="{404AD05B-5C8E-41F6-BA6F-3A7ECB331283}" presName="node" presStyleLbl="node1" presStyleIdx="3" presStyleCnt="4">
        <dgm:presLayoutVars>
          <dgm:bulletEnabled val="1"/>
        </dgm:presLayoutVars>
      </dgm:prSet>
      <dgm:spPr/>
    </dgm:pt>
  </dgm:ptLst>
  <dgm:cxnLst>
    <dgm:cxn modelId="{7CD3FE1B-8059-46E7-8ED9-FE80FA6A1590}" type="presOf" srcId="{B9830C75-05A7-4E66-9F49-B13F78A07029}" destId="{C5A8AF95-A14C-4C32-9077-375B6014868C}" srcOrd="0" destOrd="0" presId="urn:microsoft.com/office/officeart/2005/8/layout/process5"/>
    <dgm:cxn modelId="{327C7A4D-613F-4890-BDFD-D5F8D000B539}" srcId="{10F9B778-EBA0-45A0-AF7B-C7B9F3515C89}" destId="{0826B2B1-A2A1-4874-A24D-BABD4CB8F07C}" srcOrd="1" destOrd="0" parTransId="{4A07B2F9-58A7-47C9-83D3-EDA8ECCAA2F0}" sibTransId="{B9830C75-05A7-4E66-9F49-B13F78A07029}"/>
    <dgm:cxn modelId="{7F35ED72-6784-4801-8351-EE85D7955145}" type="presOf" srcId="{B9830C75-05A7-4E66-9F49-B13F78A07029}" destId="{3DBD3F4F-12AF-453F-8609-AC08BA4ED57C}" srcOrd="1" destOrd="0" presId="urn:microsoft.com/office/officeart/2005/8/layout/process5"/>
    <dgm:cxn modelId="{4836AD78-D0F8-4619-A214-1838361CF712}" type="presOf" srcId="{97E61FBE-CB84-4B11-8C39-A9AC2C347405}" destId="{A2EC770A-9BEA-4D3A-9DFC-A01B32DE077D}" srcOrd="1" destOrd="0" presId="urn:microsoft.com/office/officeart/2005/8/layout/process5"/>
    <dgm:cxn modelId="{07690280-DE7A-4515-9A7E-835727BB62DE}" type="presOf" srcId="{40EA90B8-4E95-4353-BC6B-32EAA756DA3C}" destId="{BC458BB7-6C32-4B14-A00F-E87B2A9EBE69}" srcOrd="0" destOrd="0" presId="urn:microsoft.com/office/officeart/2005/8/layout/process5"/>
    <dgm:cxn modelId="{7DA42D88-EC34-42CD-9FEF-30683D561D34}" type="presOf" srcId="{10F9B778-EBA0-45A0-AF7B-C7B9F3515C89}" destId="{06A11FDB-F149-47C5-843E-882CFB778A56}" srcOrd="0" destOrd="0" presId="urn:microsoft.com/office/officeart/2005/8/layout/process5"/>
    <dgm:cxn modelId="{0016DC93-D7A1-4552-932C-938D5C1F1138}" type="presOf" srcId="{A479A025-030D-4532-B7F4-23027C92206F}" destId="{88263575-227A-4A63-9D51-62C01C9F1922}" srcOrd="0" destOrd="0" presId="urn:microsoft.com/office/officeart/2005/8/layout/process5"/>
    <dgm:cxn modelId="{C47E1F97-402E-4BF2-84A7-B46DCF2CF223}" srcId="{10F9B778-EBA0-45A0-AF7B-C7B9F3515C89}" destId="{404AD05B-5C8E-41F6-BA6F-3A7ECB331283}" srcOrd="3" destOrd="0" parTransId="{CE1F2429-0D4B-4624-8204-5E5B433FB1DC}" sibTransId="{71511254-229F-44D2-9CCA-72F5B2A631E1}"/>
    <dgm:cxn modelId="{9F23A59D-AE25-43BE-BD82-79B824D30ACB}" type="presOf" srcId="{0826B2B1-A2A1-4874-A24D-BABD4CB8F07C}" destId="{30BDC641-BC5F-4872-8189-10545DDD62AF}" srcOrd="0" destOrd="0" presId="urn:microsoft.com/office/officeart/2005/8/layout/process5"/>
    <dgm:cxn modelId="{753742AF-32C7-4FEF-8360-1AE0C2B735A2}" srcId="{10F9B778-EBA0-45A0-AF7B-C7B9F3515C89}" destId="{40EA90B8-4E95-4353-BC6B-32EAA756DA3C}" srcOrd="0" destOrd="0" parTransId="{227EC42A-4224-465E-9E0B-6885F98735B9}" sibTransId="{97E61FBE-CB84-4B11-8C39-A9AC2C347405}"/>
    <dgm:cxn modelId="{197F9AB3-7443-4C4A-8EF6-3968CD1C5826}" srcId="{10F9B778-EBA0-45A0-AF7B-C7B9F3515C89}" destId="{859B4178-7E7C-4ED8-86E3-77610602465A}" srcOrd="2" destOrd="0" parTransId="{8462DF17-434A-4AEC-97AA-867850BBC390}" sibTransId="{A479A025-030D-4532-B7F4-23027C92206F}"/>
    <dgm:cxn modelId="{BEC8B8B9-FFBD-4148-97F3-74D36D5E3868}" type="presOf" srcId="{859B4178-7E7C-4ED8-86E3-77610602465A}" destId="{5E7B7864-5B72-4A71-88A6-D8D7770BBCF1}" srcOrd="0" destOrd="0" presId="urn:microsoft.com/office/officeart/2005/8/layout/process5"/>
    <dgm:cxn modelId="{160570BE-C89A-4B4E-BC2B-6A2F045BEC9A}" type="presOf" srcId="{404AD05B-5C8E-41F6-BA6F-3A7ECB331283}" destId="{42F8CF1D-0CBB-43E9-AA11-870F6CC34499}" srcOrd="0" destOrd="0" presId="urn:microsoft.com/office/officeart/2005/8/layout/process5"/>
    <dgm:cxn modelId="{101D7EC4-48C1-4A8B-8213-6120F4372DA3}" type="presOf" srcId="{97E61FBE-CB84-4B11-8C39-A9AC2C347405}" destId="{39C8B885-E823-49D5-818E-38117F3DE047}" srcOrd="0" destOrd="0" presId="urn:microsoft.com/office/officeart/2005/8/layout/process5"/>
    <dgm:cxn modelId="{151054D1-F107-449F-804E-824767825659}" type="presOf" srcId="{A479A025-030D-4532-B7F4-23027C92206F}" destId="{A6A6B74E-23FE-4AD2-AD60-1AEA3E6CEA78}" srcOrd="1" destOrd="0" presId="urn:microsoft.com/office/officeart/2005/8/layout/process5"/>
    <dgm:cxn modelId="{D5B7056F-A3C9-4D5D-8FC9-447FFABCB67D}" type="presParOf" srcId="{06A11FDB-F149-47C5-843E-882CFB778A56}" destId="{BC458BB7-6C32-4B14-A00F-E87B2A9EBE69}" srcOrd="0" destOrd="0" presId="urn:microsoft.com/office/officeart/2005/8/layout/process5"/>
    <dgm:cxn modelId="{5D01B966-9718-4995-B723-2DB9913BD70E}" type="presParOf" srcId="{06A11FDB-F149-47C5-843E-882CFB778A56}" destId="{39C8B885-E823-49D5-818E-38117F3DE047}" srcOrd="1" destOrd="0" presId="urn:microsoft.com/office/officeart/2005/8/layout/process5"/>
    <dgm:cxn modelId="{F5CA6769-F935-4871-9F47-5D7E36CD8DC5}" type="presParOf" srcId="{39C8B885-E823-49D5-818E-38117F3DE047}" destId="{A2EC770A-9BEA-4D3A-9DFC-A01B32DE077D}" srcOrd="0" destOrd="0" presId="urn:microsoft.com/office/officeart/2005/8/layout/process5"/>
    <dgm:cxn modelId="{040A54D6-9038-4FF3-9907-81C9EAD393EB}" type="presParOf" srcId="{06A11FDB-F149-47C5-843E-882CFB778A56}" destId="{30BDC641-BC5F-4872-8189-10545DDD62AF}" srcOrd="2" destOrd="0" presId="urn:microsoft.com/office/officeart/2005/8/layout/process5"/>
    <dgm:cxn modelId="{9B0DD73E-F599-4E2F-9649-FE9FFC5DED40}" type="presParOf" srcId="{06A11FDB-F149-47C5-843E-882CFB778A56}" destId="{C5A8AF95-A14C-4C32-9077-375B6014868C}" srcOrd="3" destOrd="0" presId="urn:microsoft.com/office/officeart/2005/8/layout/process5"/>
    <dgm:cxn modelId="{7E675AAA-1F2D-4A73-A120-BC12C1699F37}" type="presParOf" srcId="{C5A8AF95-A14C-4C32-9077-375B6014868C}" destId="{3DBD3F4F-12AF-453F-8609-AC08BA4ED57C}" srcOrd="0" destOrd="0" presId="urn:microsoft.com/office/officeart/2005/8/layout/process5"/>
    <dgm:cxn modelId="{2ED219FB-B0C3-4198-ACF1-4298D24CBCEE}" type="presParOf" srcId="{06A11FDB-F149-47C5-843E-882CFB778A56}" destId="{5E7B7864-5B72-4A71-88A6-D8D7770BBCF1}" srcOrd="4" destOrd="0" presId="urn:microsoft.com/office/officeart/2005/8/layout/process5"/>
    <dgm:cxn modelId="{7AE266AA-B951-461F-9B9B-0CAA26FBF703}" type="presParOf" srcId="{06A11FDB-F149-47C5-843E-882CFB778A56}" destId="{88263575-227A-4A63-9D51-62C01C9F1922}" srcOrd="5" destOrd="0" presId="urn:microsoft.com/office/officeart/2005/8/layout/process5"/>
    <dgm:cxn modelId="{A100C12A-55F3-46D6-86DF-3014D732E1A7}" type="presParOf" srcId="{88263575-227A-4A63-9D51-62C01C9F1922}" destId="{A6A6B74E-23FE-4AD2-AD60-1AEA3E6CEA78}" srcOrd="0" destOrd="0" presId="urn:microsoft.com/office/officeart/2005/8/layout/process5"/>
    <dgm:cxn modelId="{2E90EDD0-1C96-4707-B9F9-A59699A5525A}" type="presParOf" srcId="{06A11FDB-F149-47C5-843E-882CFB778A56}" destId="{42F8CF1D-0CBB-43E9-AA11-870F6CC34499}" srcOrd="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D5255A7-D77D-43E5-9909-70377C4EE45D}"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A068AA48-4E03-4098-8F62-AA6D9B2FA4ED}">
      <dgm:prSet/>
      <dgm:spPr/>
      <dgm:t>
        <a:bodyPr/>
        <a:lstStyle/>
        <a:p>
          <a:r>
            <a:rPr lang="en-US"/>
            <a:t>• Fosters critical thinking and reflexivity</a:t>
          </a:r>
        </a:p>
      </dgm:t>
    </dgm:pt>
    <dgm:pt modelId="{B187E95B-77CB-4CC9-BD06-35DFEC032E03}" type="parTrans" cxnId="{28324058-6241-48BE-AC3A-406D0E8EC45A}">
      <dgm:prSet/>
      <dgm:spPr/>
      <dgm:t>
        <a:bodyPr/>
        <a:lstStyle/>
        <a:p>
          <a:endParaRPr lang="en-US"/>
        </a:p>
      </dgm:t>
    </dgm:pt>
    <dgm:pt modelId="{B2BF6BBD-B86B-4589-A55A-3849B3D4AC66}" type="sibTrans" cxnId="{28324058-6241-48BE-AC3A-406D0E8EC45A}">
      <dgm:prSet/>
      <dgm:spPr/>
      <dgm:t>
        <a:bodyPr/>
        <a:lstStyle/>
        <a:p>
          <a:endParaRPr lang="en-US"/>
        </a:p>
      </dgm:t>
    </dgm:pt>
    <dgm:pt modelId="{2AA571F1-3E35-4E9A-B964-EE5EF1099988}">
      <dgm:prSet/>
      <dgm:spPr/>
      <dgm:t>
        <a:bodyPr/>
        <a:lstStyle/>
        <a:p>
          <a:r>
            <a:rPr lang="en-US"/>
            <a:t>• Identifies patterns and areas for improvement</a:t>
          </a:r>
        </a:p>
      </dgm:t>
    </dgm:pt>
    <dgm:pt modelId="{F97E1EBB-574B-4418-A566-B325F33C72A6}" type="parTrans" cxnId="{07D77661-C9A7-42FE-8FFC-A5233EAEBD0A}">
      <dgm:prSet/>
      <dgm:spPr/>
      <dgm:t>
        <a:bodyPr/>
        <a:lstStyle/>
        <a:p>
          <a:endParaRPr lang="en-US"/>
        </a:p>
      </dgm:t>
    </dgm:pt>
    <dgm:pt modelId="{1C248C31-FC0F-4C00-957F-1273BF98780F}" type="sibTrans" cxnId="{07D77661-C9A7-42FE-8FFC-A5233EAEBD0A}">
      <dgm:prSet/>
      <dgm:spPr/>
      <dgm:t>
        <a:bodyPr/>
        <a:lstStyle/>
        <a:p>
          <a:endParaRPr lang="en-US"/>
        </a:p>
      </dgm:t>
    </dgm:pt>
    <dgm:pt modelId="{90736507-40A5-4389-9163-88993DD1EB95}">
      <dgm:prSet/>
      <dgm:spPr/>
      <dgm:t>
        <a:bodyPr/>
        <a:lstStyle/>
        <a:p>
          <a:r>
            <a:rPr lang="en-US"/>
            <a:t>• Helps educators track changes in beliefs and practices</a:t>
          </a:r>
        </a:p>
      </dgm:t>
    </dgm:pt>
    <dgm:pt modelId="{2953ECA1-9E79-4E9A-A43A-AEE36F7D849E}" type="parTrans" cxnId="{6981BBCC-357E-4DBA-994D-AB4AFE8BF338}">
      <dgm:prSet/>
      <dgm:spPr/>
      <dgm:t>
        <a:bodyPr/>
        <a:lstStyle/>
        <a:p>
          <a:endParaRPr lang="en-US"/>
        </a:p>
      </dgm:t>
    </dgm:pt>
    <dgm:pt modelId="{DDF1BF5C-87A3-4A4C-B30A-04E024485A85}" type="sibTrans" cxnId="{6981BBCC-357E-4DBA-994D-AB4AFE8BF338}">
      <dgm:prSet/>
      <dgm:spPr/>
      <dgm:t>
        <a:bodyPr/>
        <a:lstStyle/>
        <a:p>
          <a:endParaRPr lang="en-US"/>
        </a:p>
      </dgm:t>
    </dgm:pt>
    <dgm:pt modelId="{5B0D1744-FCBD-42E7-B6AC-A223B56833F6}">
      <dgm:prSet/>
      <dgm:spPr/>
      <dgm:t>
        <a:bodyPr/>
        <a:lstStyle/>
        <a:p>
          <a:r>
            <a:rPr lang="en-US"/>
            <a:t>• Supports development of a scholarly teaching identity</a:t>
          </a:r>
        </a:p>
      </dgm:t>
    </dgm:pt>
    <dgm:pt modelId="{258233D1-EC7B-4A7A-B41F-D5ED53E539A0}" type="parTrans" cxnId="{54F1DAB2-1B1B-4C5B-8D5F-B2014A8AE688}">
      <dgm:prSet/>
      <dgm:spPr/>
      <dgm:t>
        <a:bodyPr/>
        <a:lstStyle/>
        <a:p>
          <a:endParaRPr lang="en-US"/>
        </a:p>
      </dgm:t>
    </dgm:pt>
    <dgm:pt modelId="{6E77D120-7145-4AB6-AEBD-885999BDCCDB}" type="sibTrans" cxnId="{54F1DAB2-1B1B-4C5B-8D5F-B2014A8AE688}">
      <dgm:prSet/>
      <dgm:spPr/>
      <dgm:t>
        <a:bodyPr/>
        <a:lstStyle/>
        <a:p>
          <a:endParaRPr lang="en-US"/>
        </a:p>
      </dgm:t>
    </dgm:pt>
    <dgm:pt modelId="{7FCDDA28-44FC-4939-89B6-D69047488527}" type="pres">
      <dgm:prSet presAssocID="{CD5255A7-D77D-43E5-9909-70377C4EE45D}" presName="hierChild1" presStyleCnt="0">
        <dgm:presLayoutVars>
          <dgm:chPref val="1"/>
          <dgm:dir/>
          <dgm:animOne val="branch"/>
          <dgm:animLvl val="lvl"/>
          <dgm:resizeHandles/>
        </dgm:presLayoutVars>
      </dgm:prSet>
      <dgm:spPr/>
    </dgm:pt>
    <dgm:pt modelId="{0F1CBD29-19DD-424E-9675-946F575285EE}" type="pres">
      <dgm:prSet presAssocID="{A068AA48-4E03-4098-8F62-AA6D9B2FA4ED}" presName="hierRoot1" presStyleCnt="0"/>
      <dgm:spPr/>
    </dgm:pt>
    <dgm:pt modelId="{63F35A61-A1E8-4E98-B5FE-811ACF29D7BF}" type="pres">
      <dgm:prSet presAssocID="{A068AA48-4E03-4098-8F62-AA6D9B2FA4ED}" presName="composite" presStyleCnt="0"/>
      <dgm:spPr/>
    </dgm:pt>
    <dgm:pt modelId="{8D0F1019-1C1B-4924-857A-C7A17CB3AE1D}" type="pres">
      <dgm:prSet presAssocID="{A068AA48-4E03-4098-8F62-AA6D9B2FA4ED}" presName="background" presStyleLbl="node0" presStyleIdx="0" presStyleCnt="4"/>
      <dgm:spPr/>
    </dgm:pt>
    <dgm:pt modelId="{D42DC759-5692-4630-ADC5-87BC03459CF9}" type="pres">
      <dgm:prSet presAssocID="{A068AA48-4E03-4098-8F62-AA6D9B2FA4ED}" presName="text" presStyleLbl="fgAcc0" presStyleIdx="0" presStyleCnt="4">
        <dgm:presLayoutVars>
          <dgm:chPref val="3"/>
        </dgm:presLayoutVars>
      </dgm:prSet>
      <dgm:spPr/>
    </dgm:pt>
    <dgm:pt modelId="{B6629C24-75E4-42F8-B394-E2101358CFE6}" type="pres">
      <dgm:prSet presAssocID="{A068AA48-4E03-4098-8F62-AA6D9B2FA4ED}" presName="hierChild2" presStyleCnt="0"/>
      <dgm:spPr/>
    </dgm:pt>
    <dgm:pt modelId="{EBEA9FCA-1756-45A1-AD66-7F3DC2A0DA5B}" type="pres">
      <dgm:prSet presAssocID="{2AA571F1-3E35-4E9A-B964-EE5EF1099988}" presName="hierRoot1" presStyleCnt="0"/>
      <dgm:spPr/>
    </dgm:pt>
    <dgm:pt modelId="{EC8C157F-6509-419C-929A-89E2DF52AAF9}" type="pres">
      <dgm:prSet presAssocID="{2AA571F1-3E35-4E9A-B964-EE5EF1099988}" presName="composite" presStyleCnt="0"/>
      <dgm:spPr/>
    </dgm:pt>
    <dgm:pt modelId="{5B73CD7E-569A-447B-96C1-5A7B44DE3E86}" type="pres">
      <dgm:prSet presAssocID="{2AA571F1-3E35-4E9A-B964-EE5EF1099988}" presName="background" presStyleLbl="node0" presStyleIdx="1" presStyleCnt="4"/>
      <dgm:spPr/>
    </dgm:pt>
    <dgm:pt modelId="{A7C9A202-4DAF-4882-AC5F-F9022681EC7C}" type="pres">
      <dgm:prSet presAssocID="{2AA571F1-3E35-4E9A-B964-EE5EF1099988}" presName="text" presStyleLbl="fgAcc0" presStyleIdx="1" presStyleCnt="4">
        <dgm:presLayoutVars>
          <dgm:chPref val="3"/>
        </dgm:presLayoutVars>
      </dgm:prSet>
      <dgm:spPr/>
    </dgm:pt>
    <dgm:pt modelId="{BA6EC1F6-1F65-4BD3-AD46-8FB02E320F04}" type="pres">
      <dgm:prSet presAssocID="{2AA571F1-3E35-4E9A-B964-EE5EF1099988}" presName="hierChild2" presStyleCnt="0"/>
      <dgm:spPr/>
    </dgm:pt>
    <dgm:pt modelId="{A15C0E80-77CA-4277-97B0-781858F1AF6B}" type="pres">
      <dgm:prSet presAssocID="{90736507-40A5-4389-9163-88993DD1EB95}" presName="hierRoot1" presStyleCnt="0"/>
      <dgm:spPr/>
    </dgm:pt>
    <dgm:pt modelId="{A0F10B0E-ABBA-488F-A6E6-2E5018A8B18D}" type="pres">
      <dgm:prSet presAssocID="{90736507-40A5-4389-9163-88993DD1EB95}" presName="composite" presStyleCnt="0"/>
      <dgm:spPr/>
    </dgm:pt>
    <dgm:pt modelId="{05252E5D-DCE1-4A63-9982-1D18FD786EAB}" type="pres">
      <dgm:prSet presAssocID="{90736507-40A5-4389-9163-88993DD1EB95}" presName="background" presStyleLbl="node0" presStyleIdx="2" presStyleCnt="4"/>
      <dgm:spPr/>
    </dgm:pt>
    <dgm:pt modelId="{9F3D5816-0056-4D8E-95C9-F60F0E15A4D3}" type="pres">
      <dgm:prSet presAssocID="{90736507-40A5-4389-9163-88993DD1EB95}" presName="text" presStyleLbl="fgAcc0" presStyleIdx="2" presStyleCnt="4">
        <dgm:presLayoutVars>
          <dgm:chPref val="3"/>
        </dgm:presLayoutVars>
      </dgm:prSet>
      <dgm:spPr/>
    </dgm:pt>
    <dgm:pt modelId="{0FAE4312-0460-4CD8-B4DF-E68BB44EF6BF}" type="pres">
      <dgm:prSet presAssocID="{90736507-40A5-4389-9163-88993DD1EB95}" presName="hierChild2" presStyleCnt="0"/>
      <dgm:spPr/>
    </dgm:pt>
    <dgm:pt modelId="{4E646F02-D259-4A89-B46F-D4381E2AC361}" type="pres">
      <dgm:prSet presAssocID="{5B0D1744-FCBD-42E7-B6AC-A223B56833F6}" presName="hierRoot1" presStyleCnt="0"/>
      <dgm:spPr/>
    </dgm:pt>
    <dgm:pt modelId="{E7F4B520-9965-4BB8-BF8F-E69BB60D9611}" type="pres">
      <dgm:prSet presAssocID="{5B0D1744-FCBD-42E7-B6AC-A223B56833F6}" presName="composite" presStyleCnt="0"/>
      <dgm:spPr/>
    </dgm:pt>
    <dgm:pt modelId="{D60BBA14-C414-4DE3-A54D-1DABD6F2EB45}" type="pres">
      <dgm:prSet presAssocID="{5B0D1744-FCBD-42E7-B6AC-A223B56833F6}" presName="background" presStyleLbl="node0" presStyleIdx="3" presStyleCnt="4"/>
      <dgm:spPr/>
    </dgm:pt>
    <dgm:pt modelId="{FD7376DE-F198-45CB-9B52-4FC47B8412B3}" type="pres">
      <dgm:prSet presAssocID="{5B0D1744-FCBD-42E7-B6AC-A223B56833F6}" presName="text" presStyleLbl="fgAcc0" presStyleIdx="3" presStyleCnt="4">
        <dgm:presLayoutVars>
          <dgm:chPref val="3"/>
        </dgm:presLayoutVars>
      </dgm:prSet>
      <dgm:spPr/>
    </dgm:pt>
    <dgm:pt modelId="{ED87E561-688C-407F-9858-F149A82AACC0}" type="pres">
      <dgm:prSet presAssocID="{5B0D1744-FCBD-42E7-B6AC-A223B56833F6}" presName="hierChild2" presStyleCnt="0"/>
      <dgm:spPr/>
    </dgm:pt>
  </dgm:ptLst>
  <dgm:cxnLst>
    <dgm:cxn modelId="{1014F409-10D0-4A98-A09D-1577EEEE31FD}" type="presOf" srcId="{CD5255A7-D77D-43E5-9909-70377C4EE45D}" destId="{7FCDDA28-44FC-4939-89B6-D69047488527}" srcOrd="0" destOrd="0" presId="urn:microsoft.com/office/officeart/2005/8/layout/hierarchy1"/>
    <dgm:cxn modelId="{07D77661-C9A7-42FE-8FFC-A5233EAEBD0A}" srcId="{CD5255A7-D77D-43E5-9909-70377C4EE45D}" destId="{2AA571F1-3E35-4E9A-B964-EE5EF1099988}" srcOrd="1" destOrd="0" parTransId="{F97E1EBB-574B-4418-A566-B325F33C72A6}" sibTransId="{1C248C31-FC0F-4C00-957F-1273BF98780F}"/>
    <dgm:cxn modelId="{28324058-6241-48BE-AC3A-406D0E8EC45A}" srcId="{CD5255A7-D77D-43E5-9909-70377C4EE45D}" destId="{A068AA48-4E03-4098-8F62-AA6D9B2FA4ED}" srcOrd="0" destOrd="0" parTransId="{B187E95B-77CB-4CC9-BD06-35DFEC032E03}" sibTransId="{B2BF6BBD-B86B-4589-A55A-3849B3D4AC66}"/>
    <dgm:cxn modelId="{2F912082-28B7-4B3A-9E99-6003666D0FFF}" type="presOf" srcId="{5B0D1744-FCBD-42E7-B6AC-A223B56833F6}" destId="{FD7376DE-F198-45CB-9B52-4FC47B8412B3}" srcOrd="0" destOrd="0" presId="urn:microsoft.com/office/officeart/2005/8/layout/hierarchy1"/>
    <dgm:cxn modelId="{9E7848A6-AAB6-42BF-B14B-06F77F02D2BC}" type="presOf" srcId="{90736507-40A5-4389-9163-88993DD1EB95}" destId="{9F3D5816-0056-4D8E-95C9-F60F0E15A4D3}" srcOrd="0" destOrd="0" presId="urn:microsoft.com/office/officeart/2005/8/layout/hierarchy1"/>
    <dgm:cxn modelId="{54F1DAB2-1B1B-4C5B-8D5F-B2014A8AE688}" srcId="{CD5255A7-D77D-43E5-9909-70377C4EE45D}" destId="{5B0D1744-FCBD-42E7-B6AC-A223B56833F6}" srcOrd="3" destOrd="0" parTransId="{258233D1-EC7B-4A7A-B41F-D5ED53E539A0}" sibTransId="{6E77D120-7145-4AB6-AEBD-885999BDCCDB}"/>
    <dgm:cxn modelId="{7B710AC7-27F9-4294-B9E1-9B8A2263CC23}" type="presOf" srcId="{2AA571F1-3E35-4E9A-B964-EE5EF1099988}" destId="{A7C9A202-4DAF-4882-AC5F-F9022681EC7C}" srcOrd="0" destOrd="0" presId="urn:microsoft.com/office/officeart/2005/8/layout/hierarchy1"/>
    <dgm:cxn modelId="{6981BBCC-357E-4DBA-994D-AB4AFE8BF338}" srcId="{CD5255A7-D77D-43E5-9909-70377C4EE45D}" destId="{90736507-40A5-4389-9163-88993DD1EB95}" srcOrd="2" destOrd="0" parTransId="{2953ECA1-9E79-4E9A-A43A-AEE36F7D849E}" sibTransId="{DDF1BF5C-87A3-4A4C-B30A-04E024485A85}"/>
    <dgm:cxn modelId="{852906F9-83CC-4C72-97FD-ED9CC4CE9761}" type="presOf" srcId="{A068AA48-4E03-4098-8F62-AA6D9B2FA4ED}" destId="{D42DC759-5692-4630-ADC5-87BC03459CF9}" srcOrd="0" destOrd="0" presId="urn:microsoft.com/office/officeart/2005/8/layout/hierarchy1"/>
    <dgm:cxn modelId="{892C0721-6ECF-424C-932C-8EF1B3F88ACB}" type="presParOf" srcId="{7FCDDA28-44FC-4939-89B6-D69047488527}" destId="{0F1CBD29-19DD-424E-9675-946F575285EE}" srcOrd="0" destOrd="0" presId="urn:microsoft.com/office/officeart/2005/8/layout/hierarchy1"/>
    <dgm:cxn modelId="{B5149C6D-B341-4069-BF81-F742A7F56E2D}" type="presParOf" srcId="{0F1CBD29-19DD-424E-9675-946F575285EE}" destId="{63F35A61-A1E8-4E98-B5FE-811ACF29D7BF}" srcOrd="0" destOrd="0" presId="urn:microsoft.com/office/officeart/2005/8/layout/hierarchy1"/>
    <dgm:cxn modelId="{5F97E7A5-C759-4779-8983-CE7B6139D7E1}" type="presParOf" srcId="{63F35A61-A1E8-4E98-B5FE-811ACF29D7BF}" destId="{8D0F1019-1C1B-4924-857A-C7A17CB3AE1D}" srcOrd="0" destOrd="0" presId="urn:microsoft.com/office/officeart/2005/8/layout/hierarchy1"/>
    <dgm:cxn modelId="{3CA1D858-9F05-4C26-A40B-EE8D92708B22}" type="presParOf" srcId="{63F35A61-A1E8-4E98-B5FE-811ACF29D7BF}" destId="{D42DC759-5692-4630-ADC5-87BC03459CF9}" srcOrd="1" destOrd="0" presId="urn:microsoft.com/office/officeart/2005/8/layout/hierarchy1"/>
    <dgm:cxn modelId="{F74B212F-9921-4ED2-8166-F03B23328EDA}" type="presParOf" srcId="{0F1CBD29-19DD-424E-9675-946F575285EE}" destId="{B6629C24-75E4-42F8-B394-E2101358CFE6}" srcOrd="1" destOrd="0" presId="urn:microsoft.com/office/officeart/2005/8/layout/hierarchy1"/>
    <dgm:cxn modelId="{177B5D1C-3CE8-41CE-BD91-B63B6B56D79A}" type="presParOf" srcId="{7FCDDA28-44FC-4939-89B6-D69047488527}" destId="{EBEA9FCA-1756-45A1-AD66-7F3DC2A0DA5B}" srcOrd="1" destOrd="0" presId="urn:microsoft.com/office/officeart/2005/8/layout/hierarchy1"/>
    <dgm:cxn modelId="{E4C72F27-0547-4388-B7E1-71623DA168A6}" type="presParOf" srcId="{EBEA9FCA-1756-45A1-AD66-7F3DC2A0DA5B}" destId="{EC8C157F-6509-419C-929A-89E2DF52AAF9}" srcOrd="0" destOrd="0" presId="urn:microsoft.com/office/officeart/2005/8/layout/hierarchy1"/>
    <dgm:cxn modelId="{2AD44871-9432-47D5-B46F-55AACBA20F8B}" type="presParOf" srcId="{EC8C157F-6509-419C-929A-89E2DF52AAF9}" destId="{5B73CD7E-569A-447B-96C1-5A7B44DE3E86}" srcOrd="0" destOrd="0" presId="urn:microsoft.com/office/officeart/2005/8/layout/hierarchy1"/>
    <dgm:cxn modelId="{71C3918E-9C52-49D8-B086-A040A3FCE0D7}" type="presParOf" srcId="{EC8C157F-6509-419C-929A-89E2DF52AAF9}" destId="{A7C9A202-4DAF-4882-AC5F-F9022681EC7C}" srcOrd="1" destOrd="0" presId="urn:microsoft.com/office/officeart/2005/8/layout/hierarchy1"/>
    <dgm:cxn modelId="{7695EE41-65DB-48AC-9B80-D2DEA7600776}" type="presParOf" srcId="{EBEA9FCA-1756-45A1-AD66-7F3DC2A0DA5B}" destId="{BA6EC1F6-1F65-4BD3-AD46-8FB02E320F04}" srcOrd="1" destOrd="0" presId="urn:microsoft.com/office/officeart/2005/8/layout/hierarchy1"/>
    <dgm:cxn modelId="{A5ECF9C2-C4EB-4725-8388-D106DDC9F84D}" type="presParOf" srcId="{7FCDDA28-44FC-4939-89B6-D69047488527}" destId="{A15C0E80-77CA-4277-97B0-781858F1AF6B}" srcOrd="2" destOrd="0" presId="urn:microsoft.com/office/officeart/2005/8/layout/hierarchy1"/>
    <dgm:cxn modelId="{E795B2C0-BB8C-450F-82AC-08C2291B75FA}" type="presParOf" srcId="{A15C0E80-77CA-4277-97B0-781858F1AF6B}" destId="{A0F10B0E-ABBA-488F-A6E6-2E5018A8B18D}" srcOrd="0" destOrd="0" presId="urn:microsoft.com/office/officeart/2005/8/layout/hierarchy1"/>
    <dgm:cxn modelId="{270614AA-46C2-4593-8B39-9544E9076AE1}" type="presParOf" srcId="{A0F10B0E-ABBA-488F-A6E6-2E5018A8B18D}" destId="{05252E5D-DCE1-4A63-9982-1D18FD786EAB}" srcOrd="0" destOrd="0" presId="urn:microsoft.com/office/officeart/2005/8/layout/hierarchy1"/>
    <dgm:cxn modelId="{C765C880-FE98-4F45-AC9A-22E40EF6738A}" type="presParOf" srcId="{A0F10B0E-ABBA-488F-A6E6-2E5018A8B18D}" destId="{9F3D5816-0056-4D8E-95C9-F60F0E15A4D3}" srcOrd="1" destOrd="0" presId="urn:microsoft.com/office/officeart/2005/8/layout/hierarchy1"/>
    <dgm:cxn modelId="{9DA7A673-BDF9-499F-830E-89347157863F}" type="presParOf" srcId="{A15C0E80-77CA-4277-97B0-781858F1AF6B}" destId="{0FAE4312-0460-4CD8-B4DF-E68BB44EF6BF}" srcOrd="1" destOrd="0" presId="urn:microsoft.com/office/officeart/2005/8/layout/hierarchy1"/>
    <dgm:cxn modelId="{C5D56403-2CCB-4EA7-8252-7BB7FB6C81CC}" type="presParOf" srcId="{7FCDDA28-44FC-4939-89B6-D69047488527}" destId="{4E646F02-D259-4A89-B46F-D4381E2AC361}" srcOrd="3" destOrd="0" presId="urn:microsoft.com/office/officeart/2005/8/layout/hierarchy1"/>
    <dgm:cxn modelId="{2AC7A335-CDAC-4F80-B09A-25CF56BF4F32}" type="presParOf" srcId="{4E646F02-D259-4A89-B46F-D4381E2AC361}" destId="{E7F4B520-9965-4BB8-BF8F-E69BB60D9611}" srcOrd="0" destOrd="0" presId="urn:microsoft.com/office/officeart/2005/8/layout/hierarchy1"/>
    <dgm:cxn modelId="{B2D351F3-9E34-4612-8DDF-A35E75B88697}" type="presParOf" srcId="{E7F4B520-9965-4BB8-BF8F-E69BB60D9611}" destId="{D60BBA14-C414-4DE3-A54D-1DABD6F2EB45}" srcOrd="0" destOrd="0" presId="urn:microsoft.com/office/officeart/2005/8/layout/hierarchy1"/>
    <dgm:cxn modelId="{003FF138-07A5-447F-BEDA-47E43E928188}" type="presParOf" srcId="{E7F4B520-9965-4BB8-BF8F-E69BB60D9611}" destId="{FD7376DE-F198-45CB-9B52-4FC47B8412B3}" srcOrd="1" destOrd="0" presId="urn:microsoft.com/office/officeart/2005/8/layout/hierarchy1"/>
    <dgm:cxn modelId="{A5A19EA9-4FF9-4748-B424-AE5C18C0F53F}" type="presParOf" srcId="{4E646F02-D259-4A89-B46F-D4381E2AC361}" destId="{ED87E561-688C-407F-9858-F149A82AACC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6D9F201-E5F7-49E8-A87A-DACFF9BB63A9}"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8207820A-CC0C-4C3A-A08A-CE11D08B3D71}">
      <dgm:prSet/>
      <dgm:spPr/>
      <dgm:t>
        <a:bodyPr/>
        <a:lstStyle/>
        <a:p>
          <a:r>
            <a:rPr lang="en-US"/>
            <a:t>• Journals are rich sources of qualitative data</a:t>
          </a:r>
        </a:p>
      </dgm:t>
    </dgm:pt>
    <dgm:pt modelId="{2B28021F-DF90-4BB1-98DD-65AA33B56FF2}" type="parTrans" cxnId="{1DDEA5A3-66A8-4052-B75B-F28ADB1BD7F3}">
      <dgm:prSet/>
      <dgm:spPr/>
      <dgm:t>
        <a:bodyPr/>
        <a:lstStyle/>
        <a:p>
          <a:endParaRPr lang="en-US"/>
        </a:p>
      </dgm:t>
    </dgm:pt>
    <dgm:pt modelId="{F67C6E9F-E651-4ABE-A9D9-D43F3AEF585C}" type="sibTrans" cxnId="{1DDEA5A3-66A8-4052-B75B-F28ADB1BD7F3}">
      <dgm:prSet/>
      <dgm:spPr/>
      <dgm:t>
        <a:bodyPr/>
        <a:lstStyle/>
        <a:p>
          <a:endParaRPr lang="en-US"/>
        </a:p>
      </dgm:t>
    </dgm:pt>
    <dgm:pt modelId="{3DC1BFD5-46EA-450A-B9D8-F9A483D218B9}">
      <dgm:prSet/>
      <dgm:spPr/>
      <dgm:t>
        <a:bodyPr/>
        <a:lstStyle/>
        <a:p>
          <a:r>
            <a:rPr lang="en-US"/>
            <a:t>• Thematic analysis can identify key insights and patterns</a:t>
          </a:r>
        </a:p>
      </dgm:t>
    </dgm:pt>
    <dgm:pt modelId="{C12EB700-26C9-4BB7-91E8-9859FEF12301}" type="parTrans" cxnId="{25A59F9A-9B09-464D-9DF8-17029662E381}">
      <dgm:prSet/>
      <dgm:spPr/>
      <dgm:t>
        <a:bodyPr/>
        <a:lstStyle/>
        <a:p>
          <a:endParaRPr lang="en-US"/>
        </a:p>
      </dgm:t>
    </dgm:pt>
    <dgm:pt modelId="{641C8FE7-1B09-49B2-B752-62923AC468FB}" type="sibTrans" cxnId="{25A59F9A-9B09-464D-9DF8-17029662E381}">
      <dgm:prSet/>
      <dgm:spPr/>
      <dgm:t>
        <a:bodyPr/>
        <a:lstStyle/>
        <a:p>
          <a:endParaRPr lang="en-US"/>
        </a:p>
      </dgm:t>
    </dgm:pt>
    <dgm:pt modelId="{6344C6D3-72E0-424B-921A-EC1C9DD2E825}">
      <dgm:prSet/>
      <dgm:spPr/>
      <dgm:t>
        <a:bodyPr/>
        <a:lstStyle/>
        <a:p>
          <a:r>
            <a:rPr lang="en-US"/>
            <a:t>• Can be triangulated with student feedback or survey data</a:t>
          </a:r>
        </a:p>
      </dgm:t>
    </dgm:pt>
    <dgm:pt modelId="{23D96108-FC34-4611-9C25-E386E0D62B0F}" type="parTrans" cxnId="{AB06A1D3-20A6-49EA-BEFD-1853F6347CC4}">
      <dgm:prSet/>
      <dgm:spPr/>
      <dgm:t>
        <a:bodyPr/>
        <a:lstStyle/>
        <a:p>
          <a:endParaRPr lang="en-US"/>
        </a:p>
      </dgm:t>
    </dgm:pt>
    <dgm:pt modelId="{A60E0EB0-AB56-4666-9CCC-3B35E79200C3}" type="sibTrans" cxnId="{AB06A1D3-20A6-49EA-BEFD-1853F6347CC4}">
      <dgm:prSet/>
      <dgm:spPr/>
      <dgm:t>
        <a:bodyPr/>
        <a:lstStyle/>
        <a:p>
          <a:endParaRPr lang="en-US"/>
        </a:p>
      </dgm:t>
    </dgm:pt>
    <dgm:pt modelId="{EE550686-3BB2-4927-BE97-DA9DA66DF897}">
      <dgm:prSet/>
      <dgm:spPr/>
      <dgm:t>
        <a:bodyPr/>
        <a:lstStyle/>
        <a:p>
          <a:r>
            <a:rPr lang="en-US"/>
            <a:t>• Requires regular, honest, and consistent entries</a:t>
          </a:r>
        </a:p>
      </dgm:t>
    </dgm:pt>
    <dgm:pt modelId="{AF82B4C4-4C07-4B0D-B252-C156799FFC5D}" type="parTrans" cxnId="{3358C7E0-2EEF-413E-ADA6-C6C075BF40F5}">
      <dgm:prSet/>
      <dgm:spPr/>
      <dgm:t>
        <a:bodyPr/>
        <a:lstStyle/>
        <a:p>
          <a:endParaRPr lang="en-US"/>
        </a:p>
      </dgm:t>
    </dgm:pt>
    <dgm:pt modelId="{5B965F20-15CC-4731-9F14-91DD9872CBD7}" type="sibTrans" cxnId="{3358C7E0-2EEF-413E-ADA6-C6C075BF40F5}">
      <dgm:prSet/>
      <dgm:spPr/>
      <dgm:t>
        <a:bodyPr/>
        <a:lstStyle/>
        <a:p>
          <a:endParaRPr lang="en-US"/>
        </a:p>
      </dgm:t>
    </dgm:pt>
    <dgm:pt modelId="{3AB237DA-62C2-4E66-A8E4-15EE8AEF4928}" type="pres">
      <dgm:prSet presAssocID="{26D9F201-E5F7-49E8-A87A-DACFF9BB63A9}" presName="root" presStyleCnt="0">
        <dgm:presLayoutVars>
          <dgm:dir/>
          <dgm:resizeHandles val="exact"/>
        </dgm:presLayoutVars>
      </dgm:prSet>
      <dgm:spPr/>
    </dgm:pt>
    <dgm:pt modelId="{BAB806D3-842D-4316-A9F9-1AD7EDEF36A7}" type="pres">
      <dgm:prSet presAssocID="{8207820A-CC0C-4C3A-A08A-CE11D08B3D71}" presName="compNode" presStyleCnt="0"/>
      <dgm:spPr/>
    </dgm:pt>
    <dgm:pt modelId="{F8182995-EFA5-4692-88D1-85DA5A0447AB}" type="pres">
      <dgm:prSet presAssocID="{8207820A-CC0C-4C3A-A08A-CE11D08B3D7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0CDF422C-BC2E-48B4-9E8D-E4422AD83B0E}" type="pres">
      <dgm:prSet presAssocID="{8207820A-CC0C-4C3A-A08A-CE11D08B3D71}" presName="spaceRect" presStyleCnt="0"/>
      <dgm:spPr/>
    </dgm:pt>
    <dgm:pt modelId="{F679DF08-5BF8-4065-8DC9-B3EEE2048930}" type="pres">
      <dgm:prSet presAssocID="{8207820A-CC0C-4C3A-A08A-CE11D08B3D71}" presName="textRect" presStyleLbl="revTx" presStyleIdx="0" presStyleCnt="4">
        <dgm:presLayoutVars>
          <dgm:chMax val="1"/>
          <dgm:chPref val="1"/>
        </dgm:presLayoutVars>
      </dgm:prSet>
      <dgm:spPr/>
    </dgm:pt>
    <dgm:pt modelId="{634EC2C5-68E8-475F-9DC9-B0DBA2DEFADD}" type="pres">
      <dgm:prSet presAssocID="{F67C6E9F-E651-4ABE-A9D9-D43F3AEF585C}" presName="sibTrans" presStyleCnt="0"/>
      <dgm:spPr/>
    </dgm:pt>
    <dgm:pt modelId="{DE1FF86C-80CB-4909-92BF-745E6B073EBB}" type="pres">
      <dgm:prSet presAssocID="{3DC1BFD5-46EA-450A-B9D8-F9A483D218B9}" presName="compNode" presStyleCnt="0"/>
      <dgm:spPr/>
    </dgm:pt>
    <dgm:pt modelId="{221676AD-4016-4B74-B039-6DB71DCBF794}" type="pres">
      <dgm:prSet presAssocID="{3DC1BFD5-46EA-450A-B9D8-F9A483D218B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ze"/>
        </a:ext>
      </dgm:extLst>
    </dgm:pt>
    <dgm:pt modelId="{57902A3E-1A42-4ACA-9FE9-F36F177E2190}" type="pres">
      <dgm:prSet presAssocID="{3DC1BFD5-46EA-450A-B9D8-F9A483D218B9}" presName="spaceRect" presStyleCnt="0"/>
      <dgm:spPr/>
    </dgm:pt>
    <dgm:pt modelId="{B4515EA5-1C6B-4AC2-B0AB-C2ECE987B4AC}" type="pres">
      <dgm:prSet presAssocID="{3DC1BFD5-46EA-450A-B9D8-F9A483D218B9}" presName="textRect" presStyleLbl="revTx" presStyleIdx="1" presStyleCnt="4">
        <dgm:presLayoutVars>
          <dgm:chMax val="1"/>
          <dgm:chPref val="1"/>
        </dgm:presLayoutVars>
      </dgm:prSet>
      <dgm:spPr/>
    </dgm:pt>
    <dgm:pt modelId="{BBFDB30A-964A-4FE0-BE8C-F5E2FFFF48B6}" type="pres">
      <dgm:prSet presAssocID="{641C8FE7-1B09-49B2-B752-62923AC468FB}" presName="sibTrans" presStyleCnt="0"/>
      <dgm:spPr/>
    </dgm:pt>
    <dgm:pt modelId="{587EBE93-D4E7-4FAD-A1E6-A19DA011253A}" type="pres">
      <dgm:prSet presAssocID="{6344C6D3-72E0-424B-921A-EC1C9DD2E825}" presName="compNode" presStyleCnt="0"/>
      <dgm:spPr/>
    </dgm:pt>
    <dgm:pt modelId="{1CFA89CD-E87A-457E-ACF0-2DF7BECE3F39}" type="pres">
      <dgm:prSet presAssocID="{6344C6D3-72E0-424B-921A-EC1C9DD2E82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atistics"/>
        </a:ext>
      </dgm:extLst>
    </dgm:pt>
    <dgm:pt modelId="{BC0A479A-78A4-44A2-AA29-6EF8C52FD97D}" type="pres">
      <dgm:prSet presAssocID="{6344C6D3-72E0-424B-921A-EC1C9DD2E825}" presName="spaceRect" presStyleCnt="0"/>
      <dgm:spPr/>
    </dgm:pt>
    <dgm:pt modelId="{03DD33C7-9823-4F7A-8E49-81E4821D2483}" type="pres">
      <dgm:prSet presAssocID="{6344C6D3-72E0-424B-921A-EC1C9DD2E825}" presName="textRect" presStyleLbl="revTx" presStyleIdx="2" presStyleCnt="4">
        <dgm:presLayoutVars>
          <dgm:chMax val="1"/>
          <dgm:chPref val="1"/>
        </dgm:presLayoutVars>
      </dgm:prSet>
      <dgm:spPr/>
    </dgm:pt>
    <dgm:pt modelId="{ABD69A63-6C3E-4677-8FF8-50983DC57DA6}" type="pres">
      <dgm:prSet presAssocID="{A60E0EB0-AB56-4666-9CCC-3B35E79200C3}" presName="sibTrans" presStyleCnt="0"/>
      <dgm:spPr/>
    </dgm:pt>
    <dgm:pt modelId="{47619B3D-09A5-4E20-8380-E5E8EEBCD11B}" type="pres">
      <dgm:prSet presAssocID="{EE550686-3BB2-4927-BE97-DA9DA66DF897}" presName="compNode" presStyleCnt="0"/>
      <dgm:spPr/>
    </dgm:pt>
    <dgm:pt modelId="{7C30BF1F-BE8B-4DC3-8F0E-39DF009BE98A}" type="pres">
      <dgm:prSet presAssocID="{EE550686-3BB2-4927-BE97-DA9DA66DF89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Quotes"/>
        </a:ext>
      </dgm:extLst>
    </dgm:pt>
    <dgm:pt modelId="{A5D7C1A0-F87B-4A54-866A-FC323BF84378}" type="pres">
      <dgm:prSet presAssocID="{EE550686-3BB2-4927-BE97-DA9DA66DF897}" presName="spaceRect" presStyleCnt="0"/>
      <dgm:spPr/>
    </dgm:pt>
    <dgm:pt modelId="{518FB97F-B016-45A7-8202-1F9245344C7C}" type="pres">
      <dgm:prSet presAssocID="{EE550686-3BB2-4927-BE97-DA9DA66DF897}" presName="textRect" presStyleLbl="revTx" presStyleIdx="3" presStyleCnt="4">
        <dgm:presLayoutVars>
          <dgm:chMax val="1"/>
          <dgm:chPref val="1"/>
        </dgm:presLayoutVars>
      </dgm:prSet>
      <dgm:spPr/>
    </dgm:pt>
  </dgm:ptLst>
  <dgm:cxnLst>
    <dgm:cxn modelId="{6A24B042-A215-4A39-B6A0-BD03CCD959A5}" type="presOf" srcId="{8207820A-CC0C-4C3A-A08A-CE11D08B3D71}" destId="{F679DF08-5BF8-4065-8DC9-B3EEE2048930}" srcOrd="0" destOrd="0" presId="urn:microsoft.com/office/officeart/2018/2/layout/IconLabelList"/>
    <dgm:cxn modelId="{5BD79089-FE7E-4A38-A5B7-9BFC943CF6E0}" type="presOf" srcId="{EE550686-3BB2-4927-BE97-DA9DA66DF897}" destId="{518FB97F-B016-45A7-8202-1F9245344C7C}" srcOrd="0" destOrd="0" presId="urn:microsoft.com/office/officeart/2018/2/layout/IconLabelList"/>
    <dgm:cxn modelId="{7931578B-5C2B-47C6-80A9-F1D9A16AC747}" type="presOf" srcId="{6344C6D3-72E0-424B-921A-EC1C9DD2E825}" destId="{03DD33C7-9823-4F7A-8E49-81E4821D2483}" srcOrd="0" destOrd="0" presId="urn:microsoft.com/office/officeart/2018/2/layout/IconLabelList"/>
    <dgm:cxn modelId="{25A59F9A-9B09-464D-9DF8-17029662E381}" srcId="{26D9F201-E5F7-49E8-A87A-DACFF9BB63A9}" destId="{3DC1BFD5-46EA-450A-B9D8-F9A483D218B9}" srcOrd="1" destOrd="0" parTransId="{C12EB700-26C9-4BB7-91E8-9859FEF12301}" sibTransId="{641C8FE7-1B09-49B2-B752-62923AC468FB}"/>
    <dgm:cxn modelId="{1DDEA5A3-66A8-4052-B75B-F28ADB1BD7F3}" srcId="{26D9F201-E5F7-49E8-A87A-DACFF9BB63A9}" destId="{8207820A-CC0C-4C3A-A08A-CE11D08B3D71}" srcOrd="0" destOrd="0" parTransId="{2B28021F-DF90-4BB1-98DD-65AA33B56FF2}" sibTransId="{F67C6E9F-E651-4ABE-A9D9-D43F3AEF585C}"/>
    <dgm:cxn modelId="{AB06A1D3-20A6-49EA-BEFD-1853F6347CC4}" srcId="{26D9F201-E5F7-49E8-A87A-DACFF9BB63A9}" destId="{6344C6D3-72E0-424B-921A-EC1C9DD2E825}" srcOrd="2" destOrd="0" parTransId="{23D96108-FC34-4611-9C25-E386E0D62B0F}" sibTransId="{A60E0EB0-AB56-4666-9CCC-3B35E79200C3}"/>
    <dgm:cxn modelId="{3358C7E0-2EEF-413E-ADA6-C6C075BF40F5}" srcId="{26D9F201-E5F7-49E8-A87A-DACFF9BB63A9}" destId="{EE550686-3BB2-4927-BE97-DA9DA66DF897}" srcOrd="3" destOrd="0" parTransId="{AF82B4C4-4C07-4B0D-B252-C156799FFC5D}" sibTransId="{5B965F20-15CC-4731-9F14-91DD9872CBD7}"/>
    <dgm:cxn modelId="{554D15E7-57ED-4217-8613-91A3B3297E2F}" type="presOf" srcId="{3DC1BFD5-46EA-450A-B9D8-F9A483D218B9}" destId="{B4515EA5-1C6B-4AC2-B0AB-C2ECE987B4AC}" srcOrd="0" destOrd="0" presId="urn:microsoft.com/office/officeart/2018/2/layout/IconLabelList"/>
    <dgm:cxn modelId="{F53924F8-E371-40A1-8A64-945C4C8536BC}" type="presOf" srcId="{26D9F201-E5F7-49E8-A87A-DACFF9BB63A9}" destId="{3AB237DA-62C2-4E66-A8E4-15EE8AEF4928}" srcOrd="0" destOrd="0" presId="urn:microsoft.com/office/officeart/2018/2/layout/IconLabelList"/>
    <dgm:cxn modelId="{D06B2A36-EE9F-45D2-B43B-8E0E03C61095}" type="presParOf" srcId="{3AB237DA-62C2-4E66-A8E4-15EE8AEF4928}" destId="{BAB806D3-842D-4316-A9F9-1AD7EDEF36A7}" srcOrd="0" destOrd="0" presId="urn:microsoft.com/office/officeart/2018/2/layout/IconLabelList"/>
    <dgm:cxn modelId="{F7C7EDF4-97F0-46A3-BC72-77F6BDD2AC4F}" type="presParOf" srcId="{BAB806D3-842D-4316-A9F9-1AD7EDEF36A7}" destId="{F8182995-EFA5-4692-88D1-85DA5A0447AB}" srcOrd="0" destOrd="0" presId="urn:microsoft.com/office/officeart/2018/2/layout/IconLabelList"/>
    <dgm:cxn modelId="{C0402E43-1B52-47F3-AE97-61D126528FF2}" type="presParOf" srcId="{BAB806D3-842D-4316-A9F9-1AD7EDEF36A7}" destId="{0CDF422C-BC2E-48B4-9E8D-E4422AD83B0E}" srcOrd="1" destOrd="0" presId="urn:microsoft.com/office/officeart/2018/2/layout/IconLabelList"/>
    <dgm:cxn modelId="{5BD62835-D620-4A6E-945A-851F133B1405}" type="presParOf" srcId="{BAB806D3-842D-4316-A9F9-1AD7EDEF36A7}" destId="{F679DF08-5BF8-4065-8DC9-B3EEE2048930}" srcOrd="2" destOrd="0" presId="urn:microsoft.com/office/officeart/2018/2/layout/IconLabelList"/>
    <dgm:cxn modelId="{A523D8C2-DB71-4148-ABFA-BE1622160F1D}" type="presParOf" srcId="{3AB237DA-62C2-4E66-A8E4-15EE8AEF4928}" destId="{634EC2C5-68E8-475F-9DC9-B0DBA2DEFADD}" srcOrd="1" destOrd="0" presId="urn:microsoft.com/office/officeart/2018/2/layout/IconLabelList"/>
    <dgm:cxn modelId="{F2ACAE68-9D30-459C-BF46-E1A5B04AA7EA}" type="presParOf" srcId="{3AB237DA-62C2-4E66-A8E4-15EE8AEF4928}" destId="{DE1FF86C-80CB-4909-92BF-745E6B073EBB}" srcOrd="2" destOrd="0" presId="urn:microsoft.com/office/officeart/2018/2/layout/IconLabelList"/>
    <dgm:cxn modelId="{55BD7DEF-AAF3-449C-8C35-49313E8F0478}" type="presParOf" srcId="{DE1FF86C-80CB-4909-92BF-745E6B073EBB}" destId="{221676AD-4016-4B74-B039-6DB71DCBF794}" srcOrd="0" destOrd="0" presId="urn:microsoft.com/office/officeart/2018/2/layout/IconLabelList"/>
    <dgm:cxn modelId="{DDAD81BF-F16A-4A9B-835A-D40D050A18F8}" type="presParOf" srcId="{DE1FF86C-80CB-4909-92BF-745E6B073EBB}" destId="{57902A3E-1A42-4ACA-9FE9-F36F177E2190}" srcOrd="1" destOrd="0" presId="urn:microsoft.com/office/officeart/2018/2/layout/IconLabelList"/>
    <dgm:cxn modelId="{11DF05DA-EC3B-4DA8-B2E6-352F78E55DE0}" type="presParOf" srcId="{DE1FF86C-80CB-4909-92BF-745E6B073EBB}" destId="{B4515EA5-1C6B-4AC2-B0AB-C2ECE987B4AC}" srcOrd="2" destOrd="0" presId="urn:microsoft.com/office/officeart/2018/2/layout/IconLabelList"/>
    <dgm:cxn modelId="{F6B90FE3-D973-44DF-ADE4-04E68916DD46}" type="presParOf" srcId="{3AB237DA-62C2-4E66-A8E4-15EE8AEF4928}" destId="{BBFDB30A-964A-4FE0-BE8C-F5E2FFFF48B6}" srcOrd="3" destOrd="0" presId="urn:microsoft.com/office/officeart/2018/2/layout/IconLabelList"/>
    <dgm:cxn modelId="{B2356EE4-ACE5-4819-B23B-03541037D699}" type="presParOf" srcId="{3AB237DA-62C2-4E66-A8E4-15EE8AEF4928}" destId="{587EBE93-D4E7-4FAD-A1E6-A19DA011253A}" srcOrd="4" destOrd="0" presId="urn:microsoft.com/office/officeart/2018/2/layout/IconLabelList"/>
    <dgm:cxn modelId="{E89CA8E4-C31F-4189-8472-416329FDC0EE}" type="presParOf" srcId="{587EBE93-D4E7-4FAD-A1E6-A19DA011253A}" destId="{1CFA89CD-E87A-457E-ACF0-2DF7BECE3F39}" srcOrd="0" destOrd="0" presId="urn:microsoft.com/office/officeart/2018/2/layout/IconLabelList"/>
    <dgm:cxn modelId="{7102CCE9-E379-4FD3-9D51-1747332309B0}" type="presParOf" srcId="{587EBE93-D4E7-4FAD-A1E6-A19DA011253A}" destId="{BC0A479A-78A4-44A2-AA29-6EF8C52FD97D}" srcOrd="1" destOrd="0" presId="urn:microsoft.com/office/officeart/2018/2/layout/IconLabelList"/>
    <dgm:cxn modelId="{1D951855-DDF1-438D-A6C4-13D0FC751DF0}" type="presParOf" srcId="{587EBE93-D4E7-4FAD-A1E6-A19DA011253A}" destId="{03DD33C7-9823-4F7A-8E49-81E4821D2483}" srcOrd="2" destOrd="0" presId="urn:microsoft.com/office/officeart/2018/2/layout/IconLabelList"/>
    <dgm:cxn modelId="{4C64E80D-C323-4818-9632-812969B7032D}" type="presParOf" srcId="{3AB237DA-62C2-4E66-A8E4-15EE8AEF4928}" destId="{ABD69A63-6C3E-4677-8FF8-50983DC57DA6}" srcOrd="5" destOrd="0" presId="urn:microsoft.com/office/officeart/2018/2/layout/IconLabelList"/>
    <dgm:cxn modelId="{8088401A-122D-4E82-972B-50EEF7CF16A8}" type="presParOf" srcId="{3AB237DA-62C2-4E66-A8E4-15EE8AEF4928}" destId="{47619B3D-09A5-4E20-8380-E5E8EEBCD11B}" srcOrd="6" destOrd="0" presId="urn:microsoft.com/office/officeart/2018/2/layout/IconLabelList"/>
    <dgm:cxn modelId="{5542EC9B-CFC5-4098-B212-5AD7ADFB345A}" type="presParOf" srcId="{47619B3D-09A5-4E20-8380-E5E8EEBCD11B}" destId="{7C30BF1F-BE8B-4DC3-8F0E-39DF009BE98A}" srcOrd="0" destOrd="0" presId="urn:microsoft.com/office/officeart/2018/2/layout/IconLabelList"/>
    <dgm:cxn modelId="{893C1D9C-73EB-406A-9A6A-CF8AF801955B}" type="presParOf" srcId="{47619B3D-09A5-4E20-8380-E5E8EEBCD11B}" destId="{A5D7C1A0-F87B-4A54-866A-FC323BF84378}" srcOrd="1" destOrd="0" presId="urn:microsoft.com/office/officeart/2018/2/layout/IconLabelList"/>
    <dgm:cxn modelId="{0A4753F4-8BAE-4198-A53D-10CB5D28C31A}" type="presParOf" srcId="{47619B3D-09A5-4E20-8380-E5E8EEBCD11B}" destId="{518FB97F-B016-45A7-8202-1F9245344C7C}"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6470D03-435A-45CB-A471-4488B354CD3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E4C7A2A-2E25-47D0-99B0-75EEAC8CA283}">
      <dgm:prSet/>
      <dgm:spPr/>
      <dgm:t>
        <a:bodyPr/>
        <a:lstStyle/>
        <a:p>
          <a:r>
            <a:rPr lang="en-US"/>
            <a:t>• Write regularly – after each class or teaching milestone</a:t>
          </a:r>
        </a:p>
      </dgm:t>
    </dgm:pt>
    <dgm:pt modelId="{81344D9F-3CB3-41A3-88D9-C23A62A23B93}" type="parTrans" cxnId="{2AAC0C54-B1B1-4835-9ABF-CF01AB155B82}">
      <dgm:prSet/>
      <dgm:spPr/>
      <dgm:t>
        <a:bodyPr/>
        <a:lstStyle/>
        <a:p>
          <a:endParaRPr lang="en-US"/>
        </a:p>
      </dgm:t>
    </dgm:pt>
    <dgm:pt modelId="{536D7E86-9E3D-4358-9B63-0A6E05067508}" type="sibTrans" cxnId="{2AAC0C54-B1B1-4835-9ABF-CF01AB155B82}">
      <dgm:prSet/>
      <dgm:spPr/>
      <dgm:t>
        <a:bodyPr/>
        <a:lstStyle/>
        <a:p>
          <a:endParaRPr lang="en-US"/>
        </a:p>
      </dgm:t>
    </dgm:pt>
    <dgm:pt modelId="{C3D56C16-3672-47E9-A25A-AC95A0119955}">
      <dgm:prSet/>
      <dgm:spPr/>
      <dgm:t>
        <a:bodyPr/>
        <a:lstStyle/>
        <a:p>
          <a:r>
            <a:rPr lang="en-US"/>
            <a:t>• Focus on specific teaching moments and decisions</a:t>
          </a:r>
        </a:p>
      </dgm:t>
    </dgm:pt>
    <dgm:pt modelId="{6E8A8321-A611-4354-A8DA-5F984DEF5028}" type="parTrans" cxnId="{C8DF506F-D33F-42D2-95A1-FFEA1A48E397}">
      <dgm:prSet/>
      <dgm:spPr/>
      <dgm:t>
        <a:bodyPr/>
        <a:lstStyle/>
        <a:p>
          <a:endParaRPr lang="en-US"/>
        </a:p>
      </dgm:t>
    </dgm:pt>
    <dgm:pt modelId="{0A624ADC-4529-450F-87CD-3F9628B192DF}" type="sibTrans" cxnId="{C8DF506F-D33F-42D2-95A1-FFEA1A48E397}">
      <dgm:prSet/>
      <dgm:spPr/>
      <dgm:t>
        <a:bodyPr/>
        <a:lstStyle/>
        <a:p>
          <a:endParaRPr lang="en-US"/>
        </a:p>
      </dgm:t>
    </dgm:pt>
    <dgm:pt modelId="{69BA4415-13CF-4C33-A70E-EA352C67FF26}">
      <dgm:prSet/>
      <dgm:spPr/>
      <dgm:t>
        <a:bodyPr/>
        <a:lstStyle/>
        <a:p>
          <a:r>
            <a:rPr lang="en-US"/>
            <a:t>• Ask reflective questions: What worked? What didn’t? Why?</a:t>
          </a:r>
        </a:p>
      </dgm:t>
    </dgm:pt>
    <dgm:pt modelId="{87F3B42F-B339-4E56-8AD4-331B0EB2F5BF}" type="parTrans" cxnId="{223A858B-8599-495A-A2CB-6DCFB82E334D}">
      <dgm:prSet/>
      <dgm:spPr/>
      <dgm:t>
        <a:bodyPr/>
        <a:lstStyle/>
        <a:p>
          <a:endParaRPr lang="en-US"/>
        </a:p>
      </dgm:t>
    </dgm:pt>
    <dgm:pt modelId="{EBC61647-7909-4E5F-9504-DA43A4E93B02}" type="sibTrans" cxnId="{223A858B-8599-495A-A2CB-6DCFB82E334D}">
      <dgm:prSet/>
      <dgm:spPr/>
      <dgm:t>
        <a:bodyPr/>
        <a:lstStyle/>
        <a:p>
          <a:endParaRPr lang="en-US"/>
        </a:p>
      </dgm:t>
    </dgm:pt>
    <dgm:pt modelId="{AB994A57-B60B-4675-82D7-2AF44C279067}">
      <dgm:prSet/>
      <dgm:spPr/>
      <dgm:t>
        <a:bodyPr/>
        <a:lstStyle/>
        <a:p>
          <a:r>
            <a:rPr lang="en-US"/>
            <a:t>• Maintain confidentiality and ethical integrity</a:t>
          </a:r>
        </a:p>
      </dgm:t>
    </dgm:pt>
    <dgm:pt modelId="{46F9D58B-154A-44D3-8400-D93E4741413A}" type="parTrans" cxnId="{1C90B692-D806-4CA0-9AA8-76CC63DBB016}">
      <dgm:prSet/>
      <dgm:spPr/>
      <dgm:t>
        <a:bodyPr/>
        <a:lstStyle/>
        <a:p>
          <a:endParaRPr lang="en-US"/>
        </a:p>
      </dgm:t>
    </dgm:pt>
    <dgm:pt modelId="{EB3A640C-4A05-4621-837F-4B5648A14A97}" type="sibTrans" cxnId="{1C90B692-D806-4CA0-9AA8-76CC63DBB016}">
      <dgm:prSet/>
      <dgm:spPr/>
      <dgm:t>
        <a:bodyPr/>
        <a:lstStyle/>
        <a:p>
          <a:endParaRPr lang="en-US"/>
        </a:p>
      </dgm:t>
    </dgm:pt>
    <dgm:pt modelId="{0A56B7D8-3C95-4FC1-B813-49173B408A52}" type="pres">
      <dgm:prSet presAssocID="{C6470D03-435A-45CB-A471-4488B354CD31}" presName="root" presStyleCnt="0">
        <dgm:presLayoutVars>
          <dgm:dir/>
          <dgm:resizeHandles val="exact"/>
        </dgm:presLayoutVars>
      </dgm:prSet>
      <dgm:spPr/>
    </dgm:pt>
    <dgm:pt modelId="{7E367880-BC51-447C-AAA1-58DE4AC79869}" type="pres">
      <dgm:prSet presAssocID="{5E4C7A2A-2E25-47D0-99B0-75EEAC8CA283}" presName="compNode" presStyleCnt="0"/>
      <dgm:spPr/>
    </dgm:pt>
    <dgm:pt modelId="{708F9027-1403-4FCD-B151-5E2465B8EEB4}" type="pres">
      <dgm:prSet presAssocID="{5E4C7A2A-2E25-47D0-99B0-75EEAC8CA283}" presName="bgRect" presStyleLbl="bgShp" presStyleIdx="0" presStyleCnt="4"/>
      <dgm:spPr/>
    </dgm:pt>
    <dgm:pt modelId="{E3AFB944-1F7C-4906-A417-5569F5596CD4}" type="pres">
      <dgm:prSet presAssocID="{5E4C7A2A-2E25-47D0-99B0-75EEAC8CA28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89D27A25-A109-4B8C-8A5C-8A0C46D7E2D0}" type="pres">
      <dgm:prSet presAssocID="{5E4C7A2A-2E25-47D0-99B0-75EEAC8CA283}" presName="spaceRect" presStyleCnt="0"/>
      <dgm:spPr/>
    </dgm:pt>
    <dgm:pt modelId="{B8FBC5AB-AA4B-476F-8494-66A94923AEBB}" type="pres">
      <dgm:prSet presAssocID="{5E4C7A2A-2E25-47D0-99B0-75EEAC8CA283}" presName="parTx" presStyleLbl="revTx" presStyleIdx="0" presStyleCnt="4">
        <dgm:presLayoutVars>
          <dgm:chMax val="0"/>
          <dgm:chPref val="0"/>
        </dgm:presLayoutVars>
      </dgm:prSet>
      <dgm:spPr/>
    </dgm:pt>
    <dgm:pt modelId="{5842C1F9-3F77-497A-9ECB-6CB5E3E62A01}" type="pres">
      <dgm:prSet presAssocID="{536D7E86-9E3D-4358-9B63-0A6E05067508}" presName="sibTrans" presStyleCnt="0"/>
      <dgm:spPr/>
    </dgm:pt>
    <dgm:pt modelId="{1E8378D9-408D-4077-AB5F-BB8EDC8B21DB}" type="pres">
      <dgm:prSet presAssocID="{C3D56C16-3672-47E9-A25A-AC95A0119955}" presName="compNode" presStyleCnt="0"/>
      <dgm:spPr/>
    </dgm:pt>
    <dgm:pt modelId="{C7C4B9B1-4829-47C7-B8A1-ADCEDF0BAD01}" type="pres">
      <dgm:prSet presAssocID="{C3D56C16-3672-47E9-A25A-AC95A0119955}" presName="bgRect" presStyleLbl="bgShp" presStyleIdx="1" presStyleCnt="4"/>
      <dgm:spPr/>
    </dgm:pt>
    <dgm:pt modelId="{D7846FD0-4303-484C-8B27-F002B8DF8B0C}" type="pres">
      <dgm:prSet presAssocID="{C3D56C16-3672-47E9-A25A-AC95A011995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acher"/>
        </a:ext>
      </dgm:extLst>
    </dgm:pt>
    <dgm:pt modelId="{B8077B59-6C25-4256-B718-BDE278DD6A35}" type="pres">
      <dgm:prSet presAssocID="{C3D56C16-3672-47E9-A25A-AC95A0119955}" presName="spaceRect" presStyleCnt="0"/>
      <dgm:spPr/>
    </dgm:pt>
    <dgm:pt modelId="{8B5614AF-B631-417F-80D3-BF8E1400B6C0}" type="pres">
      <dgm:prSet presAssocID="{C3D56C16-3672-47E9-A25A-AC95A0119955}" presName="parTx" presStyleLbl="revTx" presStyleIdx="1" presStyleCnt="4">
        <dgm:presLayoutVars>
          <dgm:chMax val="0"/>
          <dgm:chPref val="0"/>
        </dgm:presLayoutVars>
      </dgm:prSet>
      <dgm:spPr/>
    </dgm:pt>
    <dgm:pt modelId="{EE94C2CB-906D-4217-B1E0-E7BF360E29CE}" type="pres">
      <dgm:prSet presAssocID="{0A624ADC-4529-450F-87CD-3F9628B192DF}" presName="sibTrans" presStyleCnt="0"/>
      <dgm:spPr/>
    </dgm:pt>
    <dgm:pt modelId="{B985A03B-E39C-4D44-A893-79F0CE8C797C}" type="pres">
      <dgm:prSet presAssocID="{69BA4415-13CF-4C33-A70E-EA352C67FF26}" presName="compNode" presStyleCnt="0"/>
      <dgm:spPr/>
    </dgm:pt>
    <dgm:pt modelId="{E7178BC0-BC3B-411B-8EE3-25B96E0CD087}" type="pres">
      <dgm:prSet presAssocID="{69BA4415-13CF-4C33-A70E-EA352C67FF26}" presName="bgRect" presStyleLbl="bgShp" presStyleIdx="2" presStyleCnt="4"/>
      <dgm:spPr/>
    </dgm:pt>
    <dgm:pt modelId="{1A923E28-95EC-4FEC-9F3F-8534A1F24674}" type="pres">
      <dgm:prSet presAssocID="{69BA4415-13CF-4C33-A70E-EA352C67FF2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estions"/>
        </a:ext>
      </dgm:extLst>
    </dgm:pt>
    <dgm:pt modelId="{6F258391-B71D-40B4-8CA0-1F11140F5457}" type="pres">
      <dgm:prSet presAssocID="{69BA4415-13CF-4C33-A70E-EA352C67FF26}" presName="spaceRect" presStyleCnt="0"/>
      <dgm:spPr/>
    </dgm:pt>
    <dgm:pt modelId="{6CBFDAA1-0479-43EE-969D-FA74B6914719}" type="pres">
      <dgm:prSet presAssocID="{69BA4415-13CF-4C33-A70E-EA352C67FF26}" presName="parTx" presStyleLbl="revTx" presStyleIdx="2" presStyleCnt="4">
        <dgm:presLayoutVars>
          <dgm:chMax val="0"/>
          <dgm:chPref val="0"/>
        </dgm:presLayoutVars>
      </dgm:prSet>
      <dgm:spPr/>
    </dgm:pt>
    <dgm:pt modelId="{C13834E1-4478-4F35-8C8E-E46F876404DA}" type="pres">
      <dgm:prSet presAssocID="{EBC61647-7909-4E5F-9504-DA43A4E93B02}" presName="sibTrans" presStyleCnt="0"/>
      <dgm:spPr/>
    </dgm:pt>
    <dgm:pt modelId="{850FC453-0DD8-49F9-8B6E-9EF75CAE39FF}" type="pres">
      <dgm:prSet presAssocID="{AB994A57-B60B-4675-82D7-2AF44C279067}" presName="compNode" presStyleCnt="0"/>
      <dgm:spPr/>
    </dgm:pt>
    <dgm:pt modelId="{23A47603-AC2D-40F0-B123-6EFE6EE7FBA2}" type="pres">
      <dgm:prSet presAssocID="{AB994A57-B60B-4675-82D7-2AF44C279067}" presName="bgRect" presStyleLbl="bgShp" presStyleIdx="3" presStyleCnt="4"/>
      <dgm:spPr/>
    </dgm:pt>
    <dgm:pt modelId="{892681BE-2097-40AB-B9DE-F678E85FE9AE}" type="pres">
      <dgm:prSet presAssocID="{AB994A57-B60B-4675-82D7-2AF44C27906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cales of Justice"/>
        </a:ext>
      </dgm:extLst>
    </dgm:pt>
    <dgm:pt modelId="{E130D292-048F-4468-BFFF-15D524AF4619}" type="pres">
      <dgm:prSet presAssocID="{AB994A57-B60B-4675-82D7-2AF44C279067}" presName="spaceRect" presStyleCnt="0"/>
      <dgm:spPr/>
    </dgm:pt>
    <dgm:pt modelId="{DCF0D885-FE7D-431C-8AD4-FBD3F0F6C5C0}" type="pres">
      <dgm:prSet presAssocID="{AB994A57-B60B-4675-82D7-2AF44C279067}" presName="parTx" presStyleLbl="revTx" presStyleIdx="3" presStyleCnt="4">
        <dgm:presLayoutVars>
          <dgm:chMax val="0"/>
          <dgm:chPref val="0"/>
        </dgm:presLayoutVars>
      </dgm:prSet>
      <dgm:spPr/>
    </dgm:pt>
  </dgm:ptLst>
  <dgm:cxnLst>
    <dgm:cxn modelId="{1ECC1604-F236-4814-9B63-9441D01BFAFB}" type="presOf" srcId="{69BA4415-13CF-4C33-A70E-EA352C67FF26}" destId="{6CBFDAA1-0479-43EE-969D-FA74B6914719}" srcOrd="0" destOrd="0" presId="urn:microsoft.com/office/officeart/2018/2/layout/IconVerticalSolidList"/>
    <dgm:cxn modelId="{36FB230A-FCA0-404F-8AE6-854C0B006467}" type="presOf" srcId="{AB994A57-B60B-4675-82D7-2AF44C279067}" destId="{DCF0D885-FE7D-431C-8AD4-FBD3F0F6C5C0}" srcOrd="0" destOrd="0" presId="urn:microsoft.com/office/officeart/2018/2/layout/IconVerticalSolidList"/>
    <dgm:cxn modelId="{C8DF506F-D33F-42D2-95A1-FFEA1A48E397}" srcId="{C6470D03-435A-45CB-A471-4488B354CD31}" destId="{C3D56C16-3672-47E9-A25A-AC95A0119955}" srcOrd="1" destOrd="0" parTransId="{6E8A8321-A611-4354-A8DA-5F984DEF5028}" sibTransId="{0A624ADC-4529-450F-87CD-3F9628B192DF}"/>
    <dgm:cxn modelId="{2AAC0C54-B1B1-4835-9ABF-CF01AB155B82}" srcId="{C6470D03-435A-45CB-A471-4488B354CD31}" destId="{5E4C7A2A-2E25-47D0-99B0-75EEAC8CA283}" srcOrd="0" destOrd="0" parTransId="{81344D9F-3CB3-41A3-88D9-C23A62A23B93}" sibTransId="{536D7E86-9E3D-4358-9B63-0A6E05067508}"/>
    <dgm:cxn modelId="{223A858B-8599-495A-A2CB-6DCFB82E334D}" srcId="{C6470D03-435A-45CB-A471-4488B354CD31}" destId="{69BA4415-13CF-4C33-A70E-EA352C67FF26}" srcOrd="2" destOrd="0" parTransId="{87F3B42F-B339-4E56-8AD4-331B0EB2F5BF}" sibTransId="{EBC61647-7909-4E5F-9504-DA43A4E93B02}"/>
    <dgm:cxn modelId="{1C90B692-D806-4CA0-9AA8-76CC63DBB016}" srcId="{C6470D03-435A-45CB-A471-4488B354CD31}" destId="{AB994A57-B60B-4675-82D7-2AF44C279067}" srcOrd="3" destOrd="0" parTransId="{46F9D58B-154A-44D3-8400-D93E4741413A}" sibTransId="{EB3A640C-4A05-4621-837F-4B5648A14A97}"/>
    <dgm:cxn modelId="{4D66B7A1-6D62-416E-9348-6C611D1AAFA2}" type="presOf" srcId="{C3D56C16-3672-47E9-A25A-AC95A0119955}" destId="{8B5614AF-B631-417F-80D3-BF8E1400B6C0}" srcOrd="0" destOrd="0" presId="urn:microsoft.com/office/officeart/2018/2/layout/IconVerticalSolidList"/>
    <dgm:cxn modelId="{2ECDB8D9-DA6F-4CEA-8DA4-49CFE6D1C8DB}" type="presOf" srcId="{C6470D03-435A-45CB-A471-4488B354CD31}" destId="{0A56B7D8-3C95-4FC1-B813-49173B408A52}" srcOrd="0" destOrd="0" presId="urn:microsoft.com/office/officeart/2018/2/layout/IconVerticalSolidList"/>
    <dgm:cxn modelId="{92FEF0E5-2052-4D22-A4F2-2B4E1E384718}" type="presOf" srcId="{5E4C7A2A-2E25-47D0-99B0-75EEAC8CA283}" destId="{B8FBC5AB-AA4B-476F-8494-66A94923AEBB}" srcOrd="0" destOrd="0" presId="urn:microsoft.com/office/officeart/2018/2/layout/IconVerticalSolidList"/>
    <dgm:cxn modelId="{B96642F7-D879-4C89-AE67-3A25C28ADB7C}" type="presParOf" srcId="{0A56B7D8-3C95-4FC1-B813-49173B408A52}" destId="{7E367880-BC51-447C-AAA1-58DE4AC79869}" srcOrd="0" destOrd="0" presId="urn:microsoft.com/office/officeart/2018/2/layout/IconVerticalSolidList"/>
    <dgm:cxn modelId="{B165BC84-0F9F-4666-91A1-8DB88FD536B0}" type="presParOf" srcId="{7E367880-BC51-447C-AAA1-58DE4AC79869}" destId="{708F9027-1403-4FCD-B151-5E2465B8EEB4}" srcOrd="0" destOrd="0" presId="urn:microsoft.com/office/officeart/2018/2/layout/IconVerticalSolidList"/>
    <dgm:cxn modelId="{E3A03B53-86C0-4300-AEC1-2174E898923C}" type="presParOf" srcId="{7E367880-BC51-447C-AAA1-58DE4AC79869}" destId="{E3AFB944-1F7C-4906-A417-5569F5596CD4}" srcOrd="1" destOrd="0" presId="urn:microsoft.com/office/officeart/2018/2/layout/IconVerticalSolidList"/>
    <dgm:cxn modelId="{6964332B-17ED-486F-BADC-7589D9213A9C}" type="presParOf" srcId="{7E367880-BC51-447C-AAA1-58DE4AC79869}" destId="{89D27A25-A109-4B8C-8A5C-8A0C46D7E2D0}" srcOrd="2" destOrd="0" presId="urn:microsoft.com/office/officeart/2018/2/layout/IconVerticalSolidList"/>
    <dgm:cxn modelId="{E67BC999-1B65-4A14-B06B-E5AF570DB1BF}" type="presParOf" srcId="{7E367880-BC51-447C-AAA1-58DE4AC79869}" destId="{B8FBC5AB-AA4B-476F-8494-66A94923AEBB}" srcOrd="3" destOrd="0" presId="urn:microsoft.com/office/officeart/2018/2/layout/IconVerticalSolidList"/>
    <dgm:cxn modelId="{228BAB57-C1DF-492C-85C1-CDA901A5D761}" type="presParOf" srcId="{0A56B7D8-3C95-4FC1-B813-49173B408A52}" destId="{5842C1F9-3F77-497A-9ECB-6CB5E3E62A01}" srcOrd="1" destOrd="0" presId="urn:microsoft.com/office/officeart/2018/2/layout/IconVerticalSolidList"/>
    <dgm:cxn modelId="{7BDC5260-D0D6-4B0E-8AC1-7B3ABF814DCF}" type="presParOf" srcId="{0A56B7D8-3C95-4FC1-B813-49173B408A52}" destId="{1E8378D9-408D-4077-AB5F-BB8EDC8B21DB}" srcOrd="2" destOrd="0" presId="urn:microsoft.com/office/officeart/2018/2/layout/IconVerticalSolidList"/>
    <dgm:cxn modelId="{90AD8D68-9EDC-4196-BB75-E463E467E68E}" type="presParOf" srcId="{1E8378D9-408D-4077-AB5F-BB8EDC8B21DB}" destId="{C7C4B9B1-4829-47C7-B8A1-ADCEDF0BAD01}" srcOrd="0" destOrd="0" presId="urn:microsoft.com/office/officeart/2018/2/layout/IconVerticalSolidList"/>
    <dgm:cxn modelId="{0E8CDF55-5BDE-4C9F-8F95-290EE08D1A93}" type="presParOf" srcId="{1E8378D9-408D-4077-AB5F-BB8EDC8B21DB}" destId="{D7846FD0-4303-484C-8B27-F002B8DF8B0C}" srcOrd="1" destOrd="0" presId="urn:microsoft.com/office/officeart/2018/2/layout/IconVerticalSolidList"/>
    <dgm:cxn modelId="{7A22DAC9-ADFC-4E32-92CD-A4621228198A}" type="presParOf" srcId="{1E8378D9-408D-4077-AB5F-BB8EDC8B21DB}" destId="{B8077B59-6C25-4256-B718-BDE278DD6A35}" srcOrd="2" destOrd="0" presId="urn:microsoft.com/office/officeart/2018/2/layout/IconVerticalSolidList"/>
    <dgm:cxn modelId="{94FB025B-F1E1-4579-9C8A-3BFDAFD6EDB1}" type="presParOf" srcId="{1E8378D9-408D-4077-AB5F-BB8EDC8B21DB}" destId="{8B5614AF-B631-417F-80D3-BF8E1400B6C0}" srcOrd="3" destOrd="0" presId="urn:microsoft.com/office/officeart/2018/2/layout/IconVerticalSolidList"/>
    <dgm:cxn modelId="{BA305C40-AF52-40DF-8013-B64622F41179}" type="presParOf" srcId="{0A56B7D8-3C95-4FC1-B813-49173B408A52}" destId="{EE94C2CB-906D-4217-B1E0-E7BF360E29CE}" srcOrd="3" destOrd="0" presId="urn:microsoft.com/office/officeart/2018/2/layout/IconVerticalSolidList"/>
    <dgm:cxn modelId="{9C75375B-3D99-4D66-AA85-AFE2907B45AD}" type="presParOf" srcId="{0A56B7D8-3C95-4FC1-B813-49173B408A52}" destId="{B985A03B-E39C-4D44-A893-79F0CE8C797C}" srcOrd="4" destOrd="0" presId="urn:microsoft.com/office/officeart/2018/2/layout/IconVerticalSolidList"/>
    <dgm:cxn modelId="{A610A7F5-FA78-4E94-96C4-9396086B6142}" type="presParOf" srcId="{B985A03B-E39C-4D44-A893-79F0CE8C797C}" destId="{E7178BC0-BC3B-411B-8EE3-25B96E0CD087}" srcOrd="0" destOrd="0" presId="urn:microsoft.com/office/officeart/2018/2/layout/IconVerticalSolidList"/>
    <dgm:cxn modelId="{E161CDF9-2C29-436B-84F8-8DCA4B44FD32}" type="presParOf" srcId="{B985A03B-E39C-4D44-A893-79F0CE8C797C}" destId="{1A923E28-95EC-4FEC-9F3F-8534A1F24674}" srcOrd="1" destOrd="0" presId="urn:microsoft.com/office/officeart/2018/2/layout/IconVerticalSolidList"/>
    <dgm:cxn modelId="{94674C50-41FE-416A-BED7-024DD3054472}" type="presParOf" srcId="{B985A03B-E39C-4D44-A893-79F0CE8C797C}" destId="{6F258391-B71D-40B4-8CA0-1F11140F5457}" srcOrd="2" destOrd="0" presId="urn:microsoft.com/office/officeart/2018/2/layout/IconVerticalSolidList"/>
    <dgm:cxn modelId="{B60B87C3-CEC5-46E0-98D6-83744A43F272}" type="presParOf" srcId="{B985A03B-E39C-4D44-A893-79F0CE8C797C}" destId="{6CBFDAA1-0479-43EE-969D-FA74B6914719}" srcOrd="3" destOrd="0" presId="urn:microsoft.com/office/officeart/2018/2/layout/IconVerticalSolidList"/>
    <dgm:cxn modelId="{3CBFA95B-239C-48B6-BC56-C96651193B7B}" type="presParOf" srcId="{0A56B7D8-3C95-4FC1-B813-49173B408A52}" destId="{C13834E1-4478-4F35-8C8E-E46F876404DA}" srcOrd="5" destOrd="0" presId="urn:microsoft.com/office/officeart/2018/2/layout/IconVerticalSolidList"/>
    <dgm:cxn modelId="{585B1B15-E8C3-43E9-AF2D-6C53262E84CB}" type="presParOf" srcId="{0A56B7D8-3C95-4FC1-B813-49173B408A52}" destId="{850FC453-0DD8-49F9-8B6E-9EF75CAE39FF}" srcOrd="6" destOrd="0" presId="urn:microsoft.com/office/officeart/2018/2/layout/IconVerticalSolidList"/>
    <dgm:cxn modelId="{4B796A1A-5F6E-45DA-A9DE-232550792366}" type="presParOf" srcId="{850FC453-0DD8-49F9-8B6E-9EF75CAE39FF}" destId="{23A47603-AC2D-40F0-B123-6EFE6EE7FBA2}" srcOrd="0" destOrd="0" presId="urn:microsoft.com/office/officeart/2018/2/layout/IconVerticalSolidList"/>
    <dgm:cxn modelId="{13AD9D26-FE74-4FCD-9FCD-50A2DBF55E4B}" type="presParOf" srcId="{850FC453-0DD8-49F9-8B6E-9EF75CAE39FF}" destId="{892681BE-2097-40AB-B9DE-F678E85FE9AE}" srcOrd="1" destOrd="0" presId="urn:microsoft.com/office/officeart/2018/2/layout/IconVerticalSolidList"/>
    <dgm:cxn modelId="{79E3301D-CA4C-4382-9D1B-BDD381483A76}" type="presParOf" srcId="{850FC453-0DD8-49F9-8B6E-9EF75CAE39FF}" destId="{E130D292-048F-4468-BFFF-15D524AF4619}" srcOrd="2" destOrd="0" presId="urn:microsoft.com/office/officeart/2018/2/layout/IconVerticalSolidList"/>
    <dgm:cxn modelId="{568A363A-4AC3-48C0-832A-C4D7429DD1C1}" type="presParOf" srcId="{850FC453-0DD8-49F9-8B6E-9EF75CAE39FF}" destId="{DCF0D885-FE7D-431C-8AD4-FBD3F0F6C5C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101F7AD-0613-43D2-A046-5CD6BA902CA0}" type="doc">
      <dgm:prSet loTypeId="urn:microsoft.com/office/officeart/2008/layout/LinedList" loCatId="list" qsTypeId="urn:microsoft.com/office/officeart/2005/8/quickstyle/simple1" qsCatId="simple" csTypeId="urn:microsoft.com/office/officeart/2005/8/colors/accent4_2" csCatId="accent4"/>
      <dgm:spPr/>
      <dgm:t>
        <a:bodyPr/>
        <a:lstStyle/>
        <a:p>
          <a:endParaRPr lang="en-US"/>
        </a:p>
      </dgm:t>
    </dgm:pt>
    <dgm:pt modelId="{4DA7B072-23EB-460B-8A5C-E2871D33F7EF}">
      <dgm:prSet/>
      <dgm:spPr/>
      <dgm:t>
        <a:bodyPr/>
        <a:lstStyle/>
        <a:p>
          <a:r>
            <a:rPr lang="en-US"/>
            <a:t>• Requires time, discipline, and vulnerability</a:t>
          </a:r>
        </a:p>
      </dgm:t>
    </dgm:pt>
    <dgm:pt modelId="{341B8421-6FFB-4908-909E-153E76DAFB5A}" type="parTrans" cxnId="{088E6CFC-E121-4A95-99BD-74BEE4478BFB}">
      <dgm:prSet/>
      <dgm:spPr/>
      <dgm:t>
        <a:bodyPr/>
        <a:lstStyle/>
        <a:p>
          <a:endParaRPr lang="en-US"/>
        </a:p>
      </dgm:t>
    </dgm:pt>
    <dgm:pt modelId="{4360FCEB-6B07-451A-B618-F8E120DC7BBF}" type="sibTrans" cxnId="{088E6CFC-E121-4A95-99BD-74BEE4478BFB}">
      <dgm:prSet/>
      <dgm:spPr/>
      <dgm:t>
        <a:bodyPr/>
        <a:lstStyle/>
        <a:p>
          <a:endParaRPr lang="en-US"/>
        </a:p>
      </dgm:t>
    </dgm:pt>
    <dgm:pt modelId="{31B09147-1106-4184-83BF-4B6F76BA40F2}">
      <dgm:prSet/>
      <dgm:spPr/>
      <dgm:t>
        <a:bodyPr/>
        <a:lstStyle/>
        <a:p>
          <a:r>
            <a:rPr lang="en-US"/>
            <a:t>• Risk of bias – need for critical self-analysis</a:t>
          </a:r>
        </a:p>
      </dgm:t>
    </dgm:pt>
    <dgm:pt modelId="{F7EBC3C5-6824-4142-886F-C1BE226B7BF3}" type="parTrans" cxnId="{514C7419-E87E-4081-9942-7D336568B4FF}">
      <dgm:prSet/>
      <dgm:spPr/>
      <dgm:t>
        <a:bodyPr/>
        <a:lstStyle/>
        <a:p>
          <a:endParaRPr lang="en-US"/>
        </a:p>
      </dgm:t>
    </dgm:pt>
    <dgm:pt modelId="{7498769A-9EBD-4FB6-80AA-7B632DA7D297}" type="sibTrans" cxnId="{514C7419-E87E-4081-9942-7D336568B4FF}">
      <dgm:prSet/>
      <dgm:spPr/>
      <dgm:t>
        <a:bodyPr/>
        <a:lstStyle/>
        <a:p>
          <a:endParaRPr lang="en-US"/>
        </a:p>
      </dgm:t>
    </dgm:pt>
    <dgm:pt modelId="{4611091E-8530-4AD2-8621-3668BCC29D12}">
      <dgm:prSet/>
      <dgm:spPr/>
      <dgm:t>
        <a:bodyPr/>
        <a:lstStyle/>
        <a:p>
          <a:r>
            <a:rPr lang="en-US"/>
            <a:t>• Must ensure alignment with ethical research standards</a:t>
          </a:r>
        </a:p>
      </dgm:t>
    </dgm:pt>
    <dgm:pt modelId="{87E34DF3-AE1A-4171-AE98-F4B1F2270CEF}" type="parTrans" cxnId="{28B7C493-913B-4222-B454-16CC9E9A4921}">
      <dgm:prSet/>
      <dgm:spPr/>
      <dgm:t>
        <a:bodyPr/>
        <a:lstStyle/>
        <a:p>
          <a:endParaRPr lang="en-US"/>
        </a:p>
      </dgm:t>
    </dgm:pt>
    <dgm:pt modelId="{96848BF4-908F-4FC3-AC75-C10F0FF38CAC}" type="sibTrans" cxnId="{28B7C493-913B-4222-B454-16CC9E9A4921}">
      <dgm:prSet/>
      <dgm:spPr/>
      <dgm:t>
        <a:bodyPr/>
        <a:lstStyle/>
        <a:p>
          <a:endParaRPr lang="en-US"/>
        </a:p>
      </dgm:t>
    </dgm:pt>
    <dgm:pt modelId="{F1E50A85-6C42-4F99-B355-D61D67514B51}">
      <dgm:prSet/>
      <dgm:spPr/>
      <dgm:t>
        <a:bodyPr/>
        <a:lstStyle/>
        <a:p>
          <a:r>
            <a:rPr lang="en-US"/>
            <a:t>• Balance personal narrative with research rigor</a:t>
          </a:r>
        </a:p>
      </dgm:t>
    </dgm:pt>
    <dgm:pt modelId="{D48870C0-0333-4466-96FF-798EC7D3BD02}" type="parTrans" cxnId="{83DC5B40-BC13-4FAE-96AE-08346678A720}">
      <dgm:prSet/>
      <dgm:spPr/>
      <dgm:t>
        <a:bodyPr/>
        <a:lstStyle/>
        <a:p>
          <a:endParaRPr lang="en-US"/>
        </a:p>
      </dgm:t>
    </dgm:pt>
    <dgm:pt modelId="{A0A8C731-7971-48BC-8FB1-F862988DDDAC}" type="sibTrans" cxnId="{83DC5B40-BC13-4FAE-96AE-08346678A720}">
      <dgm:prSet/>
      <dgm:spPr/>
      <dgm:t>
        <a:bodyPr/>
        <a:lstStyle/>
        <a:p>
          <a:endParaRPr lang="en-US"/>
        </a:p>
      </dgm:t>
    </dgm:pt>
    <dgm:pt modelId="{FF24C8CB-E450-4026-B3E3-5171ECF7A814}" type="pres">
      <dgm:prSet presAssocID="{7101F7AD-0613-43D2-A046-5CD6BA902CA0}" presName="vert0" presStyleCnt="0">
        <dgm:presLayoutVars>
          <dgm:dir/>
          <dgm:animOne val="branch"/>
          <dgm:animLvl val="lvl"/>
        </dgm:presLayoutVars>
      </dgm:prSet>
      <dgm:spPr/>
    </dgm:pt>
    <dgm:pt modelId="{E167FA66-609A-41DF-B1F1-4EEC951C5233}" type="pres">
      <dgm:prSet presAssocID="{4DA7B072-23EB-460B-8A5C-E2871D33F7EF}" presName="thickLine" presStyleLbl="alignNode1" presStyleIdx="0" presStyleCnt="4"/>
      <dgm:spPr/>
    </dgm:pt>
    <dgm:pt modelId="{D6C6A7F5-B880-400F-A617-ACFB01E6310D}" type="pres">
      <dgm:prSet presAssocID="{4DA7B072-23EB-460B-8A5C-E2871D33F7EF}" presName="horz1" presStyleCnt="0"/>
      <dgm:spPr/>
    </dgm:pt>
    <dgm:pt modelId="{28D7F621-B5BF-4A42-926C-662125CE8709}" type="pres">
      <dgm:prSet presAssocID="{4DA7B072-23EB-460B-8A5C-E2871D33F7EF}" presName="tx1" presStyleLbl="revTx" presStyleIdx="0" presStyleCnt="4"/>
      <dgm:spPr/>
    </dgm:pt>
    <dgm:pt modelId="{2E54332D-F246-41A9-8A3B-A3D5A3AF4E6F}" type="pres">
      <dgm:prSet presAssocID="{4DA7B072-23EB-460B-8A5C-E2871D33F7EF}" presName="vert1" presStyleCnt="0"/>
      <dgm:spPr/>
    </dgm:pt>
    <dgm:pt modelId="{820BFD36-CD91-4C8B-9A02-C3E9BAE0074F}" type="pres">
      <dgm:prSet presAssocID="{31B09147-1106-4184-83BF-4B6F76BA40F2}" presName="thickLine" presStyleLbl="alignNode1" presStyleIdx="1" presStyleCnt="4"/>
      <dgm:spPr/>
    </dgm:pt>
    <dgm:pt modelId="{80936EA8-53FD-4505-A220-780C265E75DF}" type="pres">
      <dgm:prSet presAssocID="{31B09147-1106-4184-83BF-4B6F76BA40F2}" presName="horz1" presStyleCnt="0"/>
      <dgm:spPr/>
    </dgm:pt>
    <dgm:pt modelId="{3BC781CE-D279-4476-962F-8B31AE57CE69}" type="pres">
      <dgm:prSet presAssocID="{31B09147-1106-4184-83BF-4B6F76BA40F2}" presName="tx1" presStyleLbl="revTx" presStyleIdx="1" presStyleCnt="4"/>
      <dgm:spPr/>
    </dgm:pt>
    <dgm:pt modelId="{069628C4-066E-4127-81BB-8F000960258F}" type="pres">
      <dgm:prSet presAssocID="{31B09147-1106-4184-83BF-4B6F76BA40F2}" presName="vert1" presStyleCnt="0"/>
      <dgm:spPr/>
    </dgm:pt>
    <dgm:pt modelId="{9014F8A0-E51C-4166-A392-7572CE1CC1FE}" type="pres">
      <dgm:prSet presAssocID="{4611091E-8530-4AD2-8621-3668BCC29D12}" presName="thickLine" presStyleLbl="alignNode1" presStyleIdx="2" presStyleCnt="4"/>
      <dgm:spPr/>
    </dgm:pt>
    <dgm:pt modelId="{3BF71571-F8E5-407E-8E80-E4A605784BF3}" type="pres">
      <dgm:prSet presAssocID="{4611091E-8530-4AD2-8621-3668BCC29D12}" presName="horz1" presStyleCnt="0"/>
      <dgm:spPr/>
    </dgm:pt>
    <dgm:pt modelId="{B1201F4D-69B8-4BE2-8376-FDA3CABDA7CF}" type="pres">
      <dgm:prSet presAssocID="{4611091E-8530-4AD2-8621-3668BCC29D12}" presName="tx1" presStyleLbl="revTx" presStyleIdx="2" presStyleCnt="4"/>
      <dgm:spPr/>
    </dgm:pt>
    <dgm:pt modelId="{5EBA5977-B959-4823-A1FD-9244676A8CC0}" type="pres">
      <dgm:prSet presAssocID="{4611091E-8530-4AD2-8621-3668BCC29D12}" presName="vert1" presStyleCnt="0"/>
      <dgm:spPr/>
    </dgm:pt>
    <dgm:pt modelId="{D54167C6-4AE0-4E0C-A45E-19A16D934B45}" type="pres">
      <dgm:prSet presAssocID="{F1E50A85-6C42-4F99-B355-D61D67514B51}" presName="thickLine" presStyleLbl="alignNode1" presStyleIdx="3" presStyleCnt="4"/>
      <dgm:spPr/>
    </dgm:pt>
    <dgm:pt modelId="{7F6819CA-0916-4174-AFCC-4699F28647B5}" type="pres">
      <dgm:prSet presAssocID="{F1E50A85-6C42-4F99-B355-D61D67514B51}" presName="horz1" presStyleCnt="0"/>
      <dgm:spPr/>
    </dgm:pt>
    <dgm:pt modelId="{CF110A58-8A40-4AB5-B365-B11B93F700F0}" type="pres">
      <dgm:prSet presAssocID="{F1E50A85-6C42-4F99-B355-D61D67514B51}" presName="tx1" presStyleLbl="revTx" presStyleIdx="3" presStyleCnt="4"/>
      <dgm:spPr/>
    </dgm:pt>
    <dgm:pt modelId="{50F5A45D-1750-4B0B-838A-CA92BC041787}" type="pres">
      <dgm:prSet presAssocID="{F1E50A85-6C42-4F99-B355-D61D67514B51}" presName="vert1" presStyleCnt="0"/>
      <dgm:spPr/>
    </dgm:pt>
  </dgm:ptLst>
  <dgm:cxnLst>
    <dgm:cxn modelId="{514C7419-E87E-4081-9942-7D336568B4FF}" srcId="{7101F7AD-0613-43D2-A046-5CD6BA902CA0}" destId="{31B09147-1106-4184-83BF-4B6F76BA40F2}" srcOrd="1" destOrd="0" parTransId="{F7EBC3C5-6824-4142-886F-C1BE226B7BF3}" sibTransId="{7498769A-9EBD-4FB6-80AA-7B632DA7D297}"/>
    <dgm:cxn modelId="{2F0EA33A-7AA8-45E8-A61D-180875AD8230}" type="presOf" srcId="{7101F7AD-0613-43D2-A046-5CD6BA902CA0}" destId="{FF24C8CB-E450-4026-B3E3-5171ECF7A814}" srcOrd="0" destOrd="0" presId="urn:microsoft.com/office/officeart/2008/layout/LinedList"/>
    <dgm:cxn modelId="{83DC5B40-BC13-4FAE-96AE-08346678A720}" srcId="{7101F7AD-0613-43D2-A046-5CD6BA902CA0}" destId="{F1E50A85-6C42-4F99-B355-D61D67514B51}" srcOrd="3" destOrd="0" parTransId="{D48870C0-0333-4466-96FF-798EC7D3BD02}" sibTransId="{A0A8C731-7971-48BC-8FB1-F862988DDDAC}"/>
    <dgm:cxn modelId="{12DB5F84-2892-4573-A613-D4E62E0615C6}" type="presOf" srcId="{4DA7B072-23EB-460B-8A5C-E2871D33F7EF}" destId="{28D7F621-B5BF-4A42-926C-662125CE8709}" srcOrd="0" destOrd="0" presId="urn:microsoft.com/office/officeart/2008/layout/LinedList"/>
    <dgm:cxn modelId="{28B7C493-913B-4222-B454-16CC9E9A4921}" srcId="{7101F7AD-0613-43D2-A046-5CD6BA902CA0}" destId="{4611091E-8530-4AD2-8621-3668BCC29D12}" srcOrd="2" destOrd="0" parTransId="{87E34DF3-AE1A-4171-AE98-F4B1F2270CEF}" sibTransId="{96848BF4-908F-4FC3-AC75-C10F0FF38CAC}"/>
    <dgm:cxn modelId="{0F9AD9AC-7B7F-4402-9AF1-30B4907C3BCC}" type="presOf" srcId="{4611091E-8530-4AD2-8621-3668BCC29D12}" destId="{B1201F4D-69B8-4BE2-8376-FDA3CABDA7CF}" srcOrd="0" destOrd="0" presId="urn:microsoft.com/office/officeart/2008/layout/LinedList"/>
    <dgm:cxn modelId="{CDA4CFCC-769B-42F2-9BA9-5515479FD70D}" type="presOf" srcId="{31B09147-1106-4184-83BF-4B6F76BA40F2}" destId="{3BC781CE-D279-4476-962F-8B31AE57CE69}" srcOrd="0" destOrd="0" presId="urn:microsoft.com/office/officeart/2008/layout/LinedList"/>
    <dgm:cxn modelId="{0A0D73DC-D786-4D36-B2C0-692AE061484D}" type="presOf" srcId="{F1E50A85-6C42-4F99-B355-D61D67514B51}" destId="{CF110A58-8A40-4AB5-B365-B11B93F700F0}" srcOrd="0" destOrd="0" presId="urn:microsoft.com/office/officeart/2008/layout/LinedList"/>
    <dgm:cxn modelId="{088E6CFC-E121-4A95-99BD-74BEE4478BFB}" srcId="{7101F7AD-0613-43D2-A046-5CD6BA902CA0}" destId="{4DA7B072-23EB-460B-8A5C-E2871D33F7EF}" srcOrd="0" destOrd="0" parTransId="{341B8421-6FFB-4908-909E-153E76DAFB5A}" sibTransId="{4360FCEB-6B07-451A-B618-F8E120DC7BBF}"/>
    <dgm:cxn modelId="{A200D554-6860-4B77-A907-394359F034A7}" type="presParOf" srcId="{FF24C8CB-E450-4026-B3E3-5171ECF7A814}" destId="{E167FA66-609A-41DF-B1F1-4EEC951C5233}" srcOrd="0" destOrd="0" presId="urn:microsoft.com/office/officeart/2008/layout/LinedList"/>
    <dgm:cxn modelId="{B2BFCF60-ADFC-413F-91E6-9D1FAD44C4FF}" type="presParOf" srcId="{FF24C8CB-E450-4026-B3E3-5171ECF7A814}" destId="{D6C6A7F5-B880-400F-A617-ACFB01E6310D}" srcOrd="1" destOrd="0" presId="urn:microsoft.com/office/officeart/2008/layout/LinedList"/>
    <dgm:cxn modelId="{424076F9-C0F0-4665-B1AB-B35C2588129A}" type="presParOf" srcId="{D6C6A7F5-B880-400F-A617-ACFB01E6310D}" destId="{28D7F621-B5BF-4A42-926C-662125CE8709}" srcOrd="0" destOrd="0" presId="urn:microsoft.com/office/officeart/2008/layout/LinedList"/>
    <dgm:cxn modelId="{AB55C011-9680-4F07-83D7-6E7A71B3BDBE}" type="presParOf" srcId="{D6C6A7F5-B880-400F-A617-ACFB01E6310D}" destId="{2E54332D-F246-41A9-8A3B-A3D5A3AF4E6F}" srcOrd="1" destOrd="0" presId="urn:microsoft.com/office/officeart/2008/layout/LinedList"/>
    <dgm:cxn modelId="{2E1A60AE-087C-4C92-B3DC-943A6868BB8F}" type="presParOf" srcId="{FF24C8CB-E450-4026-B3E3-5171ECF7A814}" destId="{820BFD36-CD91-4C8B-9A02-C3E9BAE0074F}" srcOrd="2" destOrd="0" presId="urn:microsoft.com/office/officeart/2008/layout/LinedList"/>
    <dgm:cxn modelId="{520DD367-7D1E-418D-8AD9-34F4359E7B75}" type="presParOf" srcId="{FF24C8CB-E450-4026-B3E3-5171ECF7A814}" destId="{80936EA8-53FD-4505-A220-780C265E75DF}" srcOrd="3" destOrd="0" presId="urn:microsoft.com/office/officeart/2008/layout/LinedList"/>
    <dgm:cxn modelId="{109AF6C6-D907-4A8E-AB46-08F14DE8B025}" type="presParOf" srcId="{80936EA8-53FD-4505-A220-780C265E75DF}" destId="{3BC781CE-D279-4476-962F-8B31AE57CE69}" srcOrd="0" destOrd="0" presId="urn:microsoft.com/office/officeart/2008/layout/LinedList"/>
    <dgm:cxn modelId="{5211D8A1-8B8C-461C-8CA8-0FBF3569EB0D}" type="presParOf" srcId="{80936EA8-53FD-4505-A220-780C265E75DF}" destId="{069628C4-066E-4127-81BB-8F000960258F}" srcOrd="1" destOrd="0" presId="urn:microsoft.com/office/officeart/2008/layout/LinedList"/>
    <dgm:cxn modelId="{86D89D43-FDF2-4642-8C25-BA138BA87020}" type="presParOf" srcId="{FF24C8CB-E450-4026-B3E3-5171ECF7A814}" destId="{9014F8A0-E51C-4166-A392-7572CE1CC1FE}" srcOrd="4" destOrd="0" presId="urn:microsoft.com/office/officeart/2008/layout/LinedList"/>
    <dgm:cxn modelId="{C511EE3C-AE90-4CEF-9263-082D3C8D9FD5}" type="presParOf" srcId="{FF24C8CB-E450-4026-B3E3-5171ECF7A814}" destId="{3BF71571-F8E5-407E-8E80-E4A605784BF3}" srcOrd="5" destOrd="0" presId="urn:microsoft.com/office/officeart/2008/layout/LinedList"/>
    <dgm:cxn modelId="{953FB462-5731-4EA9-B845-C15B6ED17E99}" type="presParOf" srcId="{3BF71571-F8E5-407E-8E80-E4A605784BF3}" destId="{B1201F4D-69B8-4BE2-8376-FDA3CABDA7CF}" srcOrd="0" destOrd="0" presId="urn:microsoft.com/office/officeart/2008/layout/LinedList"/>
    <dgm:cxn modelId="{042C9E07-D752-469C-BD3A-A88E6591F28C}" type="presParOf" srcId="{3BF71571-F8E5-407E-8E80-E4A605784BF3}" destId="{5EBA5977-B959-4823-A1FD-9244676A8CC0}" srcOrd="1" destOrd="0" presId="urn:microsoft.com/office/officeart/2008/layout/LinedList"/>
    <dgm:cxn modelId="{62153AD0-B3FA-4942-A0E4-720149E2C17C}" type="presParOf" srcId="{FF24C8CB-E450-4026-B3E3-5171ECF7A814}" destId="{D54167C6-4AE0-4E0C-A45E-19A16D934B45}" srcOrd="6" destOrd="0" presId="urn:microsoft.com/office/officeart/2008/layout/LinedList"/>
    <dgm:cxn modelId="{C63B32AD-6B9D-41C9-BFB9-F2CA463A6A8D}" type="presParOf" srcId="{FF24C8CB-E450-4026-B3E3-5171ECF7A814}" destId="{7F6819CA-0916-4174-AFCC-4699F28647B5}" srcOrd="7" destOrd="0" presId="urn:microsoft.com/office/officeart/2008/layout/LinedList"/>
    <dgm:cxn modelId="{97B23F11-6A84-4844-85BD-43EE3AAB0536}" type="presParOf" srcId="{7F6819CA-0916-4174-AFCC-4699F28647B5}" destId="{CF110A58-8A40-4AB5-B365-B11B93F700F0}" srcOrd="0" destOrd="0" presId="urn:microsoft.com/office/officeart/2008/layout/LinedList"/>
    <dgm:cxn modelId="{3C14B84A-F055-4EA5-951B-B46FB1812630}" type="presParOf" srcId="{7F6819CA-0916-4174-AFCC-4699F28647B5}" destId="{50F5A45D-1750-4B0B-838A-CA92BC04178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1CDA193-A4F6-4D86-8BE5-03E768ED83E0}" type="doc">
      <dgm:prSet loTypeId="urn:microsoft.com/office/officeart/2016/7/layout/HorizontalActionList" loCatId="List" qsTypeId="urn:microsoft.com/office/officeart/2005/8/quickstyle/simple1" qsCatId="simple" csTypeId="urn:microsoft.com/office/officeart/2005/8/colors/colorful5" csCatId="colorful"/>
      <dgm:spPr/>
      <dgm:t>
        <a:bodyPr/>
        <a:lstStyle/>
        <a:p>
          <a:endParaRPr lang="en-US"/>
        </a:p>
      </dgm:t>
    </dgm:pt>
    <dgm:pt modelId="{3993D27E-B04B-4ED5-BB98-3CF9EF6939DC}">
      <dgm:prSet/>
      <dgm:spPr/>
      <dgm:t>
        <a:bodyPr/>
        <a:lstStyle/>
        <a:p>
          <a:r>
            <a:rPr lang="en-US"/>
            <a:t>Define</a:t>
          </a:r>
        </a:p>
      </dgm:t>
    </dgm:pt>
    <dgm:pt modelId="{2AAAB2F6-2879-477A-880D-B6F4A93708BC}" type="parTrans" cxnId="{33EBAE6F-701E-4156-ABC7-224E04A481D3}">
      <dgm:prSet/>
      <dgm:spPr/>
      <dgm:t>
        <a:bodyPr/>
        <a:lstStyle/>
        <a:p>
          <a:endParaRPr lang="en-US"/>
        </a:p>
      </dgm:t>
    </dgm:pt>
    <dgm:pt modelId="{A9627ADC-19CD-4ABD-AAB1-0B8B6210C488}" type="sibTrans" cxnId="{33EBAE6F-701E-4156-ABC7-224E04A481D3}">
      <dgm:prSet/>
      <dgm:spPr/>
      <dgm:t>
        <a:bodyPr/>
        <a:lstStyle/>
        <a:p>
          <a:endParaRPr lang="en-US"/>
        </a:p>
      </dgm:t>
    </dgm:pt>
    <dgm:pt modelId="{B392DAD0-2F61-46F3-9BD5-485D71A4E0B1}">
      <dgm:prSet/>
      <dgm:spPr/>
      <dgm:t>
        <a:bodyPr/>
        <a:lstStyle/>
        <a:p>
          <a:r>
            <a:rPr lang="en-US"/>
            <a:t>Define your research/focus question</a:t>
          </a:r>
        </a:p>
      </dgm:t>
    </dgm:pt>
    <dgm:pt modelId="{14231E69-18CC-43B9-A6BF-20DB02C7BA2F}" type="parTrans" cxnId="{51CD77B0-215E-4A49-8268-48AF4AEE4EAA}">
      <dgm:prSet/>
      <dgm:spPr/>
      <dgm:t>
        <a:bodyPr/>
        <a:lstStyle/>
        <a:p>
          <a:endParaRPr lang="en-US"/>
        </a:p>
      </dgm:t>
    </dgm:pt>
    <dgm:pt modelId="{413C34A6-2B3D-4065-BEF0-7C46F32758A7}" type="sibTrans" cxnId="{51CD77B0-215E-4A49-8268-48AF4AEE4EAA}">
      <dgm:prSet/>
      <dgm:spPr/>
      <dgm:t>
        <a:bodyPr/>
        <a:lstStyle/>
        <a:p>
          <a:endParaRPr lang="en-US"/>
        </a:p>
      </dgm:t>
    </dgm:pt>
    <dgm:pt modelId="{CE502FFA-59F6-4E65-A32A-F421E92000F5}">
      <dgm:prSet/>
      <dgm:spPr/>
      <dgm:t>
        <a:bodyPr/>
        <a:lstStyle/>
        <a:p>
          <a:r>
            <a:rPr lang="en-US"/>
            <a:t>Develop</a:t>
          </a:r>
        </a:p>
      </dgm:t>
    </dgm:pt>
    <dgm:pt modelId="{0F3BFA4E-E4E3-40C3-A3F9-505CCDF969F2}" type="parTrans" cxnId="{F050443F-FD6C-4FA2-94F3-470737E050F1}">
      <dgm:prSet/>
      <dgm:spPr/>
      <dgm:t>
        <a:bodyPr/>
        <a:lstStyle/>
        <a:p>
          <a:endParaRPr lang="en-US"/>
        </a:p>
      </dgm:t>
    </dgm:pt>
    <dgm:pt modelId="{D6F8E7E8-AAD3-49B0-80BF-15BB5BC6D71D}" type="sibTrans" cxnId="{F050443F-FD6C-4FA2-94F3-470737E050F1}">
      <dgm:prSet/>
      <dgm:spPr/>
      <dgm:t>
        <a:bodyPr/>
        <a:lstStyle/>
        <a:p>
          <a:endParaRPr lang="en-US"/>
        </a:p>
      </dgm:t>
    </dgm:pt>
    <dgm:pt modelId="{5116D741-1449-45E0-9ED5-B2F2B8F5E12C}">
      <dgm:prSet/>
      <dgm:spPr/>
      <dgm:t>
        <a:bodyPr/>
        <a:lstStyle/>
        <a:p>
          <a:r>
            <a:rPr lang="en-US"/>
            <a:t>Develop a semi-structured guide</a:t>
          </a:r>
        </a:p>
      </dgm:t>
    </dgm:pt>
    <dgm:pt modelId="{B8632F2B-95FE-4F2E-B99F-3302AE333194}" type="parTrans" cxnId="{08E1BF50-199E-490B-A573-160AAFE1F706}">
      <dgm:prSet/>
      <dgm:spPr/>
      <dgm:t>
        <a:bodyPr/>
        <a:lstStyle/>
        <a:p>
          <a:endParaRPr lang="en-US"/>
        </a:p>
      </dgm:t>
    </dgm:pt>
    <dgm:pt modelId="{1D96BC10-6A86-4003-A2C2-8BCE615976A1}" type="sibTrans" cxnId="{08E1BF50-199E-490B-A573-160AAFE1F706}">
      <dgm:prSet/>
      <dgm:spPr/>
      <dgm:t>
        <a:bodyPr/>
        <a:lstStyle/>
        <a:p>
          <a:endParaRPr lang="en-US"/>
        </a:p>
      </dgm:t>
    </dgm:pt>
    <dgm:pt modelId="{102A6865-F973-42D9-AC23-7B6F84097E24}">
      <dgm:prSet/>
      <dgm:spPr/>
      <dgm:t>
        <a:bodyPr/>
        <a:lstStyle/>
        <a:p>
          <a:r>
            <a:rPr lang="en-US"/>
            <a:t>Warm-up → Key topics → Reflection</a:t>
          </a:r>
        </a:p>
      </dgm:t>
    </dgm:pt>
    <dgm:pt modelId="{3C6E11D1-5236-43B5-B984-15D1D7167554}" type="parTrans" cxnId="{C7B4C6CA-0F37-4D62-9931-DE5F7498A158}">
      <dgm:prSet/>
      <dgm:spPr/>
      <dgm:t>
        <a:bodyPr/>
        <a:lstStyle/>
        <a:p>
          <a:endParaRPr lang="en-US"/>
        </a:p>
      </dgm:t>
    </dgm:pt>
    <dgm:pt modelId="{174E3CC7-9EA0-4BA7-89E5-FB61984F6048}" type="sibTrans" cxnId="{C7B4C6CA-0F37-4D62-9931-DE5F7498A158}">
      <dgm:prSet/>
      <dgm:spPr/>
      <dgm:t>
        <a:bodyPr/>
        <a:lstStyle/>
        <a:p>
          <a:endParaRPr lang="en-US"/>
        </a:p>
      </dgm:t>
    </dgm:pt>
    <dgm:pt modelId="{0F1282C9-706B-481C-AFC5-43C8A779C79C}">
      <dgm:prSet/>
      <dgm:spPr/>
      <dgm:t>
        <a:bodyPr/>
        <a:lstStyle/>
        <a:p>
          <a:r>
            <a:rPr lang="en-US"/>
            <a:t>E.g., “Can you describe how this activity impacted your learning?”</a:t>
          </a:r>
        </a:p>
      </dgm:t>
    </dgm:pt>
    <dgm:pt modelId="{CC5C3084-8F21-4EF4-8F92-A569E373E6ED}" type="parTrans" cxnId="{D03088CA-2F59-41D5-ADEB-082D8AB583A0}">
      <dgm:prSet/>
      <dgm:spPr/>
      <dgm:t>
        <a:bodyPr/>
        <a:lstStyle/>
        <a:p>
          <a:endParaRPr lang="en-US"/>
        </a:p>
      </dgm:t>
    </dgm:pt>
    <dgm:pt modelId="{C3A0C1FA-BBC4-478B-96B1-D862E7F4DF95}" type="sibTrans" cxnId="{D03088CA-2F59-41D5-ADEB-082D8AB583A0}">
      <dgm:prSet/>
      <dgm:spPr/>
      <dgm:t>
        <a:bodyPr/>
        <a:lstStyle/>
        <a:p>
          <a:endParaRPr lang="en-US"/>
        </a:p>
      </dgm:t>
    </dgm:pt>
    <dgm:pt modelId="{B611302C-62F2-4D2D-8533-CB12F433FA1A}">
      <dgm:prSet/>
      <dgm:spPr/>
      <dgm:t>
        <a:bodyPr/>
        <a:lstStyle/>
        <a:p>
          <a:r>
            <a:rPr lang="en-US"/>
            <a:t>Keep</a:t>
          </a:r>
        </a:p>
      </dgm:t>
    </dgm:pt>
    <dgm:pt modelId="{D1D17A00-9D62-42C6-B09D-80CD537EB6EA}" type="parTrans" cxnId="{E89F188F-A073-4B4C-B91B-6C5A95DA64B5}">
      <dgm:prSet/>
      <dgm:spPr/>
      <dgm:t>
        <a:bodyPr/>
        <a:lstStyle/>
        <a:p>
          <a:endParaRPr lang="en-US"/>
        </a:p>
      </dgm:t>
    </dgm:pt>
    <dgm:pt modelId="{A9312C21-EA3D-40F6-9E46-7E9F90B4B08D}" type="sibTrans" cxnId="{E89F188F-A073-4B4C-B91B-6C5A95DA64B5}">
      <dgm:prSet/>
      <dgm:spPr/>
      <dgm:t>
        <a:bodyPr/>
        <a:lstStyle/>
        <a:p>
          <a:endParaRPr lang="en-US"/>
        </a:p>
      </dgm:t>
    </dgm:pt>
    <dgm:pt modelId="{D49E529E-E477-46CD-9751-68670E92C331}">
      <dgm:prSet/>
      <dgm:spPr/>
      <dgm:t>
        <a:bodyPr/>
        <a:lstStyle/>
        <a:p>
          <a:r>
            <a:rPr lang="en-US"/>
            <a:t>Keep questions open-ended and neutral</a:t>
          </a:r>
        </a:p>
      </dgm:t>
    </dgm:pt>
    <dgm:pt modelId="{1818B2DD-E55C-46AF-B649-54F279BE7490}" type="parTrans" cxnId="{A58B9EA4-1D4E-44DA-8A20-237F2380D651}">
      <dgm:prSet/>
      <dgm:spPr/>
      <dgm:t>
        <a:bodyPr/>
        <a:lstStyle/>
        <a:p>
          <a:endParaRPr lang="en-US"/>
        </a:p>
      </dgm:t>
    </dgm:pt>
    <dgm:pt modelId="{B0FCA09F-B6BA-4611-96D7-88D893B21209}" type="sibTrans" cxnId="{A58B9EA4-1D4E-44DA-8A20-237F2380D651}">
      <dgm:prSet/>
      <dgm:spPr/>
      <dgm:t>
        <a:bodyPr/>
        <a:lstStyle/>
        <a:p>
          <a:endParaRPr lang="en-US"/>
        </a:p>
      </dgm:t>
    </dgm:pt>
    <dgm:pt modelId="{0752B22A-9968-45F9-8421-45C04217853A}">
      <dgm:prSet/>
      <dgm:spPr/>
      <dgm:t>
        <a:bodyPr/>
        <a:lstStyle/>
        <a:p>
          <a:r>
            <a:rPr lang="en-US"/>
            <a:t>Pilot</a:t>
          </a:r>
        </a:p>
      </dgm:t>
    </dgm:pt>
    <dgm:pt modelId="{8C48CBC1-AE22-4A56-927F-EBB86F5B2D34}" type="parTrans" cxnId="{7B5B972F-7D8E-4A5B-BFA7-044502B39EED}">
      <dgm:prSet/>
      <dgm:spPr/>
      <dgm:t>
        <a:bodyPr/>
        <a:lstStyle/>
        <a:p>
          <a:endParaRPr lang="en-US"/>
        </a:p>
      </dgm:t>
    </dgm:pt>
    <dgm:pt modelId="{B90FEE07-7322-404F-8CA9-2190446A8E5C}" type="sibTrans" cxnId="{7B5B972F-7D8E-4A5B-BFA7-044502B39EED}">
      <dgm:prSet/>
      <dgm:spPr/>
      <dgm:t>
        <a:bodyPr/>
        <a:lstStyle/>
        <a:p>
          <a:endParaRPr lang="en-US"/>
        </a:p>
      </dgm:t>
    </dgm:pt>
    <dgm:pt modelId="{B620D941-E20D-4FDF-9D9D-8B598EF274E0}">
      <dgm:prSet/>
      <dgm:spPr/>
      <dgm:t>
        <a:bodyPr/>
        <a:lstStyle/>
        <a:p>
          <a:r>
            <a:rPr lang="en-US"/>
            <a:t>Pilot the guide if possible</a:t>
          </a:r>
        </a:p>
      </dgm:t>
    </dgm:pt>
    <dgm:pt modelId="{258D356C-B4A7-441E-9397-79A1AC9EF033}" type="parTrans" cxnId="{47B3D45D-55BA-48BF-B0A1-78DE76C0B572}">
      <dgm:prSet/>
      <dgm:spPr/>
      <dgm:t>
        <a:bodyPr/>
        <a:lstStyle/>
        <a:p>
          <a:endParaRPr lang="en-US"/>
        </a:p>
      </dgm:t>
    </dgm:pt>
    <dgm:pt modelId="{DA0B82E9-B9C7-4524-A9C4-EDD085F983F3}" type="sibTrans" cxnId="{47B3D45D-55BA-48BF-B0A1-78DE76C0B572}">
      <dgm:prSet/>
      <dgm:spPr/>
      <dgm:t>
        <a:bodyPr/>
        <a:lstStyle/>
        <a:p>
          <a:endParaRPr lang="en-US"/>
        </a:p>
      </dgm:t>
    </dgm:pt>
    <dgm:pt modelId="{4B75BE90-6A42-414A-80EE-B262ACE0F046}" type="pres">
      <dgm:prSet presAssocID="{71CDA193-A4F6-4D86-8BE5-03E768ED83E0}" presName="Name0" presStyleCnt="0">
        <dgm:presLayoutVars>
          <dgm:dir/>
          <dgm:animLvl val="lvl"/>
          <dgm:resizeHandles val="exact"/>
        </dgm:presLayoutVars>
      </dgm:prSet>
      <dgm:spPr/>
    </dgm:pt>
    <dgm:pt modelId="{F486503C-E9E7-473F-904E-6DC7BEF1C2AE}" type="pres">
      <dgm:prSet presAssocID="{3993D27E-B04B-4ED5-BB98-3CF9EF6939DC}" presName="composite" presStyleCnt="0"/>
      <dgm:spPr/>
    </dgm:pt>
    <dgm:pt modelId="{75573366-9D87-4074-84D2-044B1BC5FD6C}" type="pres">
      <dgm:prSet presAssocID="{3993D27E-B04B-4ED5-BB98-3CF9EF6939DC}" presName="parTx" presStyleLbl="alignNode1" presStyleIdx="0" presStyleCnt="4">
        <dgm:presLayoutVars>
          <dgm:chMax val="0"/>
          <dgm:chPref val="0"/>
        </dgm:presLayoutVars>
      </dgm:prSet>
      <dgm:spPr/>
    </dgm:pt>
    <dgm:pt modelId="{485810C8-9ABF-4F16-83CD-C94FBF0672E1}" type="pres">
      <dgm:prSet presAssocID="{3993D27E-B04B-4ED5-BB98-3CF9EF6939DC}" presName="desTx" presStyleLbl="alignAccFollowNode1" presStyleIdx="0" presStyleCnt="4">
        <dgm:presLayoutVars/>
      </dgm:prSet>
      <dgm:spPr/>
    </dgm:pt>
    <dgm:pt modelId="{4B09BDC7-2EBF-4272-8FA5-47B9D149FDAF}" type="pres">
      <dgm:prSet presAssocID="{A9627ADC-19CD-4ABD-AAB1-0B8B6210C488}" presName="space" presStyleCnt="0"/>
      <dgm:spPr/>
    </dgm:pt>
    <dgm:pt modelId="{A35DB141-38FA-427E-B910-8101D700741F}" type="pres">
      <dgm:prSet presAssocID="{CE502FFA-59F6-4E65-A32A-F421E92000F5}" presName="composite" presStyleCnt="0"/>
      <dgm:spPr/>
    </dgm:pt>
    <dgm:pt modelId="{FE42E231-75D1-46BB-ACBC-19452D019688}" type="pres">
      <dgm:prSet presAssocID="{CE502FFA-59F6-4E65-A32A-F421E92000F5}" presName="parTx" presStyleLbl="alignNode1" presStyleIdx="1" presStyleCnt="4">
        <dgm:presLayoutVars>
          <dgm:chMax val="0"/>
          <dgm:chPref val="0"/>
        </dgm:presLayoutVars>
      </dgm:prSet>
      <dgm:spPr/>
    </dgm:pt>
    <dgm:pt modelId="{67FCCE69-FE37-4FD3-936F-3B0A1ED667AA}" type="pres">
      <dgm:prSet presAssocID="{CE502FFA-59F6-4E65-A32A-F421E92000F5}" presName="desTx" presStyleLbl="alignAccFollowNode1" presStyleIdx="1" presStyleCnt="4">
        <dgm:presLayoutVars/>
      </dgm:prSet>
      <dgm:spPr/>
    </dgm:pt>
    <dgm:pt modelId="{E7EB13D4-0708-46BC-B3D2-9D53CFF33D83}" type="pres">
      <dgm:prSet presAssocID="{D6F8E7E8-AAD3-49B0-80BF-15BB5BC6D71D}" presName="space" presStyleCnt="0"/>
      <dgm:spPr/>
    </dgm:pt>
    <dgm:pt modelId="{B5121DB6-F800-4440-B0AB-D88494C818FD}" type="pres">
      <dgm:prSet presAssocID="{B611302C-62F2-4D2D-8533-CB12F433FA1A}" presName="composite" presStyleCnt="0"/>
      <dgm:spPr/>
    </dgm:pt>
    <dgm:pt modelId="{A70D307E-8AA1-4D48-84BD-0F5BC2DC6672}" type="pres">
      <dgm:prSet presAssocID="{B611302C-62F2-4D2D-8533-CB12F433FA1A}" presName="parTx" presStyleLbl="alignNode1" presStyleIdx="2" presStyleCnt="4">
        <dgm:presLayoutVars>
          <dgm:chMax val="0"/>
          <dgm:chPref val="0"/>
        </dgm:presLayoutVars>
      </dgm:prSet>
      <dgm:spPr/>
    </dgm:pt>
    <dgm:pt modelId="{CDB3BBE7-CE9B-4FC5-B7FD-4E0594B4F4D5}" type="pres">
      <dgm:prSet presAssocID="{B611302C-62F2-4D2D-8533-CB12F433FA1A}" presName="desTx" presStyleLbl="alignAccFollowNode1" presStyleIdx="2" presStyleCnt="4">
        <dgm:presLayoutVars/>
      </dgm:prSet>
      <dgm:spPr/>
    </dgm:pt>
    <dgm:pt modelId="{7A40DA6D-120A-4DFD-A83A-A8EF68184D03}" type="pres">
      <dgm:prSet presAssocID="{A9312C21-EA3D-40F6-9E46-7E9F90B4B08D}" presName="space" presStyleCnt="0"/>
      <dgm:spPr/>
    </dgm:pt>
    <dgm:pt modelId="{138A59BD-2BE4-492C-804A-847819481C80}" type="pres">
      <dgm:prSet presAssocID="{0752B22A-9968-45F9-8421-45C04217853A}" presName="composite" presStyleCnt="0"/>
      <dgm:spPr/>
    </dgm:pt>
    <dgm:pt modelId="{AD5C0FDB-424A-405F-A688-A4F3B0CE2563}" type="pres">
      <dgm:prSet presAssocID="{0752B22A-9968-45F9-8421-45C04217853A}" presName="parTx" presStyleLbl="alignNode1" presStyleIdx="3" presStyleCnt="4">
        <dgm:presLayoutVars>
          <dgm:chMax val="0"/>
          <dgm:chPref val="0"/>
        </dgm:presLayoutVars>
      </dgm:prSet>
      <dgm:spPr/>
    </dgm:pt>
    <dgm:pt modelId="{AF3DB64B-152C-4120-B4A2-146FD6368F51}" type="pres">
      <dgm:prSet presAssocID="{0752B22A-9968-45F9-8421-45C04217853A}" presName="desTx" presStyleLbl="alignAccFollowNode1" presStyleIdx="3" presStyleCnt="4">
        <dgm:presLayoutVars/>
      </dgm:prSet>
      <dgm:spPr/>
    </dgm:pt>
  </dgm:ptLst>
  <dgm:cxnLst>
    <dgm:cxn modelId="{2AE28C0A-4956-4DC2-BE6D-DD76B0ED7721}" type="presOf" srcId="{102A6865-F973-42D9-AC23-7B6F84097E24}" destId="{67FCCE69-FE37-4FD3-936F-3B0A1ED667AA}" srcOrd="0" destOrd="1" presId="urn:microsoft.com/office/officeart/2016/7/layout/HorizontalActionList"/>
    <dgm:cxn modelId="{9D147E13-8D16-4ADD-A1A9-9248318AAD61}" type="presOf" srcId="{5116D741-1449-45E0-9ED5-B2F2B8F5E12C}" destId="{67FCCE69-FE37-4FD3-936F-3B0A1ED667AA}" srcOrd="0" destOrd="0" presId="urn:microsoft.com/office/officeart/2016/7/layout/HorizontalActionList"/>
    <dgm:cxn modelId="{D980E619-5B1A-4E0C-A5A2-E6F0C51AE4FA}" type="presOf" srcId="{0752B22A-9968-45F9-8421-45C04217853A}" destId="{AD5C0FDB-424A-405F-A688-A4F3B0CE2563}" srcOrd="0" destOrd="0" presId="urn:microsoft.com/office/officeart/2016/7/layout/HorizontalActionList"/>
    <dgm:cxn modelId="{69281327-039A-4D3B-9663-BDC0E4B1C56F}" type="presOf" srcId="{B620D941-E20D-4FDF-9D9D-8B598EF274E0}" destId="{AF3DB64B-152C-4120-B4A2-146FD6368F51}" srcOrd="0" destOrd="0" presId="urn:microsoft.com/office/officeart/2016/7/layout/HorizontalActionList"/>
    <dgm:cxn modelId="{ED324827-7471-44E3-949F-7558D951D36B}" type="presOf" srcId="{0F1282C9-706B-481C-AFC5-43C8A779C79C}" destId="{67FCCE69-FE37-4FD3-936F-3B0A1ED667AA}" srcOrd="0" destOrd="2" presId="urn:microsoft.com/office/officeart/2016/7/layout/HorizontalActionList"/>
    <dgm:cxn modelId="{7B5B972F-7D8E-4A5B-BFA7-044502B39EED}" srcId="{71CDA193-A4F6-4D86-8BE5-03E768ED83E0}" destId="{0752B22A-9968-45F9-8421-45C04217853A}" srcOrd="3" destOrd="0" parTransId="{8C48CBC1-AE22-4A56-927F-EBB86F5B2D34}" sibTransId="{B90FEE07-7322-404F-8CA9-2190446A8E5C}"/>
    <dgm:cxn modelId="{F050443F-FD6C-4FA2-94F3-470737E050F1}" srcId="{71CDA193-A4F6-4D86-8BE5-03E768ED83E0}" destId="{CE502FFA-59F6-4E65-A32A-F421E92000F5}" srcOrd="1" destOrd="0" parTransId="{0F3BFA4E-E4E3-40C3-A3F9-505CCDF969F2}" sibTransId="{D6F8E7E8-AAD3-49B0-80BF-15BB5BC6D71D}"/>
    <dgm:cxn modelId="{1DA2435C-9028-4BA4-8F22-CA92FCECE4FE}" type="presOf" srcId="{3993D27E-B04B-4ED5-BB98-3CF9EF6939DC}" destId="{75573366-9D87-4074-84D2-044B1BC5FD6C}" srcOrd="0" destOrd="0" presId="urn:microsoft.com/office/officeart/2016/7/layout/HorizontalActionList"/>
    <dgm:cxn modelId="{47B3D45D-55BA-48BF-B0A1-78DE76C0B572}" srcId="{0752B22A-9968-45F9-8421-45C04217853A}" destId="{B620D941-E20D-4FDF-9D9D-8B598EF274E0}" srcOrd="0" destOrd="0" parTransId="{258D356C-B4A7-441E-9397-79A1AC9EF033}" sibTransId="{DA0B82E9-B9C7-4524-A9C4-EDD085F983F3}"/>
    <dgm:cxn modelId="{33EBAE6F-701E-4156-ABC7-224E04A481D3}" srcId="{71CDA193-A4F6-4D86-8BE5-03E768ED83E0}" destId="{3993D27E-B04B-4ED5-BB98-3CF9EF6939DC}" srcOrd="0" destOrd="0" parTransId="{2AAAB2F6-2879-477A-880D-B6F4A93708BC}" sibTransId="{A9627ADC-19CD-4ABD-AAB1-0B8B6210C488}"/>
    <dgm:cxn modelId="{08E1BF50-199E-490B-A573-160AAFE1F706}" srcId="{CE502FFA-59F6-4E65-A32A-F421E92000F5}" destId="{5116D741-1449-45E0-9ED5-B2F2B8F5E12C}" srcOrd="0" destOrd="0" parTransId="{B8632F2B-95FE-4F2E-B99F-3302AE333194}" sibTransId="{1D96BC10-6A86-4003-A2C2-8BCE615976A1}"/>
    <dgm:cxn modelId="{ECDDEC51-A653-469D-8915-5A4F83BA4E8A}" type="presOf" srcId="{B611302C-62F2-4D2D-8533-CB12F433FA1A}" destId="{A70D307E-8AA1-4D48-84BD-0F5BC2DC6672}" srcOrd="0" destOrd="0" presId="urn:microsoft.com/office/officeart/2016/7/layout/HorizontalActionList"/>
    <dgm:cxn modelId="{3103FC8D-1C13-4BCF-94BA-D1A4143C3468}" type="presOf" srcId="{D49E529E-E477-46CD-9751-68670E92C331}" destId="{CDB3BBE7-CE9B-4FC5-B7FD-4E0594B4F4D5}" srcOrd="0" destOrd="0" presId="urn:microsoft.com/office/officeart/2016/7/layout/HorizontalActionList"/>
    <dgm:cxn modelId="{D3F7088F-6213-4ACA-89DA-BC562F4512ED}" type="presOf" srcId="{71CDA193-A4F6-4D86-8BE5-03E768ED83E0}" destId="{4B75BE90-6A42-414A-80EE-B262ACE0F046}" srcOrd="0" destOrd="0" presId="urn:microsoft.com/office/officeart/2016/7/layout/HorizontalActionList"/>
    <dgm:cxn modelId="{E89F188F-A073-4B4C-B91B-6C5A95DA64B5}" srcId="{71CDA193-A4F6-4D86-8BE5-03E768ED83E0}" destId="{B611302C-62F2-4D2D-8533-CB12F433FA1A}" srcOrd="2" destOrd="0" parTransId="{D1D17A00-9D62-42C6-B09D-80CD537EB6EA}" sibTransId="{A9312C21-EA3D-40F6-9E46-7E9F90B4B08D}"/>
    <dgm:cxn modelId="{D1EBAFA2-2284-41C4-AC59-90312021C5FE}" type="presOf" srcId="{CE502FFA-59F6-4E65-A32A-F421E92000F5}" destId="{FE42E231-75D1-46BB-ACBC-19452D019688}" srcOrd="0" destOrd="0" presId="urn:microsoft.com/office/officeart/2016/7/layout/HorizontalActionList"/>
    <dgm:cxn modelId="{A58B9EA4-1D4E-44DA-8A20-237F2380D651}" srcId="{B611302C-62F2-4D2D-8533-CB12F433FA1A}" destId="{D49E529E-E477-46CD-9751-68670E92C331}" srcOrd="0" destOrd="0" parTransId="{1818B2DD-E55C-46AF-B649-54F279BE7490}" sibTransId="{B0FCA09F-B6BA-4611-96D7-88D893B21209}"/>
    <dgm:cxn modelId="{51CD77B0-215E-4A49-8268-48AF4AEE4EAA}" srcId="{3993D27E-B04B-4ED5-BB98-3CF9EF6939DC}" destId="{B392DAD0-2F61-46F3-9BD5-485D71A4E0B1}" srcOrd="0" destOrd="0" parTransId="{14231E69-18CC-43B9-A6BF-20DB02C7BA2F}" sibTransId="{413C34A6-2B3D-4065-BEF0-7C46F32758A7}"/>
    <dgm:cxn modelId="{D03088CA-2F59-41D5-ADEB-082D8AB583A0}" srcId="{5116D741-1449-45E0-9ED5-B2F2B8F5E12C}" destId="{0F1282C9-706B-481C-AFC5-43C8A779C79C}" srcOrd="1" destOrd="0" parTransId="{CC5C3084-8F21-4EF4-8F92-A569E373E6ED}" sibTransId="{C3A0C1FA-BBC4-478B-96B1-D862E7F4DF95}"/>
    <dgm:cxn modelId="{C7B4C6CA-0F37-4D62-9931-DE5F7498A158}" srcId="{5116D741-1449-45E0-9ED5-B2F2B8F5E12C}" destId="{102A6865-F973-42D9-AC23-7B6F84097E24}" srcOrd="0" destOrd="0" parTransId="{3C6E11D1-5236-43B5-B984-15D1D7167554}" sibTransId="{174E3CC7-9EA0-4BA7-89E5-FB61984F6048}"/>
    <dgm:cxn modelId="{F3F362D9-0251-4822-96B8-FE55606BCCEC}" type="presOf" srcId="{B392DAD0-2F61-46F3-9BD5-485D71A4E0B1}" destId="{485810C8-9ABF-4F16-83CD-C94FBF0672E1}" srcOrd="0" destOrd="0" presId="urn:microsoft.com/office/officeart/2016/7/layout/HorizontalActionList"/>
    <dgm:cxn modelId="{4C5F618B-8317-4BB5-9E22-32AFE8E7A0E9}" type="presParOf" srcId="{4B75BE90-6A42-414A-80EE-B262ACE0F046}" destId="{F486503C-E9E7-473F-904E-6DC7BEF1C2AE}" srcOrd="0" destOrd="0" presId="urn:microsoft.com/office/officeart/2016/7/layout/HorizontalActionList"/>
    <dgm:cxn modelId="{B1194465-906D-4199-A950-9CA6E296B704}" type="presParOf" srcId="{F486503C-E9E7-473F-904E-6DC7BEF1C2AE}" destId="{75573366-9D87-4074-84D2-044B1BC5FD6C}" srcOrd="0" destOrd="0" presId="urn:microsoft.com/office/officeart/2016/7/layout/HorizontalActionList"/>
    <dgm:cxn modelId="{9E02BD35-3D41-4DF0-837D-3A4B08F8A52D}" type="presParOf" srcId="{F486503C-E9E7-473F-904E-6DC7BEF1C2AE}" destId="{485810C8-9ABF-4F16-83CD-C94FBF0672E1}" srcOrd="1" destOrd="0" presId="urn:microsoft.com/office/officeart/2016/7/layout/HorizontalActionList"/>
    <dgm:cxn modelId="{3381FB51-762F-483A-A33C-5E3E63638134}" type="presParOf" srcId="{4B75BE90-6A42-414A-80EE-B262ACE0F046}" destId="{4B09BDC7-2EBF-4272-8FA5-47B9D149FDAF}" srcOrd="1" destOrd="0" presId="urn:microsoft.com/office/officeart/2016/7/layout/HorizontalActionList"/>
    <dgm:cxn modelId="{DA1BB2A6-6E24-4B93-B1F8-EA9FB592441F}" type="presParOf" srcId="{4B75BE90-6A42-414A-80EE-B262ACE0F046}" destId="{A35DB141-38FA-427E-B910-8101D700741F}" srcOrd="2" destOrd="0" presId="urn:microsoft.com/office/officeart/2016/7/layout/HorizontalActionList"/>
    <dgm:cxn modelId="{940E1F8F-7A43-4F0B-86A9-6304B3C520C1}" type="presParOf" srcId="{A35DB141-38FA-427E-B910-8101D700741F}" destId="{FE42E231-75D1-46BB-ACBC-19452D019688}" srcOrd="0" destOrd="0" presId="urn:microsoft.com/office/officeart/2016/7/layout/HorizontalActionList"/>
    <dgm:cxn modelId="{0C7AF3C1-F153-4190-9C92-6D6F82816EE6}" type="presParOf" srcId="{A35DB141-38FA-427E-B910-8101D700741F}" destId="{67FCCE69-FE37-4FD3-936F-3B0A1ED667AA}" srcOrd="1" destOrd="0" presId="urn:microsoft.com/office/officeart/2016/7/layout/HorizontalActionList"/>
    <dgm:cxn modelId="{49128200-72BF-46C7-B8AA-FD3EB91BB9AA}" type="presParOf" srcId="{4B75BE90-6A42-414A-80EE-B262ACE0F046}" destId="{E7EB13D4-0708-46BC-B3D2-9D53CFF33D83}" srcOrd="3" destOrd="0" presId="urn:microsoft.com/office/officeart/2016/7/layout/HorizontalActionList"/>
    <dgm:cxn modelId="{9634E016-0321-4E9D-936F-9DB7AE661D46}" type="presParOf" srcId="{4B75BE90-6A42-414A-80EE-B262ACE0F046}" destId="{B5121DB6-F800-4440-B0AB-D88494C818FD}" srcOrd="4" destOrd="0" presId="urn:microsoft.com/office/officeart/2016/7/layout/HorizontalActionList"/>
    <dgm:cxn modelId="{050B30CC-C0FF-4BD7-A78F-2434E9493624}" type="presParOf" srcId="{B5121DB6-F800-4440-B0AB-D88494C818FD}" destId="{A70D307E-8AA1-4D48-84BD-0F5BC2DC6672}" srcOrd="0" destOrd="0" presId="urn:microsoft.com/office/officeart/2016/7/layout/HorizontalActionList"/>
    <dgm:cxn modelId="{9069911A-7728-4F76-B8D9-6EF21163993E}" type="presParOf" srcId="{B5121DB6-F800-4440-B0AB-D88494C818FD}" destId="{CDB3BBE7-CE9B-4FC5-B7FD-4E0594B4F4D5}" srcOrd="1" destOrd="0" presId="urn:microsoft.com/office/officeart/2016/7/layout/HorizontalActionList"/>
    <dgm:cxn modelId="{AA0DD82C-FE76-40E9-9C19-7C912BAC113D}" type="presParOf" srcId="{4B75BE90-6A42-414A-80EE-B262ACE0F046}" destId="{7A40DA6D-120A-4DFD-A83A-A8EF68184D03}" srcOrd="5" destOrd="0" presId="urn:microsoft.com/office/officeart/2016/7/layout/HorizontalActionList"/>
    <dgm:cxn modelId="{C3DC3670-46EE-479A-B8D4-F5C6E46D8905}" type="presParOf" srcId="{4B75BE90-6A42-414A-80EE-B262ACE0F046}" destId="{138A59BD-2BE4-492C-804A-847819481C80}" srcOrd="6" destOrd="0" presId="urn:microsoft.com/office/officeart/2016/7/layout/HorizontalActionList"/>
    <dgm:cxn modelId="{E5BE36EC-02A2-4D45-9D89-6ED5A75A8535}" type="presParOf" srcId="{138A59BD-2BE4-492C-804A-847819481C80}" destId="{AD5C0FDB-424A-405F-A688-A4F3B0CE2563}" srcOrd="0" destOrd="0" presId="urn:microsoft.com/office/officeart/2016/7/layout/HorizontalActionList"/>
    <dgm:cxn modelId="{B8A88B7E-8286-468E-A9BE-70BC7846FE28}" type="presParOf" srcId="{138A59BD-2BE4-492C-804A-847819481C80}" destId="{AF3DB64B-152C-4120-B4A2-146FD6368F51}" srcOrd="1" destOrd="0" presId="urn:microsoft.com/office/officeart/2016/7/layout/Horizontal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507F085-750A-42D5-BEB7-4BE11CCDE59B}"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76C64A1-20F7-42E3-8EAA-32AF7929315F}">
      <dgm:prSet/>
      <dgm:spPr/>
      <dgm:t>
        <a:bodyPr/>
        <a:lstStyle/>
        <a:p>
          <a:r>
            <a:rPr lang="en-AU"/>
            <a:t>Create a welcoming and safe environment</a:t>
          </a:r>
          <a:endParaRPr lang="en-US"/>
        </a:p>
      </dgm:t>
    </dgm:pt>
    <dgm:pt modelId="{84472DAA-569E-4FEE-80BA-0880AFA3D1ED}" type="parTrans" cxnId="{9A0FCD4D-6BBF-4C01-B3A3-2E27C9032DD7}">
      <dgm:prSet/>
      <dgm:spPr/>
      <dgm:t>
        <a:bodyPr/>
        <a:lstStyle/>
        <a:p>
          <a:endParaRPr lang="en-US"/>
        </a:p>
      </dgm:t>
    </dgm:pt>
    <dgm:pt modelId="{1398B69D-3DFF-4AE6-A091-7724A97C15FF}" type="sibTrans" cxnId="{9A0FCD4D-6BBF-4C01-B3A3-2E27C9032DD7}">
      <dgm:prSet/>
      <dgm:spPr/>
      <dgm:t>
        <a:bodyPr/>
        <a:lstStyle/>
        <a:p>
          <a:endParaRPr lang="en-US"/>
        </a:p>
      </dgm:t>
    </dgm:pt>
    <dgm:pt modelId="{5D98C5E3-2D2B-4AA2-A891-D96365199E79}">
      <dgm:prSet/>
      <dgm:spPr/>
      <dgm:t>
        <a:bodyPr/>
        <a:lstStyle/>
        <a:p>
          <a:r>
            <a:rPr lang="en-AU"/>
            <a:t>Record (with permission) and take notes</a:t>
          </a:r>
          <a:endParaRPr lang="en-US"/>
        </a:p>
      </dgm:t>
    </dgm:pt>
    <dgm:pt modelId="{08AC4D89-97BC-4821-9145-BCEC34060057}" type="parTrans" cxnId="{498A6A73-BA18-4060-904F-4C6F9DDE7FC8}">
      <dgm:prSet/>
      <dgm:spPr/>
      <dgm:t>
        <a:bodyPr/>
        <a:lstStyle/>
        <a:p>
          <a:endParaRPr lang="en-US"/>
        </a:p>
      </dgm:t>
    </dgm:pt>
    <dgm:pt modelId="{B4D91E33-40F3-4359-B657-C6307BD9215F}" type="sibTrans" cxnId="{498A6A73-BA18-4060-904F-4C6F9DDE7FC8}">
      <dgm:prSet/>
      <dgm:spPr/>
      <dgm:t>
        <a:bodyPr/>
        <a:lstStyle/>
        <a:p>
          <a:endParaRPr lang="en-US"/>
        </a:p>
      </dgm:t>
    </dgm:pt>
    <dgm:pt modelId="{4D1189BD-BF9C-4896-A55E-4893136CE16B}">
      <dgm:prSet/>
      <dgm:spPr/>
      <dgm:t>
        <a:bodyPr/>
        <a:lstStyle/>
        <a:p>
          <a:r>
            <a:rPr lang="en-AU"/>
            <a:t>Use prompts and probes: “Can you tell me more about that?”</a:t>
          </a:r>
          <a:endParaRPr lang="en-US"/>
        </a:p>
      </dgm:t>
    </dgm:pt>
    <dgm:pt modelId="{DAC15E88-3DFA-41C7-B276-9823A22A01DA}" type="parTrans" cxnId="{4F02B11D-89A1-483C-BDC8-BE6EF9DBC3CC}">
      <dgm:prSet/>
      <dgm:spPr/>
      <dgm:t>
        <a:bodyPr/>
        <a:lstStyle/>
        <a:p>
          <a:endParaRPr lang="en-US"/>
        </a:p>
      </dgm:t>
    </dgm:pt>
    <dgm:pt modelId="{60E7509E-673E-4FFE-A087-3BDD245DE63C}" type="sibTrans" cxnId="{4F02B11D-89A1-483C-BDC8-BE6EF9DBC3CC}">
      <dgm:prSet/>
      <dgm:spPr/>
      <dgm:t>
        <a:bodyPr/>
        <a:lstStyle/>
        <a:p>
          <a:endParaRPr lang="en-US"/>
        </a:p>
      </dgm:t>
    </dgm:pt>
    <dgm:pt modelId="{7EE501C7-3F89-4066-8023-60E89F958DB7}">
      <dgm:prSet/>
      <dgm:spPr/>
      <dgm:t>
        <a:bodyPr/>
        <a:lstStyle/>
        <a:p>
          <a:r>
            <a:rPr lang="en-AU"/>
            <a:t>Be a neutral and active listener</a:t>
          </a:r>
          <a:endParaRPr lang="en-US"/>
        </a:p>
      </dgm:t>
    </dgm:pt>
    <dgm:pt modelId="{364E591A-FB3E-4055-80D3-B85F5F0D038A}" type="parTrans" cxnId="{9957CA01-1D16-4692-A06A-A9A92E4C9442}">
      <dgm:prSet/>
      <dgm:spPr/>
      <dgm:t>
        <a:bodyPr/>
        <a:lstStyle/>
        <a:p>
          <a:endParaRPr lang="en-US"/>
        </a:p>
      </dgm:t>
    </dgm:pt>
    <dgm:pt modelId="{CA3FDE22-4086-4D0E-B3E0-2F610B7DF0F5}" type="sibTrans" cxnId="{9957CA01-1D16-4692-A06A-A9A92E4C9442}">
      <dgm:prSet/>
      <dgm:spPr/>
      <dgm:t>
        <a:bodyPr/>
        <a:lstStyle/>
        <a:p>
          <a:endParaRPr lang="en-US"/>
        </a:p>
      </dgm:t>
    </dgm:pt>
    <dgm:pt modelId="{681EA068-2C1E-4AE9-B3C7-AD57B08CDCE6}">
      <dgm:prSet/>
      <dgm:spPr/>
      <dgm:t>
        <a:bodyPr/>
        <a:lstStyle/>
        <a:p>
          <a:r>
            <a:rPr lang="en-AU"/>
            <a:t>Allow silence—give time for reflection</a:t>
          </a:r>
          <a:endParaRPr lang="en-US"/>
        </a:p>
      </dgm:t>
    </dgm:pt>
    <dgm:pt modelId="{E14F63CC-1440-4650-9DBE-3D7E69DA7606}" type="parTrans" cxnId="{7CA11BFB-C1B7-469D-A591-1B395C2689EE}">
      <dgm:prSet/>
      <dgm:spPr/>
      <dgm:t>
        <a:bodyPr/>
        <a:lstStyle/>
        <a:p>
          <a:endParaRPr lang="en-US"/>
        </a:p>
      </dgm:t>
    </dgm:pt>
    <dgm:pt modelId="{9C8581D7-2556-4DBA-9719-8CC9DAD17DB9}" type="sibTrans" cxnId="{7CA11BFB-C1B7-469D-A591-1B395C2689EE}">
      <dgm:prSet/>
      <dgm:spPr/>
      <dgm:t>
        <a:bodyPr/>
        <a:lstStyle/>
        <a:p>
          <a:endParaRPr lang="en-US"/>
        </a:p>
      </dgm:t>
    </dgm:pt>
    <dgm:pt modelId="{74A9AA87-D9D9-461F-AEDA-4A208E6AA1B3}">
      <dgm:prSet/>
      <dgm:spPr/>
      <dgm:t>
        <a:bodyPr/>
        <a:lstStyle/>
        <a:p>
          <a:r>
            <a:rPr lang="en-AU"/>
            <a:t>Respect time limits (30–60 mins)</a:t>
          </a:r>
          <a:endParaRPr lang="en-US"/>
        </a:p>
      </dgm:t>
    </dgm:pt>
    <dgm:pt modelId="{BAB0BCB6-CA0E-4EEE-A31A-EFE4CBA2829D}" type="parTrans" cxnId="{D9A51733-58E7-4560-A04C-539730EC8C18}">
      <dgm:prSet/>
      <dgm:spPr/>
      <dgm:t>
        <a:bodyPr/>
        <a:lstStyle/>
        <a:p>
          <a:endParaRPr lang="en-US"/>
        </a:p>
      </dgm:t>
    </dgm:pt>
    <dgm:pt modelId="{62429A62-ACC0-44AA-9380-4D07104A9ECE}" type="sibTrans" cxnId="{D9A51733-58E7-4560-A04C-539730EC8C18}">
      <dgm:prSet/>
      <dgm:spPr/>
      <dgm:t>
        <a:bodyPr/>
        <a:lstStyle/>
        <a:p>
          <a:endParaRPr lang="en-US"/>
        </a:p>
      </dgm:t>
    </dgm:pt>
    <dgm:pt modelId="{8A4C4B65-2EFC-4823-8F29-FDC336C72BB7}" type="pres">
      <dgm:prSet presAssocID="{1507F085-750A-42D5-BEB7-4BE11CCDE59B}" presName="root" presStyleCnt="0">
        <dgm:presLayoutVars>
          <dgm:dir/>
          <dgm:resizeHandles val="exact"/>
        </dgm:presLayoutVars>
      </dgm:prSet>
      <dgm:spPr/>
    </dgm:pt>
    <dgm:pt modelId="{D5B045F7-E838-4CFB-B9C7-2E8BEF94E05C}" type="pres">
      <dgm:prSet presAssocID="{A76C64A1-20F7-42E3-8EAA-32AF7929315F}" presName="compNode" presStyleCnt="0"/>
      <dgm:spPr/>
    </dgm:pt>
    <dgm:pt modelId="{BEDF79E4-BAF3-4EDB-B1FD-6EC00516B2F8}" type="pres">
      <dgm:prSet presAssocID="{A76C64A1-20F7-42E3-8EAA-32AF7929315F}"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eciduous tree"/>
        </a:ext>
      </dgm:extLst>
    </dgm:pt>
    <dgm:pt modelId="{6B0EF5F9-B2C5-43F8-A3E8-08ADB6FE672F}" type="pres">
      <dgm:prSet presAssocID="{A76C64A1-20F7-42E3-8EAA-32AF7929315F}" presName="spaceRect" presStyleCnt="0"/>
      <dgm:spPr/>
    </dgm:pt>
    <dgm:pt modelId="{458E4693-C7CB-4922-AEB5-E5C776D8CC7E}" type="pres">
      <dgm:prSet presAssocID="{A76C64A1-20F7-42E3-8EAA-32AF7929315F}" presName="textRect" presStyleLbl="revTx" presStyleIdx="0" presStyleCnt="6">
        <dgm:presLayoutVars>
          <dgm:chMax val="1"/>
          <dgm:chPref val="1"/>
        </dgm:presLayoutVars>
      </dgm:prSet>
      <dgm:spPr/>
    </dgm:pt>
    <dgm:pt modelId="{DB57AC8D-2A2A-4587-B031-FB8F889A1FDC}" type="pres">
      <dgm:prSet presAssocID="{1398B69D-3DFF-4AE6-A091-7724A97C15FF}" presName="sibTrans" presStyleCnt="0"/>
      <dgm:spPr/>
    </dgm:pt>
    <dgm:pt modelId="{EB272FEA-C09F-4C52-B4DC-8BA311603B47}" type="pres">
      <dgm:prSet presAssocID="{5D98C5E3-2D2B-4AA2-A891-D96365199E79}" presName="compNode" presStyleCnt="0"/>
      <dgm:spPr/>
    </dgm:pt>
    <dgm:pt modelId="{B144A7C0-8CBA-4FF9-B8B9-478A7B2ABE10}" type="pres">
      <dgm:prSet presAssocID="{5D98C5E3-2D2B-4AA2-A891-D96365199E79}"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aper"/>
        </a:ext>
      </dgm:extLst>
    </dgm:pt>
    <dgm:pt modelId="{DC18463F-446B-4B27-821B-2787527D5B57}" type="pres">
      <dgm:prSet presAssocID="{5D98C5E3-2D2B-4AA2-A891-D96365199E79}" presName="spaceRect" presStyleCnt="0"/>
      <dgm:spPr/>
    </dgm:pt>
    <dgm:pt modelId="{5A04832F-00C7-4590-ADCD-1B7819DC8EE9}" type="pres">
      <dgm:prSet presAssocID="{5D98C5E3-2D2B-4AA2-A891-D96365199E79}" presName="textRect" presStyleLbl="revTx" presStyleIdx="1" presStyleCnt="6">
        <dgm:presLayoutVars>
          <dgm:chMax val="1"/>
          <dgm:chPref val="1"/>
        </dgm:presLayoutVars>
      </dgm:prSet>
      <dgm:spPr/>
    </dgm:pt>
    <dgm:pt modelId="{609F59D0-EA29-4B9F-93EE-215B016125E6}" type="pres">
      <dgm:prSet presAssocID="{B4D91E33-40F3-4359-B657-C6307BD9215F}" presName="sibTrans" presStyleCnt="0"/>
      <dgm:spPr/>
    </dgm:pt>
    <dgm:pt modelId="{CB96F4FE-F454-439C-A4C2-6716B2321AB0}" type="pres">
      <dgm:prSet presAssocID="{4D1189BD-BF9C-4896-A55E-4893136CE16B}" presName="compNode" presStyleCnt="0"/>
      <dgm:spPr/>
    </dgm:pt>
    <dgm:pt modelId="{48D118C5-8D25-45DE-94F0-DBC2C9920ECD}" type="pres">
      <dgm:prSet presAssocID="{4D1189BD-BF9C-4896-A55E-4893136CE16B}"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estion mark"/>
        </a:ext>
      </dgm:extLst>
    </dgm:pt>
    <dgm:pt modelId="{B3232CBE-2B6D-4C0E-B2E5-9540EAF5F614}" type="pres">
      <dgm:prSet presAssocID="{4D1189BD-BF9C-4896-A55E-4893136CE16B}" presName="spaceRect" presStyleCnt="0"/>
      <dgm:spPr/>
    </dgm:pt>
    <dgm:pt modelId="{AA637FDC-0016-4793-B04C-C00F928B0CA7}" type="pres">
      <dgm:prSet presAssocID="{4D1189BD-BF9C-4896-A55E-4893136CE16B}" presName="textRect" presStyleLbl="revTx" presStyleIdx="2" presStyleCnt="6">
        <dgm:presLayoutVars>
          <dgm:chMax val="1"/>
          <dgm:chPref val="1"/>
        </dgm:presLayoutVars>
      </dgm:prSet>
      <dgm:spPr/>
    </dgm:pt>
    <dgm:pt modelId="{697FBDBA-A5CD-4869-87D7-043F6DEE93F6}" type="pres">
      <dgm:prSet presAssocID="{60E7509E-673E-4FFE-A087-3BDD245DE63C}" presName="sibTrans" presStyleCnt="0"/>
      <dgm:spPr/>
    </dgm:pt>
    <dgm:pt modelId="{74EEBF87-256D-4B26-8EEA-097CFE1C2341}" type="pres">
      <dgm:prSet presAssocID="{7EE501C7-3F89-4066-8023-60E89F958DB7}" presName="compNode" presStyleCnt="0"/>
      <dgm:spPr/>
    </dgm:pt>
    <dgm:pt modelId="{DE584E5C-703B-4450-A1C0-C121DFD6F8F8}" type="pres">
      <dgm:prSet presAssocID="{7EE501C7-3F89-4066-8023-60E89F958DB7}"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ar"/>
        </a:ext>
      </dgm:extLst>
    </dgm:pt>
    <dgm:pt modelId="{B7B7925B-8B30-44C9-8B3E-E6B08B5033DC}" type="pres">
      <dgm:prSet presAssocID="{7EE501C7-3F89-4066-8023-60E89F958DB7}" presName="spaceRect" presStyleCnt="0"/>
      <dgm:spPr/>
    </dgm:pt>
    <dgm:pt modelId="{A73BCEA4-A09E-47CB-B4C2-A02FFD03A27E}" type="pres">
      <dgm:prSet presAssocID="{7EE501C7-3F89-4066-8023-60E89F958DB7}" presName="textRect" presStyleLbl="revTx" presStyleIdx="3" presStyleCnt="6">
        <dgm:presLayoutVars>
          <dgm:chMax val="1"/>
          <dgm:chPref val="1"/>
        </dgm:presLayoutVars>
      </dgm:prSet>
      <dgm:spPr/>
    </dgm:pt>
    <dgm:pt modelId="{7AE4F1AA-ECB2-4E04-BD2B-D3A272008C87}" type="pres">
      <dgm:prSet presAssocID="{CA3FDE22-4086-4D0E-B3E0-2F610B7DF0F5}" presName="sibTrans" presStyleCnt="0"/>
      <dgm:spPr/>
    </dgm:pt>
    <dgm:pt modelId="{C4C9770D-37F4-4958-A88B-3F534DE9DD69}" type="pres">
      <dgm:prSet presAssocID="{681EA068-2C1E-4AE9-B3C7-AD57B08CDCE6}" presName="compNode" presStyleCnt="0"/>
      <dgm:spPr/>
    </dgm:pt>
    <dgm:pt modelId="{D83BD4B4-BE2D-4A8C-9C1D-7A87B4C11DB1}" type="pres">
      <dgm:prSet presAssocID="{681EA068-2C1E-4AE9-B3C7-AD57B08CDCE6}"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topwatch"/>
        </a:ext>
      </dgm:extLst>
    </dgm:pt>
    <dgm:pt modelId="{6E60F7BE-2B01-4914-8F92-2162698C6F5D}" type="pres">
      <dgm:prSet presAssocID="{681EA068-2C1E-4AE9-B3C7-AD57B08CDCE6}" presName="spaceRect" presStyleCnt="0"/>
      <dgm:spPr/>
    </dgm:pt>
    <dgm:pt modelId="{E05301E6-4A63-4485-8F8F-CFC5D574A267}" type="pres">
      <dgm:prSet presAssocID="{681EA068-2C1E-4AE9-B3C7-AD57B08CDCE6}" presName="textRect" presStyleLbl="revTx" presStyleIdx="4" presStyleCnt="6">
        <dgm:presLayoutVars>
          <dgm:chMax val="1"/>
          <dgm:chPref val="1"/>
        </dgm:presLayoutVars>
      </dgm:prSet>
      <dgm:spPr/>
    </dgm:pt>
    <dgm:pt modelId="{0FDC434F-6C01-4747-9F49-EE17A4E25026}" type="pres">
      <dgm:prSet presAssocID="{9C8581D7-2556-4DBA-9719-8CC9DAD17DB9}" presName="sibTrans" presStyleCnt="0"/>
      <dgm:spPr/>
    </dgm:pt>
    <dgm:pt modelId="{AC219F3F-449A-41AA-977F-E5C066487646}" type="pres">
      <dgm:prSet presAssocID="{74A9AA87-D9D9-461F-AEDA-4A208E6AA1B3}" presName="compNode" presStyleCnt="0"/>
      <dgm:spPr/>
    </dgm:pt>
    <dgm:pt modelId="{D72ADDFA-F59D-4DA8-B131-F02740EAD4C5}" type="pres">
      <dgm:prSet presAssocID="{74A9AA87-D9D9-461F-AEDA-4A208E6AA1B3}"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Hourglass"/>
        </a:ext>
      </dgm:extLst>
    </dgm:pt>
    <dgm:pt modelId="{0385FD69-9C0C-4B19-B40C-79842C4659C4}" type="pres">
      <dgm:prSet presAssocID="{74A9AA87-D9D9-461F-AEDA-4A208E6AA1B3}" presName="spaceRect" presStyleCnt="0"/>
      <dgm:spPr/>
    </dgm:pt>
    <dgm:pt modelId="{159F8AD4-20F0-4044-99C4-C58AB750DD1A}" type="pres">
      <dgm:prSet presAssocID="{74A9AA87-D9D9-461F-AEDA-4A208E6AA1B3}" presName="textRect" presStyleLbl="revTx" presStyleIdx="5" presStyleCnt="6">
        <dgm:presLayoutVars>
          <dgm:chMax val="1"/>
          <dgm:chPref val="1"/>
        </dgm:presLayoutVars>
      </dgm:prSet>
      <dgm:spPr/>
    </dgm:pt>
  </dgm:ptLst>
  <dgm:cxnLst>
    <dgm:cxn modelId="{9957CA01-1D16-4692-A06A-A9A92E4C9442}" srcId="{1507F085-750A-42D5-BEB7-4BE11CCDE59B}" destId="{7EE501C7-3F89-4066-8023-60E89F958DB7}" srcOrd="3" destOrd="0" parTransId="{364E591A-FB3E-4055-80D3-B85F5F0D038A}" sibTransId="{CA3FDE22-4086-4D0E-B3E0-2F610B7DF0F5}"/>
    <dgm:cxn modelId="{F5AE2404-229C-4169-9F3F-D3132437156F}" type="presOf" srcId="{681EA068-2C1E-4AE9-B3C7-AD57B08CDCE6}" destId="{E05301E6-4A63-4485-8F8F-CFC5D574A267}" srcOrd="0" destOrd="0" presId="urn:microsoft.com/office/officeart/2018/2/layout/IconLabelList"/>
    <dgm:cxn modelId="{4F02B11D-89A1-483C-BDC8-BE6EF9DBC3CC}" srcId="{1507F085-750A-42D5-BEB7-4BE11CCDE59B}" destId="{4D1189BD-BF9C-4896-A55E-4893136CE16B}" srcOrd="2" destOrd="0" parTransId="{DAC15E88-3DFA-41C7-B276-9823A22A01DA}" sibTransId="{60E7509E-673E-4FFE-A087-3BDD245DE63C}"/>
    <dgm:cxn modelId="{D9A51733-58E7-4560-A04C-539730EC8C18}" srcId="{1507F085-750A-42D5-BEB7-4BE11CCDE59B}" destId="{74A9AA87-D9D9-461F-AEDA-4A208E6AA1B3}" srcOrd="5" destOrd="0" parTransId="{BAB0BCB6-CA0E-4EEE-A31A-EFE4CBA2829D}" sibTransId="{62429A62-ACC0-44AA-9380-4D07104A9ECE}"/>
    <dgm:cxn modelId="{9A0FCD4D-6BBF-4C01-B3A3-2E27C9032DD7}" srcId="{1507F085-750A-42D5-BEB7-4BE11CCDE59B}" destId="{A76C64A1-20F7-42E3-8EAA-32AF7929315F}" srcOrd="0" destOrd="0" parTransId="{84472DAA-569E-4FEE-80BA-0880AFA3D1ED}" sibTransId="{1398B69D-3DFF-4AE6-A091-7724A97C15FF}"/>
    <dgm:cxn modelId="{498A6A73-BA18-4060-904F-4C6F9DDE7FC8}" srcId="{1507F085-750A-42D5-BEB7-4BE11CCDE59B}" destId="{5D98C5E3-2D2B-4AA2-A891-D96365199E79}" srcOrd="1" destOrd="0" parTransId="{08AC4D89-97BC-4821-9145-BCEC34060057}" sibTransId="{B4D91E33-40F3-4359-B657-C6307BD9215F}"/>
    <dgm:cxn modelId="{5E1A7F54-2EDB-44A7-967A-E768F515F136}" type="presOf" srcId="{5D98C5E3-2D2B-4AA2-A891-D96365199E79}" destId="{5A04832F-00C7-4590-ADCD-1B7819DC8EE9}" srcOrd="0" destOrd="0" presId="urn:microsoft.com/office/officeart/2018/2/layout/IconLabelList"/>
    <dgm:cxn modelId="{19F2C655-70EE-4B3A-BD0E-5D8F0FB07EC7}" type="presOf" srcId="{1507F085-750A-42D5-BEB7-4BE11CCDE59B}" destId="{8A4C4B65-2EFC-4823-8F29-FDC336C72BB7}" srcOrd="0" destOrd="0" presId="urn:microsoft.com/office/officeart/2018/2/layout/IconLabelList"/>
    <dgm:cxn modelId="{F59D0A77-8928-4780-B775-C769C20DBA3F}" type="presOf" srcId="{74A9AA87-D9D9-461F-AEDA-4A208E6AA1B3}" destId="{159F8AD4-20F0-4044-99C4-C58AB750DD1A}" srcOrd="0" destOrd="0" presId="urn:microsoft.com/office/officeart/2018/2/layout/IconLabelList"/>
    <dgm:cxn modelId="{E8FD8A86-9D98-4CFD-8353-C9AEA5E69BC9}" type="presOf" srcId="{4D1189BD-BF9C-4896-A55E-4893136CE16B}" destId="{AA637FDC-0016-4793-B04C-C00F928B0CA7}" srcOrd="0" destOrd="0" presId="urn:microsoft.com/office/officeart/2018/2/layout/IconLabelList"/>
    <dgm:cxn modelId="{0695E1B3-B0D3-4199-99BD-8626BD9014A6}" type="presOf" srcId="{7EE501C7-3F89-4066-8023-60E89F958DB7}" destId="{A73BCEA4-A09E-47CB-B4C2-A02FFD03A27E}" srcOrd="0" destOrd="0" presId="urn:microsoft.com/office/officeart/2018/2/layout/IconLabelList"/>
    <dgm:cxn modelId="{290C12C0-8D8C-433C-B44A-970E41F51468}" type="presOf" srcId="{A76C64A1-20F7-42E3-8EAA-32AF7929315F}" destId="{458E4693-C7CB-4922-AEB5-E5C776D8CC7E}" srcOrd="0" destOrd="0" presId="urn:microsoft.com/office/officeart/2018/2/layout/IconLabelList"/>
    <dgm:cxn modelId="{7CA11BFB-C1B7-469D-A591-1B395C2689EE}" srcId="{1507F085-750A-42D5-BEB7-4BE11CCDE59B}" destId="{681EA068-2C1E-4AE9-B3C7-AD57B08CDCE6}" srcOrd="4" destOrd="0" parTransId="{E14F63CC-1440-4650-9DBE-3D7E69DA7606}" sibTransId="{9C8581D7-2556-4DBA-9719-8CC9DAD17DB9}"/>
    <dgm:cxn modelId="{5870F541-F4A2-493C-8270-E69AE8DB10DA}" type="presParOf" srcId="{8A4C4B65-2EFC-4823-8F29-FDC336C72BB7}" destId="{D5B045F7-E838-4CFB-B9C7-2E8BEF94E05C}" srcOrd="0" destOrd="0" presId="urn:microsoft.com/office/officeart/2018/2/layout/IconLabelList"/>
    <dgm:cxn modelId="{6D577B67-3448-4A4F-8064-852CDCDB73F8}" type="presParOf" srcId="{D5B045F7-E838-4CFB-B9C7-2E8BEF94E05C}" destId="{BEDF79E4-BAF3-4EDB-B1FD-6EC00516B2F8}" srcOrd="0" destOrd="0" presId="urn:microsoft.com/office/officeart/2018/2/layout/IconLabelList"/>
    <dgm:cxn modelId="{809791BA-57D7-4C48-B3BD-65137E2D0512}" type="presParOf" srcId="{D5B045F7-E838-4CFB-B9C7-2E8BEF94E05C}" destId="{6B0EF5F9-B2C5-43F8-A3E8-08ADB6FE672F}" srcOrd="1" destOrd="0" presId="urn:microsoft.com/office/officeart/2018/2/layout/IconLabelList"/>
    <dgm:cxn modelId="{9CBA3CA4-EEA1-4177-AE45-7A49A6378EFF}" type="presParOf" srcId="{D5B045F7-E838-4CFB-B9C7-2E8BEF94E05C}" destId="{458E4693-C7CB-4922-AEB5-E5C776D8CC7E}" srcOrd="2" destOrd="0" presId="urn:microsoft.com/office/officeart/2018/2/layout/IconLabelList"/>
    <dgm:cxn modelId="{267DBFCD-77B6-40BB-9D49-5EA0DFB3B268}" type="presParOf" srcId="{8A4C4B65-2EFC-4823-8F29-FDC336C72BB7}" destId="{DB57AC8D-2A2A-4587-B031-FB8F889A1FDC}" srcOrd="1" destOrd="0" presId="urn:microsoft.com/office/officeart/2018/2/layout/IconLabelList"/>
    <dgm:cxn modelId="{4B8A7171-B91B-4F49-9C5F-D9B5C69D1F9A}" type="presParOf" srcId="{8A4C4B65-2EFC-4823-8F29-FDC336C72BB7}" destId="{EB272FEA-C09F-4C52-B4DC-8BA311603B47}" srcOrd="2" destOrd="0" presId="urn:microsoft.com/office/officeart/2018/2/layout/IconLabelList"/>
    <dgm:cxn modelId="{FFA83307-77BB-4E15-8401-362756FECD02}" type="presParOf" srcId="{EB272FEA-C09F-4C52-B4DC-8BA311603B47}" destId="{B144A7C0-8CBA-4FF9-B8B9-478A7B2ABE10}" srcOrd="0" destOrd="0" presId="urn:microsoft.com/office/officeart/2018/2/layout/IconLabelList"/>
    <dgm:cxn modelId="{56CCCFB3-E90F-4CCA-8198-2E9C87997046}" type="presParOf" srcId="{EB272FEA-C09F-4C52-B4DC-8BA311603B47}" destId="{DC18463F-446B-4B27-821B-2787527D5B57}" srcOrd="1" destOrd="0" presId="urn:microsoft.com/office/officeart/2018/2/layout/IconLabelList"/>
    <dgm:cxn modelId="{1393A92B-73C8-4BF0-9C69-4272F2E2B806}" type="presParOf" srcId="{EB272FEA-C09F-4C52-B4DC-8BA311603B47}" destId="{5A04832F-00C7-4590-ADCD-1B7819DC8EE9}" srcOrd="2" destOrd="0" presId="urn:microsoft.com/office/officeart/2018/2/layout/IconLabelList"/>
    <dgm:cxn modelId="{B24C82BA-A3AA-495C-A6F0-397B64140C62}" type="presParOf" srcId="{8A4C4B65-2EFC-4823-8F29-FDC336C72BB7}" destId="{609F59D0-EA29-4B9F-93EE-215B016125E6}" srcOrd="3" destOrd="0" presId="urn:microsoft.com/office/officeart/2018/2/layout/IconLabelList"/>
    <dgm:cxn modelId="{C5179482-5F64-4148-804A-94230F758E39}" type="presParOf" srcId="{8A4C4B65-2EFC-4823-8F29-FDC336C72BB7}" destId="{CB96F4FE-F454-439C-A4C2-6716B2321AB0}" srcOrd="4" destOrd="0" presId="urn:microsoft.com/office/officeart/2018/2/layout/IconLabelList"/>
    <dgm:cxn modelId="{7AD396B6-8447-4D0E-AD8D-3CB87FA0C672}" type="presParOf" srcId="{CB96F4FE-F454-439C-A4C2-6716B2321AB0}" destId="{48D118C5-8D25-45DE-94F0-DBC2C9920ECD}" srcOrd="0" destOrd="0" presId="urn:microsoft.com/office/officeart/2018/2/layout/IconLabelList"/>
    <dgm:cxn modelId="{E7EB6086-D051-42BC-822D-0796638F7650}" type="presParOf" srcId="{CB96F4FE-F454-439C-A4C2-6716B2321AB0}" destId="{B3232CBE-2B6D-4C0E-B2E5-9540EAF5F614}" srcOrd="1" destOrd="0" presId="urn:microsoft.com/office/officeart/2018/2/layout/IconLabelList"/>
    <dgm:cxn modelId="{73261FC2-C495-4251-849A-B135382DFE67}" type="presParOf" srcId="{CB96F4FE-F454-439C-A4C2-6716B2321AB0}" destId="{AA637FDC-0016-4793-B04C-C00F928B0CA7}" srcOrd="2" destOrd="0" presId="urn:microsoft.com/office/officeart/2018/2/layout/IconLabelList"/>
    <dgm:cxn modelId="{2FEA7DAA-23DB-4621-B9F7-ECA3F6B309B9}" type="presParOf" srcId="{8A4C4B65-2EFC-4823-8F29-FDC336C72BB7}" destId="{697FBDBA-A5CD-4869-87D7-043F6DEE93F6}" srcOrd="5" destOrd="0" presId="urn:microsoft.com/office/officeart/2018/2/layout/IconLabelList"/>
    <dgm:cxn modelId="{8122D963-24E2-4B4E-B3FE-758F32B5D4EC}" type="presParOf" srcId="{8A4C4B65-2EFC-4823-8F29-FDC336C72BB7}" destId="{74EEBF87-256D-4B26-8EEA-097CFE1C2341}" srcOrd="6" destOrd="0" presId="urn:microsoft.com/office/officeart/2018/2/layout/IconLabelList"/>
    <dgm:cxn modelId="{28010A27-DB7F-42B3-9928-D84B1EA633D9}" type="presParOf" srcId="{74EEBF87-256D-4B26-8EEA-097CFE1C2341}" destId="{DE584E5C-703B-4450-A1C0-C121DFD6F8F8}" srcOrd="0" destOrd="0" presId="urn:microsoft.com/office/officeart/2018/2/layout/IconLabelList"/>
    <dgm:cxn modelId="{DBBA4ABC-D3DA-48BA-9629-15B81F2C9471}" type="presParOf" srcId="{74EEBF87-256D-4B26-8EEA-097CFE1C2341}" destId="{B7B7925B-8B30-44C9-8B3E-E6B08B5033DC}" srcOrd="1" destOrd="0" presId="urn:microsoft.com/office/officeart/2018/2/layout/IconLabelList"/>
    <dgm:cxn modelId="{508CFE68-D0B9-422E-9D79-3979EC6C14C1}" type="presParOf" srcId="{74EEBF87-256D-4B26-8EEA-097CFE1C2341}" destId="{A73BCEA4-A09E-47CB-B4C2-A02FFD03A27E}" srcOrd="2" destOrd="0" presId="urn:microsoft.com/office/officeart/2018/2/layout/IconLabelList"/>
    <dgm:cxn modelId="{CCDA5C6F-524C-4360-A8CF-789319961DB4}" type="presParOf" srcId="{8A4C4B65-2EFC-4823-8F29-FDC336C72BB7}" destId="{7AE4F1AA-ECB2-4E04-BD2B-D3A272008C87}" srcOrd="7" destOrd="0" presId="urn:microsoft.com/office/officeart/2018/2/layout/IconLabelList"/>
    <dgm:cxn modelId="{50B3521C-C82C-443B-85AD-0C810220F31B}" type="presParOf" srcId="{8A4C4B65-2EFC-4823-8F29-FDC336C72BB7}" destId="{C4C9770D-37F4-4958-A88B-3F534DE9DD69}" srcOrd="8" destOrd="0" presId="urn:microsoft.com/office/officeart/2018/2/layout/IconLabelList"/>
    <dgm:cxn modelId="{5B970F9E-43DB-425B-B3F9-09107D088C0B}" type="presParOf" srcId="{C4C9770D-37F4-4958-A88B-3F534DE9DD69}" destId="{D83BD4B4-BE2D-4A8C-9C1D-7A87B4C11DB1}" srcOrd="0" destOrd="0" presId="urn:microsoft.com/office/officeart/2018/2/layout/IconLabelList"/>
    <dgm:cxn modelId="{A1EDA149-E6AE-4049-8D7F-8533F3202AC1}" type="presParOf" srcId="{C4C9770D-37F4-4958-A88B-3F534DE9DD69}" destId="{6E60F7BE-2B01-4914-8F92-2162698C6F5D}" srcOrd="1" destOrd="0" presId="urn:microsoft.com/office/officeart/2018/2/layout/IconLabelList"/>
    <dgm:cxn modelId="{702B4ED6-1C21-4B12-8550-B02F35EB44D5}" type="presParOf" srcId="{C4C9770D-37F4-4958-A88B-3F534DE9DD69}" destId="{E05301E6-4A63-4485-8F8F-CFC5D574A267}" srcOrd="2" destOrd="0" presId="urn:microsoft.com/office/officeart/2018/2/layout/IconLabelList"/>
    <dgm:cxn modelId="{75E0588B-7F6F-4E74-A492-85388EC8E328}" type="presParOf" srcId="{8A4C4B65-2EFC-4823-8F29-FDC336C72BB7}" destId="{0FDC434F-6C01-4747-9F49-EE17A4E25026}" srcOrd="9" destOrd="0" presId="urn:microsoft.com/office/officeart/2018/2/layout/IconLabelList"/>
    <dgm:cxn modelId="{38648764-47D1-4239-B958-A2A1D02B17F6}" type="presParOf" srcId="{8A4C4B65-2EFC-4823-8F29-FDC336C72BB7}" destId="{AC219F3F-449A-41AA-977F-E5C066487646}" srcOrd="10" destOrd="0" presId="urn:microsoft.com/office/officeart/2018/2/layout/IconLabelList"/>
    <dgm:cxn modelId="{3C7F26FC-8540-4A7B-B87D-2E08F1AABE24}" type="presParOf" srcId="{AC219F3F-449A-41AA-977F-E5C066487646}" destId="{D72ADDFA-F59D-4DA8-B131-F02740EAD4C5}" srcOrd="0" destOrd="0" presId="urn:microsoft.com/office/officeart/2018/2/layout/IconLabelList"/>
    <dgm:cxn modelId="{06F21214-CA02-4E3F-8D31-2BA2BA9D6017}" type="presParOf" srcId="{AC219F3F-449A-41AA-977F-E5C066487646}" destId="{0385FD69-9C0C-4B19-B40C-79842C4659C4}" srcOrd="1" destOrd="0" presId="urn:microsoft.com/office/officeart/2018/2/layout/IconLabelList"/>
    <dgm:cxn modelId="{5EF1F4F0-3802-4684-B934-99002E25743F}" type="presParOf" srcId="{AC219F3F-449A-41AA-977F-E5C066487646}" destId="{159F8AD4-20F0-4044-99C4-C58AB750DD1A}"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478666-38D7-4565-8697-4E02E179A3B4}"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3BF5120A-4825-41D4-BDEE-B70A0189F811}">
      <dgm:prSet/>
      <dgm:spPr/>
      <dgm:t>
        <a:bodyPr/>
        <a:lstStyle/>
        <a:p>
          <a:pPr>
            <a:defRPr cap="all"/>
          </a:pPr>
          <a:r>
            <a:rPr lang="en-US"/>
            <a:t>• Closed-ended:</a:t>
          </a:r>
        </a:p>
      </dgm:t>
    </dgm:pt>
    <dgm:pt modelId="{0B9E5D7A-0070-4A4D-88B6-025C0BCCB6C5}" type="parTrans" cxnId="{E8476630-EB6E-4EE8-B723-9A07DB290EBD}">
      <dgm:prSet/>
      <dgm:spPr/>
      <dgm:t>
        <a:bodyPr/>
        <a:lstStyle/>
        <a:p>
          <a:endParaRPr lang="en-US"/>
        </a:p>
      </dgm:t>
    </dgm:pt>
    <dgm:pt modelId="{8EB4C947-0391-4E73-9895-1B92D9910AA2}" type="sibTrans" cxnId="{E8476630-EB6E-4EE8-B723-9A07DB290EBD}">
      <dgm:prSet/>
      <dgm:spPr/>
      <dgm:t>
        <a:bodyPr/>
        <a:lstStyle/>
        <a:p>
          <a:endParaRPr lang="en-US"/>
        </a:p>
      </dgm:t>
    </dgm:pt>
    <dgm:pt modelId="{DD49C038-6204-4DC8-9F7F-76201C15E00D}">
      <dgm:prSet/>
      <dgm:spPr/>
      <dgm:t>
        <a:bodyPr/>
        <a:lstStyle/>
        <a:p>
          <a:pPr>
            <a:defRPr cap="all"/>
          </a:pPr>
          <a:r>
            <a:rPr lang="en-US"/>
            <a:t>- Likert scales, Multiple choice</a:t>
          </a:r>
        </a:p>
      </dgm:t>
    </dgm:pt>
    <dgm:pt modelId="{AFA0E5BD-F472-4207-B13F-8FDC6B633B02}" type="parTrans" cxnId="{A62E116E-FDFE-41A6-8972-0348DD05325F}">
      <dgm:prSet/>
      <dgm:spPr/>
      <dgm:t>
        <a:bodyPr/>
        <a:lstStyle/>
        <a:p>
          <a:endParaRPr lang="en-US"/>
        </a:p>
      </dgm:t>
    </dgm:pt>
    <dgm:pt modelId="{9521E1E1-B047-4EFB-B623-3124FED821DE}" type="sibTrans" cxnId="{A62E116E-FDFE-41A6-8972-0348DD05325F}">
      <dgm:prSet/>
      <dgm:spPr/>
      <dgm:t>
        <a:bodyPr/>
        <a:lstStyle/>
        <a:p>
          <a:endParaRPr lang="en-US"/>
        </a:p>
      </dgm:t>
    </dgm:pt>
    <dgm:pt modelId="{1B95BC1C-437C-47C9-8508-6599F85BFC58}">
      <dgm:prSet/>
      <dgm:spPr/>
      <dgm:t>
        <a:bodyPr/>
        <a:lstStyle/>
        <a:p>
          <a:pPr>
            <a:defRPr cap="all"/>
          </a:pPr>
          <a:r>
            <a:rPr lang="en-US"/>
            <a:t>• Open-ended:</a:t>
          </a:r>
        </a:p>
      </dgm:t>
    </dgm:pt>
    <dgm:pt modelId="{E71B4A7C-C44C-4CBC-A592-D7F26A322916}" type="parTrans" cxnId="{2D753591-8617-49B8-8BD8-2880592F9145}">
      <dgm:prSet/>
      <dgm:spPr/>
      <dgm:t>
        <a:bodyPr/>
        <a:lstStyle/>
        <a:p>
          <a:endParaRPr lang="en-US"/>
        </a:p>
      </dgm:t>
    </dgm:pt>
    <dgm:pt modelId="{DCAD1876-65BF-475E-AFB5-FADDA3DC50BD}" type="sibTrans" cxnId="{2D753591-8617-49B8-8BD8-2880592F9145}">
      <dgm:prSet/>
      <dgm:spPr/>
      <dgm:t>
        <a:bodyPr/>
        <a:lstStyle/>
        <a:p>
          <a:endParaRPr lang="en-US"/>
        </a:p>
      </dgm:t>
    </dgm:pt>
    <dgm:pt modelId="{56F4E108-9D65-482B-97AB-6BA414746AEA}">
      <dgm:prSet/>
      <dgm:spPr/>
      <dgm:t>
        <a:bodyPr/>
        <a:lstStyle/>
        <a:p>
          <a:pPr>
            <a:defRPr cap="all"/>
          </a:pPr>
          <a:r>
            <a:rPr lang="en-US"/>
            <a:t>- Short responses, Reflections or suggestions</a:t>
          </a:r>
        </a:p>
      </dgm:t>
    </dgm:pt>
    <dgm:pt modelId="{2EC4044F-FD13-4575-BE95-31FD76AC09BD}" type="parTrans" cxnId="{B8B72FF8-39E2-4562-97C4-FC8702AAE338}">
      <dgm:prSet/>
      <dgm:spPr/>
      <dgm:t>
        <a:bodyPr/>
        <a:lstStyle/>
        <a:p>
          <a:endParaRPr lang="en-US"/>
        </a:p>
      </dgm:t>
    </dgm:pt>
    <dgm:pt modelId="{FD9DD48A-1483-4596-B0E8-FC10DC264352}" type="sibTrans" cxnId="{B8B72FF8-39E2-4562-97C4-FC8702AAE338}">
      <dgm:prSet/>
      <dgm:spPr/>
      <dgm:t>
        <a:bodyPr/>
        <a:lstStyle/>
        <a:p>
          <a:endParaRPr lang="en-US"/>
        </a:p>
      </dgm:t>
    </dgm:pt>
    <dgm:pt modelId="{8612EB19-74ED-48D0-B0A1-8AEB13B8B350}" type="pres">
      <dgm:prSet presAssocID="{F4478666-38D7-4565-8697-4E02E179A3B4}" presName="root" presStyleCnt="0">
        <dgm:presLayoutVars>
          <dgm:dir/>
          <dgm:resizeHandles val="exact"/>
        </dgm:presLayoutVars>
      </dgm:prSet>
      <dgm:spPr/>
    </dgm:pt>
    <dgm:pt modelId="{F7678D8E-09FA-4A33-BF21-54FE059F312C}" type="pres">
      <dgm:prSet presAssocID="{3BF5120A-4825-41D4-BDEE-B70A0189F811}" presName="compNode" presStyleCnt="0"/>
      <dgm:spPr/>
    </dgm:pt>
    <dgm:pt modelId="{DA202FF5-8462-4743-BC79-14770BDAD1D9}" type="pres">
      <dgm:prSet presAssocID="{3BF5120A-4825-41D4-BDEE-B70A0189F811}" presName="iconBgRect" presStyleLbl="bgShp" presStyleIdx="0" presStyleCnt="4"/>
      <dgm:spPr/>
    </dgm:pt>
    <dgm:pt modelId="{EC0C9E3D-1F50-4493-AE18-4FA5F1FFD5A6}" type="pres">
      <dgm:prSet presAssocID="{3BF5120A-4825-41D4-BDEE-B70A0189F81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g under Magnifying Glass"/>
        </a:ext>
      </dgm:extLst>
    </dgm:pt>
    <dgm:pt modelId="{4D0F4D80-3709-479A-B885-0D07CFE8982C}" type="pres">
      <dgm:prSet presAssocID="{3BF5120A-4825-41D4-BDEE-B70A0189F811}" presName="spaceRect" presStyleCnt="0"/>
      <dgm:spPr/>
    </dgm:pt>
    <dgm:pt modelId="{DDDACBDC-9650-44FC-84B9-2E7DFAC62FD3}" type="pres">
      <dgm:prSet presAssocID="{3BF5120A-4825-41D4-BDEE-B70A0189F811}" presName="textRect" presStyleLbl="revTx" presStyleIdx="0" presStyleCnt="4">
        <dgm:presLayoutVars>
          <dgm:chMax val="1"/>
          <dgm:chPref val="1"/>
        </dgm:presLayoutVars>
      </dgm:prSet>
      <dgm:spPr/>
    </dgm:pt>
    <dgm:pt modelId="{C3EF39B5-22B0-4569-A6C5-CAF6BA561730}" type="pres">
      <dgm:prSet presAssocID="{8EB4C947-0391-4E73-9895-1B92D9910AA2}" presName="sibTrans" presStyleCnt="0"/>
      <dgm:spPr/>
    </dgm:pt>
    <dgm:pt modelId="{D01DA4EB-2E42-48E3-81CC-22F82815B5CD}" type="pres">
      <dgm:prSet presAssocID="{DD49C038-6204-4DC8-9F7F-76201C15E00D}" presName="compNode" presStyleCnt="0"/>
      <dgm:spPr/>
    </dgm:pt>
    <dgm:pt modelId="{3B2893C8-5B9D-420C-938E-09930D506A13}" type="pres">
      <dgm:prSet presAssocID="{DD49C038-6204-4DC8-9F7F-76201C15E00D}" presName="iconBgRect" presStyleLbl="bgShp" presStyleIdx="1" presStyleCnt="4"/>
      <dgm:spPr/>
    </dgm:pt>
    <dgm:pt modelId="{DBB70719-368F-4E27-84F4-FA9F426E2F54}" type="pres">
      <dgm:prSet presAssocID="{DD49C038-6204-4DC8-9F7F-76201C15E00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rrow Circle"/>
        </a:ext>
      </dgm:extLst>
    </dgm:pt>
    <dgm:pt modelId="{029418E0-3202-4F90-A86B-A09701809BDC}" type="pres">
      <dgm:prSet presAssocID="{DD49C038-6204-4DC8-9F7F-76201C15E00D}" presName="spaceRect" presStyleCnt="0"/>
      <dgm:spPr/>
    </dgm:pt>
    <dgm:pt modelId="{A9EC3F04-70D4-4A2D-815C-1736590F9980}" type="pres">
      <dgm:prSet presAssocID="{DD49C038-6204-4DC8-9F7F-76201C15E00D}" presName="textRect" presStyleLbl="revTx" presStyleIdx="1" presStyleCnt="4">
        <dgm:presLayoutVars>
          <dgm:chMax val="1"/>
          <dgm:chPref val="1"/>
        </dgm:presLayoutVars>
      </dgm:prSet>
      <dgm:spPr/>
    </dgm:pt>
    <dgm:pt modelId="{09C9C951-3EAA-4E01-89CC-337C90BF858B}" type="pres">
      <dgm:prSet presAssocID="{9521E1E1-B047-4EFB-B623-3124FED821DE}" presName="sibTrans" presStyleCnt="0"/>
      <dgm:spPr/>
    </dgm:pt>
    <dgm:pt modelId="{49CF47DF-A825-4B48-931A-E9189EB52DF6}" type="pres">
      <dgm:prSet presAssocID="{1B95BC1C-437C-47C9-8508-6599F85BFC58}" presName="compNode" presStyleCnt="0"/>
      <dgm:spPr/>
    </dgm:pt>
    <dgm:pt modelId="{F3238AF4-FB7D-4614-9C51-1FCFABD57225}" type="pres">
      <dgm:prSet presAssocID="{1B95BC1C-437C-47C9-8508-6599F85BFC58}" presName="iconBgRect" presStyleLbl="bgShp" presStyleIdx="2" presStyleCnt="4"/>
      <dgm:spPr/>
    </dgm:pt>
    <dgm:pt modelId="{1EFFC777-26B6-41FE-A112-FF8363148895}" type="pres">
      <dgm:prSet presAssocID="{1B95BC1C-437C-47C9-8508-6599F85BFC5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Venn Diagram"/>
        </a:ext>
      </dgm:extLst>
    </dgm:pt>
    <dgm:pt modelId="{E08F45D9-2BDE-4185-9087-DC79C1CC67C1}" type="pres">
      <dgm:prSet presAssocID="{1B95BC1C-437C-47C9-8508-6599F85BFC58}" presName="spaceRect" presStyleCnt="0"/>
      <dgm:spPr/>
    </dgm:pt>
    <dgm:pt modelId="{9800F37A-2F79-4A34-A653-85ABF30BA392}" type="pres">
      <dgm:prSet presAssocID="{1B95BC1C-437C-47C9-8508-6599F85BFC58}" presName="textRect" presStyleLbl="revTx" presStyleIdx="2" presStyleCnt="4">
        <dgm:presLayoutVars>
          <dgm:chMax val="1"/>
          <dgm:chPref val="1"/>
        </dgm:presLayoutVars>
      </dgm:prSet>
      <dgm:spPr/>
    </dgm:pt>
    <dgm:pt modelId="{825A623F-BDE3-4468-B8C5-5C65E1E6A352}" type="pres">
      <dgm:prSet presAssocID="{DCAD1876-65BF-475E-AFB5-FADDA3DC50BD}" presName="sibTrans" presStyleCnt="0"/>
      <dgm:spPr/>
    </dgm:pt>
    <dgm:pt modelId="{2004C6EA-148F-47F8-9296-8A54F090A9F1}" type="pres">
      <dgm:prSet presAssocID="{56F4E108-9D65-482B-97AB-6BA414746AEA}" presName="compNode" presStyleCnt="0"/>
      <dgm:spPr/>
    </dgm:pt>
    <dgm:pt modelId="{9CF9CD7A-3AA0-4F80-AA6B-96231F545A6E}" type="pres">
      <dgm:prSet presAssocID="{56F4E108-9D65-482B-97AB-6BA414746AEA}" presName="iconBgRect" presStyleLbl="bgShp" presStyleIdx="3" presStyleCnt="4"/>
      <dgm:spPr/>
    </dgm:pt>
    <dgm:pt modelId="{6E7B396D-E61A-4C50-A5FF-E952284288A9}" type="pres">
      <dgm:prSet presAssocID="{56F4E108-9D65-482B-97AB-6BA414746AE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erson with Idea"/>
        </a:ext>
      </dgm:extLst>
    </dgm:pt>
    <dgm:pt modelId="{09C91026-7D0E-4A18-9ED9-9B0CF94758A6}" type="pres">
      <dgm:prSet presAssocID="{56F4E108-9D65-482B-97AB-6BA414746AEA}" presName="spaceRect" presStyleCnt="0"/>
      <dgm:spPr/>
    </dgm:pt>
    <dgm:pt modelId="{A23B19A4-0821-46BB-9BF4-7F4A7908E5C7}" type="pres">
      <dgm:prSet presAssocID="{56F4E108-9D65-482B-97AB-6BA414746AEA}" presName="textRect" presStyleLbl="revTx" presStyleIdx="3" presStyleCnt="4">
        <dgm:presLayoutVars>
          <dgm:chMax val="1"/>
          <dgm:chPref val="1"/>
        </dgm:presLayoutVars>
      </dgm:prSet>
      <dgm:spPr/>
    </dgm:pt>
  </dgm:ptLst>
  <dgm:cxnLst>
    <dgm:cxn modelId="{CCD9C81F-8DC2-4D75-BD0D-5A5224F069A8}" type="presOf" srcId="{1B95BC1C-437C-47C9-8508-6599F85BFC58}" destId="{9800F37A-2F79-4A34-A653-85ABF30BA392}" srcOrd="0" destOrd="0" presId="urn:microsoft.com/office/officeart/2018/5/layout/IconCircleLabelList"/>
    <dgm:cxn modelId="{E8476630-EB6E-4EE8-B723-9A07DB290EBD}" srcId="{F4478666-38D7-4565-8697-4E02E179A3B4}" destId="{3BF5120A-4825-41D4-BDEE-B70A0189F811}" srcOrd="0" destOrd="0" parTransId="{0B9E5D7A-0070-4A4D-88B6-025C0BCCB6C5}" sibTransId="{8EB4C947-0391-4E73-9895-1B92D9910AA2}"/>
    <dgm:cxn modelId="{9F4A0B64-B6C6-4ED9-AC25-7AD9E4C0D456}" type="presOf" srcId="{3BF5120A-4825-41D4-BDEE-B70A0189F811}" destId="{DDDACBDC-9650-44FC-84B9-2E7DFAC62FD3}" srcOrd="0" destOrd="0" presId="urn:microsoft.com/office/officeart/2018/5/layout/IconCircleLabelList"/>
    <dgm:cxn modelId="{2AB32D64-816B-41F0-B6DF-2232B032814D}" type="presOf" srcId="{F4478666-38D7-4565-8697-4E02E179A3B4}" destId="{8612EB19-74ED-48D0-B0A1-8AEB13B8B350}" srcOrd="0" destOrd="0" presId="urn:microsoft.com/office/officeart/2018/5/layout/IconCircleLabelList"/>
    <dgm:cxn modelId="{A62E116E-FDFE-41A6-8972-0348DD05325F}" srcId="{F4478666-38D7-4565-8697-4E02E179A3B4}" destId="{DD49C038-6204-4DC8-9F7F-76201C15E00D}" srcOrd="1" destOrd="0" parTransId="{AFA0E5BD-F472-4207-B13F-8FDC6B633B02}" sibTransId="{9521E1E1-B047-4EFB-B623-3124FED821DE}"/>
    <dgm:cxn modelId="{AB15098B-93BB-4670-A0D6-767BBD146EDD}" type="presOf" srcId="{DD49C038-6204-4DC8-9F7F-76201C15E00D}" destId="{A9EC3F04-70D4-4A2D-815C-1736590F9980}" srcOrd="0" destOrd="0" presId="urn:microsoft.com/office/officeart/2018/5/layout/IconCircleLabelList"/>
    <dgm:cxn modelId="{2D753591-8617-49B8-8BD8-2880592F9145}" srcId="{F4478666-38D7-4565-8697-4E02E179A3B4}" destId="{1B95BC1C-437C-47C9-8508-6599F85BFC58}" srcOrd="2" destOrd="0" parTransId="{E71B4A7C-C44C-4CBC-A592-D7F26A322916}" sibTransId="{DCAD1876-65BF-475E-AFB5-FADDA3DC50BD}"/>
    <dgm:cxn modelId="{503396CB-400D-4438-84B0-C5C72309DBCF}" type="presOf" srcId="{56F4E108-9D65-482B-97AB-6BA414746AEA}" destId="{A23B19A4-0821-46BB-9BF4-7F4A7908E5C7}" srcOrd="0" destOrd="0" presId="urn:microsoft.com/office/officeart/2018/5/layout/IconCircleLabelList"/>
    <dgm:cxn modelId="{B8B72FF8-39E2-4562-97C4-FC8702AAE338}" srcId="{F4478666-38D7-4565-8697-4E02E179A3B4}" destId="{56F4E108-9D65-482B-97AB-6BA414746AEA}" srcOrd="3" destOrd="0" parTransId="{2EC4044F-FD13-4575-BE95-31FD76AC09BD}" sibTransId="{FD9DD48A-1483-4596-B0E8-FC10DC264352}"/>
    <dgm:cxn modelId="{0CD77242-4728-4973-A317-070D12244CB6}" type="presParOf" srcId="{8612EB19-74ED-48D0-B0A1-8AEB13B8B350}" destId="{F7678D8E-09FA-4A33-BF21-54FE059F312C}" srcOrd="0" destOrd="0" presId="urn:microsoft.com/office/officeart/2018/5/layout/IconCircleLabelList"/>
    <dgm:cxn modelId="{3AD21B7B-ADEF-4EBD-8749-73E8F5EFD9A1}" type="presParOf" srcId="{F7678D8E-09FA-4A33-BF21-54FE059F312C}" destId="{DA202FF5-8462-4743-BC79-14770BDAD1D9}" srcOrd="0" destOrd="0" presId="urn:microsoft.com/office/officeart/2018/5/layout/IconCircleLabelList"/>
    <dgm:cxn modelId="{33DE01D7-60F9-45EA-A4A4-B54EBC7C11EB}" type="presParOf" srcId="{F7678D8E-09FA-4A33-BF21-54FE059F312C}" destId="{EC0C9E3D-1F50-4493-AE18-4FA5F1FFD5A6}" srcOrd="1" destOrd="0" presId="urn:microsoft.com/office/officeart/2018/5/layout/IconCircleLabelList"/>
    <dgm:cxn modelId="{08E287C3-16A4-4813-B96B-461FD52AF19F}" type="presParOf" srcId="{F7678D8E-09FA-4A33-BF21-54FE059F312C}" destId="{4D0F4D80-3709-479A-B885-0D07CFE8982C}" srcOrd="2" destOrd="0" presId="urn:microsoft.com/office/officeart/2018/5/layout/IconCircleLabelList"/>
    <dgm:cxn modelId="{375D5343-26FF-4877-ACAD-1CD46D10BFE8}" type="presParOf" srcId="{F7678D8E-09FA-4A33-BF21-54FE059F312C}" destId="{DDDACBDC-9650-44FC-84B9-2E7DFAC62FD3}" srcOrd="3" destOrd="0" presId="urn:microsoft.com/office/officeart/2018/5/layout/IconCircleLabelList"/>
    <dgm:cxn modelId="{11317574-4D77-41BE-8FCB-51A4BD62822F}" type="presParOf" srcId="{8612EB19-74ED-48D0-B0A1-8AEB13B8B350}" destId="{C3EF39B5-22B0-4569-A6C5-CAF6BA561730}" srcOrd="1" destOrd="0" presId="urn:microsoft.com/office/officeart/2018/5/layout/IconCircleLabelList"/>
    <dgm:cxn modelId="{257E9160-8AFF-40E1-99B0-7B62589B1515}" type="presParOf" srcId="{8612EB19-74ED-48D0-B0A1-8AEB13B8B350}" destId="{D01DA4EB-2E42-48E3-81CC-22F82815B5CD}" srcOrd="2" destOrd="0" presId="urn:microsoft.com/office/officeart/2018/5/layout/IconCircleLabelList"/>
    <dgm:cxn modelId="{0E683A81-7356-41AC-973F-ADE30D4D2E83}" type="presParOf" srcId="{D01DA4EB-2E42-48E3-81CC-22F82815B5CD}" destId="{3B2893C8-5B9D-420C-938E-09930D506A13}" srcOrd="0" destOrd="0" presId="urn:microsoft.com/office/officeart/2018/5/layout/IconCircleLabelList"/>
    <dgm:cxn modelId="{ADACEF92-2EEF-4418-9754-8543905D213D}" type="presParOf" srcId="{D01DA4EB-2E42-48E3-81CC-22F82815B5CD}" destId="{DBB70719-368F-4E27-84F4-FA9F426E2F54}" srcOrd="1" destOrd="0" presId="urn:microsoft.com/office/officeart/2018/5/layout/IconCircleLabelList"/>
    <dgm:cxn modelId="{522BB735-EDD0-4ADD-933C-BC628C5E2C46}" type="presParOf" srcId="{D01DA4EB-2E42-48E3-81CC-22F82815B5CD}" destId="{029418E0-3202-4F90-A86B-A09701809BDC}" srcOrd="2" destOrd="0" presId="urn:microsoft.com/office/officeart/2018/5/layout/IconCircleLabelList"/>
    <dgm:cxn modelId="{E1D6D4DE-A8A9-4CB8-BF7B-0F2062A15BCD}" type="presParOf" srcId="{D01DA4EB-2E42-48E3-81CC-22F82815B5CD}" destId="{A9EC3F04-70D4-4A2D-815C-1736590F9980}" srcOrd="3" destOrd="0" presId="urn:microsoft.com/office/officeart/2018/5/layout/IconCircleLabelList"/>
    <dgm:cxn modelId="{C0F33AA9-F4F0-4B65-9FFE-DC6F14924FD4}" type="presParOf" srcId="{8612EB19-74ED-48D0-B0A1-8AEB13B8B350}" destId="{09C9C951-3EAA-4E01-89CC-337C90BF858B}" srcOrd="3" destOrd="0" presId="urn:microsoft.com/office/officeart/2018/5/layout/IconCircleLabelList"/>
    <dgm:cxn modelId="{875951AF-F7A3-4C32-87F9-344EE07C6E43}" type="presParOf" srcId="{8612EB19-74ED-48D0-B0A1-8AEB13B8B350}" destId="{49CF47DF-A825-4B48-931A-E9189EB52DF6}" srcOrd="4" destOrd="0" presId="urn:microsoft.com/office/officeart/2018/5/layout/IconCircleLabelList"/>
    <dgm:cxn modelId="{4372683C-7FB3-425A-B949-AB9B97323033}" type="presParOf" srcId="{49CF47DF-A825-4B48-931A-E9189EB52DF6}" destId="{F3238AF4-FB7D-4614-9C51-1FCFABD57225}" srcOrd="0" destOrd="0" presId="urn:microsoft.com/office/officeart/2018/5/layout/IconCircleLabelList"/>
    <dgm:cxn modelId="{0BF788E2-BE49-43C8-A149-42389D3CB44B}" type="presParOf" srcId="{49CF47DF-A825-4B48-931A-E9189EB52DF6}" destId="{1EFFC777-26B6-41FE-A112-FF8363148895}" srcOrd="1" destOrd="0" presId="urn:microsoft.com/office/officeart/2018/5/layout/IconCircleLabelList"/>
    <dgm:cxn modelId="{A28F4E10-E6EA-46EB-9FEB-55D1A0B658E1}" type="presParOf" srcId="{49CF47DF-A825-4B48-931A-E9189EB52DF6}" destId="{E08F45D9-2BDE-4185-9087-DC79C1CC67C1}" srcOrd="2" destOrd="0" presId="urn:microsoft.com/office/officeart/2018/5/layout/IconCircleLabelList"/>
    <dgm:cxn modelId="{CE7105B1-929D-41CC-A285-A4B742A4E59A}" type="presParOf" srcId="{49CF47DF-A825-4B48-931A-E9189EB52DF6}" destId="{9800F37A-2F79-4A34-A653-85ABF30BA392}" srcOrd="3" destOrd="0" presId="urn:microsoft.com/office/officeart/2018/5/layout/IconCircleLabelList"/>
    <dgm:cxn modelId="{634D0128-CCAC-4760-B2BD-B97A6663F1AC}" type="presParOf" srcId="{8612EB19-74ED-48D0-B0A1-8AEB13B8B350}" destId="{825A623F-BDE3-4468-B8C5-5C65E1E6A352}" srcOrd="5" destOrd="0" presId="urn:microsoft.com/office/officeart/2018/5/layout/IconCircleLabelList"/>
    <dgm:cxn modelId="{C69E1A0E-CBE6-41AD-B891-B17F81B53B81}" type="presParOf" srcId="{8612EB19-74ED-48D0-B0A1-8AEB13B8B350}" destId="{2004C6EA-148F-47F8-9296-8A54F090A9F1}" srcOrd="6" destOrd="0" presId="urn:microsoft.com/office/officeart/2018/5/layout/IconCircleLabelList"/>
    <dgm:cxn modelId="{80A5B093-CE72-466A-BD14-EBF2F9C15ABE}" type="presParOf" srcId="{2004C6EA-148F-47F8-9296-8A54F090A9F1}" destId="{9CF9CD7A-3AA0-4F80-AA6B-96231F545A6E}" srcOrd="0" destOrd="0" presId="urn:microsoft.com/office/officeart/2018/5/layout/IconCircleLabelList"/>
    <dgm:cxn modelId="{05A59BE4-C0CB-429D-8163-126A3152E770}" type="presParOf" srcId="{2004C6EA-148F-47F8-9296-8A54F090A9F1}" destId="{6E7B396D-E61A-4C50-A5FF-E952284288A9}" srcOrd="1" destOrd="0" presId="urn:microsoft.com/office/officeart/2018/5/layout/IconCircleLabelList"/>
    <dgm:cxn modelId="{5BDE5AF6-8D17-4C79-808C-2B0FCDB86433}" type="presParOf" srcId="{2004C6EA-148F-47F8-9296-8A54F090A9F1}" destId="{09C91026-7D0E-4A18-9ED9-9B0CF94758A6}" srcOrd="2" destOrd="0" presId="urn:microsoft.com/office/officeart/2018/5/layout/IconCircleLabelList"/>
    <dgm:cxn modelId="{48977456-6C00-4F05-8F85-7973F8B40B67}" type="presParOf" srcId="{2004C6EA-148F-47F8-9296-8A54F090A9F1}" destId="{A23B19A4-0821-46BB-9BF4-7F4A7908E5C7}"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184D5FE9-4BBD-470C-9DF5-6EF058D80D89}"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57BFECBF-4541-4239-9194-5E831866B6A5}">
      <dgm:prSet/>
      <dgm:spPr/>
      <dgm:t>
        <a:bodyPr/>
        <a:lstStyle/>
        <a:p>
          <a:r>
            <a:rPr lang="en-AU"/>
            <a:t>Greater insight into student thinking and reasoning</a:t>
          </a:r>
          <a:endParaRPr lang="en-US"/>
        </a:p>
      </dgm:t>
    </dgm:pt>
    <dgm:pt modelId="{82ED617C-8172-48DD-B735-458419D0167E}" type="parTrans" cxnId="{AA9181BC-C926-4B81-BF2C-DB4E0943F2D3}">
      <dgm:prSet/>
      <dgm:spPr/>
      <dgm:t>
        <a:bodyPr/>
        <a:lstStyle/>
        <a:p>
          <a:endParaRPr lang="en-US"/>
        </a:p>
      </dgm:t>
    </dgm:pt>
    <dgm:pt modelId="{2D66FCEF-31B1-499D-B341-4D5330780D7F}" type="sibTrans" cxnId="{AA9181BC-C926-4B81-BF2C-DB4E0943F2D3}">
      <dgm:prSet/>
      <dgm:spPr/>
      <dgm:t>
        <a:bodyPr/>
        <a:lstStyle/>
        <a:p>
          <a:endParaRPr lang="en-US"/>
        </a:p>
      </dgm:t>
    </dgm:pt>
    <dgm:pt modelId="{C0314ED1-959E-4FBE-A891-1F11650F8867}">
      <dgm:prSet/>
      <dgm:spPr/>
      <dgm:t>
        <a:bodyPr/>
        <a:lstStyle/>
        <a:p>
          <a:r>
            <a:rPr lang="en-AU"/>
            <a:t>Enables exploration of ‘why’ behind quantitative results</a:t>
          </a:r>
          <a:endParaRPr lang="en-US"/>
        </a:p>
      </dgm:t>
    </dgm:pt>
    <dgm:pt modelId="{8F4080FF-E679-46C6-9566-8F108DEFC0DB}" type="parTrans" cxnId="{74A81D1E-59D1-452F-8935-F92A46D67080}">
      <dgm:prSet/>
      <dgm:spPr/>
      <dgm:t>
        <a:bodyPr/>
        <a:lstStyle/>
        <a:p>
          <a:endParaRPr lang="en-US"/>
        </a:p>
      </dgm:t>
    </dgm:pt>
    <dgm:pt modelId="{41177A25-7147-40F8-97DD-6E00046E280C}" type="sibTrans" cxnId="{74A81D1E-59D1-452F-8935-F92A46D67080}">
      <dgm:prSet/>
      <dgm:spPr/>
      <dgm:t>
        <a:bodyPr/>
        <a:lstStyle/>
        <a:p>
          <a:endParaRPr lang="en-US"/>
        </a:p>
      </dgm:t>
    </dgm:pt>
    <dgm:pt modelId="{6542BF70-DB3C-44EA-AF9C-07F8FBA159F2}">
      <dgm:prSet/>
      <dgm:spPr/>
      <dgm:t>
        <a:bodyPr/>
        <a:lstStyle/>
        <a:p>
          <a:r>
            <a:rPr lang="en-AU"/>
            <a:t>Builds rapport and trust—students may feel more valued</a:t>
          </a:r>
          <a:endParaRPr lang="en-US"/>
        </a:p>
      </dgm:t>
    </dgm:pt>
    <dgm:pt modelId="{6AB850B5-A075-4321-B267-2C8A5A28A18A}" type="parTrans" cxnId="{D5FA261C-256C-4984-951A-FA9FD6080445}">
      <dgm:prSet/>
      <dgm:spPr/>
      <dgm:t>
        <a:bodyPr/>
        <a:lstStyle/>
        <a:p>
          <a:endParaRPr lang="en-US"/>
        </a:p>
      </dgm:t>
    </dgm:pt>
    <dgm:pt modelId="{76BBFF12-AC2A-453C-94EF-FE8FBEB2FE22}" type="sibTrans" cxnId="{D5FA261C-256C-4984-951A-FA9FD6080445}">
      <dgm:prSet/>
      <dgm:spPr/>
      <dgm:t>
        <a:bodyPr/>
        <a:lstStyle/>
        <a:p>
          <a:endParaRPr lang="en-US"/>
        </a:p>
      </dgm:t>
    </dgm:pt>
    <dgm:pt modelId="{A9759B12-B35D-4E4D-9C1C-898B135138D5}">
      <dgm:prSet/>
      <dgm:spPr/>
      <dgm:t>
        <a:bodyPr/>
        <a:lstStyle/>
        <a:p>
          <a:r>
            <a:rPr lang="en-AU"/>
            <a:t>Useful for pilot interventions or small-scale innovations</a:t>
          </a:r>
          <a:endParaRPr lang="en-US"/>
        </a:p>
      </dgm:t>
    </dgm:pt>
    <dgm:pt modelId="{0F84494D-CA66-4ECE-BFC4-16B2A260BBA2}" type="parTrans" cxnId="{73CF8B8B-8E6B-4DF6-953B-AC8C1562546F}">
      <dgm:prSet/>
      <dgm:spPr/>
      <dgm:t>
        <a:bodyPr/>
        <a:lstStyle/>
        <a:p>
          <a:endParaRPr lang="en-US"/>
        </a:p>
      </dgm:t>
    </dgm:pt>
    <dgm:pt modelId="{68E080D4-C8E7-4FC2-B8E8-B811E6ED464D}" type="sibTrans" cxnId="{73CF8B8B-8E6B-4DF6-953B-AC8C1562546F}">
      <dgm:prSet/>
      <dgm:spPr/>
      <dgm:t>
        <a:bodyPr/>
        <a:lstStyle/>
        <a:p>
          <a:endParaRPr lang="en-US"/>
        </a:p>
      </dgm:t>
    </dgm:pt>
    <dgm:pt modelId="{AAB5269D-C48F-46B8-8A93-4BA739001A00}">
      <dgm:prSet/>
      <dgm:spPr/>
      <dgm:t>
        <a:bodyPr/>
        <a:lstStyle/>
        <a:p>
          <a:r>
            <a:rPr lang="en-AU"/>
            <a:t>Encourages reflective dialogue</a:t>
          </a:r>
          <a:endParaRPr lang="en-US"/>
        </a:p>
      </dgm:t>
    </dgm:pt>
    <dgm:pt modelId="{D6A34632-CB1F-429E-9484-F1D01A875BD3}" type="parTrans" cxnId="{00371DA9-40B8-41EA-AD61-E53793C9A5BA}">
      <dgm:prSet/>
      <dgm:spPr/>
      <dgm:t>
        <a:bodyPr/>
        <a:lstStyle/>
        <a:p>
          <a:endParaRPr lang="en-US"/>
        </a:p>
      </dgm:t>
    </dgm:pt>
    <dgm:pt modelId="{E491B1A9-D357-4E9C-9973-5D9529623113}" type="sibTrans" cxnId="{00371DA9-40B8-41EA-AD61-E53793C9A5BA}">
      <dgm:prSet/>
      <dgm:spPr/>
      <dgm:t>
        <a:bodyPr/>
        <a:lstStyle/>
        <a:p>
          <a:endParaRPr lang="en-US"/>
        </a:p>
      </dgm:t>
    </dgm:pt>
    <dgm:pt modelId="{2602B04D-020C-4E4D-8A5C-64FEC64B08F9}" type="pres">
      <dgm:prSet presAssocID="{184D5FE9-4BBD-470C-9DF5-6EF058D80D89}" presName="linear" presStyleCnt="0">
        <dgm:presLayoutVars>
          <dgm:animLvl val="lvl"/>
          <dgm:resizeHandles val="exact"/>
        </dgm:presLayoutVars>
      </dgm:prSet>
      <dgm:spPr/>
    </dgm:pt>
    <dgm:pt modelId="{6873F345-A981-4627-92F3-B77547C3D922}" type="pres">
      <dgm:prSet presAssocID="{57BFECBF-4541-4239-9194-5E831866B6A5}" presName="parentText" presStyleLbl="node1" presStyleIdx="0" presStyleCnt="5">
        <dgm:presLayoutVars>
          <dgm:chMax val="0"/>
          <dgm:bulletEnabled val="1"/>
        </dgm:presLayoutVars>
      </dgm:prSet>
      <dgm:spPr/>
    </dgm:pt>
    <dgm:pt modelId="{5412F452-7FAF-450E-8BC5-FB81095BAE07}" type="pres">
      <dgm:prSet presAssocID="{2D66FCEF-31B1-499D-B341-4D5330780D7F}" presName="spacer" presStyleCnt="0"/>
      <dgm:spPr/>
    </dgm:pt>
    <dgm:pt modelId="{C59C2570-C8EB-4F3C-B199-722CF65A1A2D}" type="pres">
      <dgm:prSet presAssocID="{C0314ED1-959E-4FBE-A891-1F11650F8867}" presName="parentText" presStyleLbl="node1" presStyleIdx="1" presStyleCnt="5">
        <dgm:presLayoutVars>
          <dgm:chMax val="0"/>
          <dgm:bulletEnabled val="1"/>
        </dgm:presLayoutVars>
      </dgm:prSet>
      <dgm:spPr/>
    </dgm:pt>
    <dgm:pt modelId="{644D847E-23E7-442D-B516-2C4D6D846B22}" type="pres">
      <dgm:prSet presAssocID="{41177A25-7147-40F8-97DD-6E00046E280C}" presName="spacer" presStyleCnt="0"/>
      <dgm:spPr/>
    </dgm:pt>
    <dgm:pt modelId="{A1D62D9E-990A-4467-A54B-5401809127CA}" type="pres">
      <dgm:prSet presAssocID="{6542BF70-DB3C-44EA-AF9C-07F8FBA159F2}" presName="parentText" presStyleLbl="node1" presStyleIdx="2" presStyleCnt="5">
        <dgm:presLayoutVars>
          <dgm:chMax val="0"/>
          <dgm:bulletEnabled val="1"/>
        </dgm:presLayoutVars>
      </dgm:prSet>
      <dgm:spPr/>
    </dgm:pt>
    <dgm:pt modelId="{FC3F06AA-419B-467C-ABBC-AC46EE38E58B}" type="pres">
      <dgm:prSet presAssocID="{76BBFF12-AC2A-453C-94EF-FE8FBEB2FE22}" presName="spacer" presStyleCnt="0"/>
      <dgm:spPr/>
    </dgm:pt>
    <dgm:pt modelId="{42689A60-590F-44C2-9B85-7501EA3F7C50}" type="pres">
      <dgm:prSet presAssocID="{A9759B12-B35D-4E4D-9C1C-898B135138D5}" presName="parentText" presStyleLbl="node1" presStyleIdx="3" presStyleCnt="5">
        <dgm:presLayoutVars>
          <dgm:chMax val="0"/>
          <dgm:bulletEnabled val="1"/>
        </dgm:presLayoutVars>
      </dgm:prSet>
      <dgm:spPr/>
    </dgm:pt>
    <dgm:pt modelId="{BE699F34-D527-41D9-AD50-6FBC54565DA1}" type="pres">
      <dgm:prSet presAssocID="{68E080D4-C8E7-4FC2-B8E8-B811E6ED464D}" presName="spacer" presStyleCnt="0"/>
      <dgm:spPr/>
    </dgm:pt>
    <dgm:pt modelId="{D5B76CA0-5904-4D96-BF0F-BD8E4DFBDD70}" type="pres">
      <dgm:prSet presAssocID="{AAB5269D-C48F-46B8-8A93-4BA739001A00}" presName="parentText" presStyleLbl="node1" presStyleIdx="4" presStyleCnt="5">
        <dgm:presLayoutVars>
          <dgm:chMax val="0"/>
          <dgm:bulletEnabled val="1"/>
        </dgm:presLayoutVars>
      </dgm:prSet>
      <dgm:spPr/>
    </dgm:pt>
  </dgm:ptLst>
  <dgm:cxnLst>
    <dgm:cxn modelId="{8625E10E-B321-40D0-8BE3-1C0A6CC85548}" type="presOf" srcId="{6542BF70-DB3C-44EA-AF9C-07F8FBA159F2}" destId="{A1D62D9E-990A-4467-A54B-5401809127CA}" srcOrd="0" destOrd="0" presId="urn:microsoft.com/office/officeart/2005/8/layout/vList2"/>
    <dgm:cxn modelId="{D5FA261C-256C-4984-951A-FA9FD6080445}" srcId="{184D5FE9-4BBD-470C-9DF5-6EF058D80D89}" destId="{6542BF70-DB3C-44EA-AF9C-07F8FBA159F2}" srcOrd="2" destOrd="0" parTransId="{6AB850B5-A075-4321-B267-2C8A5A28A18A}" sibTransId="{76BBFF12-AC2A-453C-94EF-FE8FBEB2FE22}"/>
    <dgm:cxn modelId="{74A81D1E-59D1-452F-8935-F92A46D67080}" srcId="{184D5FE9-4BBD-470C-9DF5-6EF058D80D89}" destId="{C0314ED1-959E-4FBE-A891-1F11650F8867}" srcOrd="1" destOrd="0" parTransId="{8F4080FF-E679-46C6-9566-8F108DEFC0DB}" sibTransId="{41177A25-7147-40F8-97DD-6E00046E280C}"/>
    <dgm:cxn modelId="{73CF8B8B-8E6B-4DF6-953B-AC8C1562546F}" srcId="{184D5FE9-4BBD-470C-9DF5-6EF058D80D89}" destId="{A9759B12-B35D-4E4D-9C1C-898B135138D5}" srcOrd="3" destOrd="0" parTransId="{0F84494D-CA66-4ECE-BFC4-16B2A260BBA2}" sibTransId="{68E080D4-C8E7-4FC2-B8E8-B811E6ED464D}"/>
    <dgm:cxn modelId="{FED9588F-7398-487B-A3F7-4317384365F6}" type="presOf" srcId="{184D5FE9-4BBD-470C-9DF5-6EF058D80D89}" destId="{2602B04D-020C-4E4D-8A5C-64FEC64B08F9}" srcOrd="0" destOrd="0" presId="urn:microsoft.com/office/officeart/2005/8/layout/vList2"/>
    <dgm:cxn modelId="{00371DA9-40B8-41EA-AD61-E53793C9A5BA}" srcId="{184D5FE9-4BBD-470C-9DF5-6EF058D80D89}" destId="{AAB5269D-C48F-46B8-8A93-4BA739001A00}" srcOrd="4" destOrd="0" parTransId="{D6A34632-CB1F-429E-9484-F1D01A875BD3}" sibTransId="{E491B1A9-D357-4E9C-9973-5D9529623113}"/>
    <dgm:cxn modelId="{AA9181BC-C926-4B81-BF2C-DB4E0943F2D3}" srcId="{184D5FE9-4BBD-470C-9DF5-6EF058D80D89}" destId="{57BFECBF-4541-4239-9194-5E831866B6A5}" srcOrd="0" destOrd="0" parTransId="{82ED617C-8172-48DD-B735-458419D0167E}" sibTransId="{2D66FCEF-31B1-499D-B341-4D5330780D7F}"/>
    <dgm:cxn modelId="{B8062ED6-B2F0-4A5C-9E74-DFEC0F099FCA}" type="presOf" srcId="{57BFECBF-4541-4239-9194-5E831866B6A5}" destId="{6873F345-A981-4627-92F3-B77547C3D922}" srcOrd="0" destOrd="0" presId="urn:microsoft.com/office/officeart/2005/8/layout/vList2"/>
    <dgm:cxn modelId="{3679ECF7-8D8D-4624-9104-A14B69C4B49E}" type="presOf" srcId="{A9759B12-B35D-4E4D-9C1C-898B135138D5}" destId="{42689A60-590F-44C2-9B85-7501EA3F7C50}" srcOrd="0" destOrd="0" presId="urn:microsoft.com/office/officeart/2005/8/layout/vList2"/>
    <dgm:cxn modelId="{9B8E7BFC-C980-44FE-BEBC-9BD0F8F99F47}" type="presOf" srcId="{AAB5269D-C48F-46B8-8A93-4BA739001A00}" destId="{D5B76CA0-5904-4D96-BF0F-BD8E4DFBDD70}" srcOrd="0" destOrd="0" presId="urn:microsoft.com/office/officeart/2005/8/layout/vList2"/>
    <dgm:cxn modelId="{AD2FAEFF-2581-460F-AAE5-AE2AB403C404}" type="presOf" srcId="{C0314ED1-959E-4FBE-A891-1F11650F8867}" destId="{C59C2570-C8EB-4F3C-B199-722CF65A1A2D}" srcOrd="0" destOrd="0" presId="urn:microsoft.com/office/officeart/2005/8/layout/vList2"/>
    <dgm:cxn modelId="{BFC3C54A-FC64-495F-B856-144F1F736450}" type="presParOf" srcId="{2602B04D-020C-4E4D-8A5C-64FEC64B08F9}" destId="{6873F345-A981-4627-92F3-B77547C3D922}" srcOrd="0" destOrd="0" presId="urn:microsoft.com/office/officeart/2005/8/layout/vList2"/>
    <dgm:cxn modelId="{4F72B6AC-11EF-4B70-9310-5E8BB5765645}" type="presParOf" srcId="{2602B04D-020C-4E4D-8A5C-64FEC64B08F9}" destId="{5412F452-7FAF-450E-8BC5-FB81095BAE07}" srcOrd="1" destOrd="0" presId="urn:microsoft.com/office/officeart/2005/8/layout/vList2"/>
    <dgm:cxn modelId="{88358C5A-A8C0-43EF-93BC-DF0BB71E7682}" type="presParOf" srcId="{2602B04D-020C-4E4D-8A5C-64FEC64B08F9}" destId="{C59C2570-C8EB-4F3C-B199-722CF65A1A2D}" srcOrd="2" destOrd="0" presId="urn:microsoft.com/office/officeart/2005/8/layout/vList2"/>
    <dgm:cxn modelId="{695B4A99-C18D-4828-BC36-131B0C7929C4}" type="presParOf" srcId="{2602B04D-020C-4E4D-8A5C-64FEC64B08F9}" destId="{644D847E-23E7-442D-B516-2C4D6D846B22}" srcOrd="3" destOrd="0" presId="urn:microsoft.com/office/officeart/2005/8/layout/vList2"/>
    <dgm:cxn modelId="{41370D8C-6512-41AD-8231-A1FD4ECA3932}" type="presParOf" srcId="{2602B04D-020C-4E4D-8A5C-64FEC64B08F9}" destId="{A1D62D9E-990A-4467-A54B-5401809127CA}" srcOrd="4" destOrd="0" presId="urn:microsoft.com/office/officeart/2005/8/layout/vList2"/>
    <dgm:cxn modelId="{4DE56C21-E517-43CB-8D59-BB96A61396CD}" type="presParOf" srcId="{2602B04D-020C-4E4D-8A5C-64FEC64B08F9}" destId="{FC3F06AA-419B-467C-ABBC-AC46EE38E58B}" srcOrd="5" destOrd="0" presId="urn:microsoft.com/office/officeart/2005/8/layout/vList2"/>
    <dgm:cxn modelId="{65ECC82E-D0C2-4407-BF35-2E930EEC0EAB}" type="presParOf" srcId="{2602B04D-020C-4E4D-8A5C-64FEC64B08F9}" destId="{42689A60-590F-44C2-9B85-7501EA3F7C50}" srcOrd="6" destOrd="0" presId="urn:microsoft.com/office/officeart/2005/8/layout/vList2"/>
    <dgm:cxn modelId="{D5E984FB-09AD-476B-86C6-682F615661FC}" type="presParOf" srcId="{2602B04D-020C-4E4D-8A5C-64FEC64B08F9}" destId="{BE699F34-D527-41D9-AD50-6FBC54565DA1}" srcOrd="7" destOrd="0" presId="urn:microsoft.com/office/officeart/2005/8/layout/vList2"/>
    <dgm:cxn modelId="{1835337A-7519-4FC6-AD55-EB353F461B7C}" type="presParOf" srcId="{2602B04D-020C-4E4D-8A5C-64FEC64B08F9}" destId="{D5B76CA0-5904-4D96-BF0F-BD8E4DFBDD70}"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851116-3AFD-4D4F-9F79-B630CDF793F7}"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0BDE08E-CDD3-4DCA-B8C5-94FE0CD9E9FD}">
      <dgm:prSet/>
      <dgm:spPr/>
      <dgm:t>
        <a:bodyPr/>
        <a:lstStyle/>
        <a:p>
          <a:r>
            <a:rPr lang="en-US"/>
            <a:t>• Use clear and concise language</a:t>
          </a:r>
        </a:p>
      </dgm:t>
    </dgm:pt>
    <dgm:pt modelId="{193AD402-EA3D-46EF-B165-9E879273C110}" type="parTrans" cxnId="{4B4C6AB4-4931-49F9-9B7F-587BDAF19761}">
      <dgm:prSet/>
      <dgm:spPr/>
      <dgm:t>
        <a:bodyPr/>
        <a:lstStyle/>
        <a:p>
          <a:endParaRPr lang="en-US"/>
        </a:p>
      </dgm:t>
    </dgm:pt>
    <dgm:pt modelId="{8E2FAB7F-EFC7-4A99-BF51-2CB9B10202F1}" type="sibTrans" cxnId="{4B4C6AB4-4931-49F9-9B7F-587BDAF19761}">
      <dgm:prSet/>
      <dgm:spPr/>
      <dgm:t>
        <a:bodyPr/>
        <a:lstStyle/>
        <a:p>
          <a:endParaRPr lang="en-US"/>
        </a:p>
      </dgm:t>
    </dgm:pt>
    <dgm:pt modelId="{FB560C0F-86DA-4BBB-9700-961444BACDDC}">
      <dgm:prSet/>
      <dgm:spPr/>
      <dgm:t>
        <a:bodyPr/>
        <a:lstStyle/>
        <a:p>
          <a:r>
            <a:rPr lang="en-US"/>
            <a:t>• Avoid:</a:t>
          </a:r>
        </a:p>
      </dgm:t>
    </dgm:pt>
    <dgm:pt modelId="{E1020111-F3F9-4B9D-9919-44C55558DE5A}" type="parTrans" cxnId="{B37EA523-C07D-496C-B179-B8CA3A87EB27}">
      <dgm:prSet/>
      <dgm:spPr/>
      <dgm:t>
        <a:bodyPr/>
        <a:lstStyle/>
        <a:p>
          <a:endParaRPr lang="en-US"/>
        </a:p>
      </dgm:t>
    </dgm:pt>
    <dgm:pt modelId="{7ACD7EA4-C448-47BD-B7BD-53B43387FBEF}" type="sibTrans" cxnId="{B37EA523-C07D-496C-B179-B8CA3A87EB27}">
      <dgm:prSet/>
      <dgm:spPr/>
      <dgm:t>
        <a:bodyPr/>
        <a:lstStyle/>
        <a:p>
          <a:endParaRPr lang="en-US"/>
        </a:p>
      </dgm:t>
    </dgm:pt>
    <dgm:pt modelId="{DF5282BB-21CF-42D6-883B-0B3BF51C16FC}">
      <dgm:prSet/>
      <dgm:spPr/>
      <dgm:t>
        <a:bodyPr/>
        <a:lstStyle/>
        <a:p>
          <a:r>
            <a:rPr lang="en-US"/>
            <a:t>- Leading or double-barreled questions</a:t>
          </a:r>
        </a:p>
      </dgm:t>
    </dgm:pt>
    <dgm:pt modelId="{C7C7075C-2B92-47E7-97BB-C3708C7E1333}" type="parTrans" cxnId="{35D4B614-8722-4C1A-81FF-830497AB3F24}">
      <dgm:prSet/>
      <dgm:spPr/>
      <dgm:t>
        <a:bodyPr/>
        <a:lstStyle/>
        <a:p>
          <a:endParaRPr lang="en-US"/>
        </a:p>
      </dgm:t>
    </dgm:pt>
    <dgm:pt modelId="{00FB1166-70C4-41B8-BD09-269549AC2007}" type="sibTrans" cxnId="{35D4B614-8722-4C1A-81FF-830497AB3F24}">
      <dgm:prSet/>
      <dgm:spPr/>
      <dgm:t>
        <a:bodyPr/>
        <a:lstStyle/>
        <a:p>
          <a:endParaRPr lang="en-US"/>
        </a:p>
      </dgm:t>
    </dgm:pt>
    <dgm:pt modelId="{7325A490-73A9-42FF-80D7-F79CEB8F4883}">
      <dgm:prSet/>
      <dgm:spPr/>
      <dgm:t>
        <a:bodyPr/>
        <a:lstStyle/>
        <a:p>
          <a:r>
            <a:rPr lang="en-US"/>
            <a:t>- Jargon or complex terms</a:t>
          </a:r>
        </a:p>
      </dgm:t>
    </dgm:pt>
    <dgm:pt modelId="{28CC8F04-0130-43BA-82B5-0CD924EC053E}" type="parTrans" cxnId="{E3F984BE-B102-4F26-BE3C-3A5141125FCD}">
      <dgm:prSet/>
      <dgm:spPr/>
      <dgm:t>
        <a:bodyPr/>
        <a:lstStyle/>
        <a:p>
          <a:endParaRPr lang="en-US"/>
        </a:p>
      </dgm:t>
    </dgm:pt>
    <dgm:pt modelId="{6A2B3DB4-E48B-4C41-A4E9-F54FAE3955BD}" type="sibTrans" cxnId="{E3F984BE-B102-4F26-BE3C-3A5141125FCD}">
      <dgm:prSet/>
      <dgm:spPr/>
      <dgm:t>
        <a:bodyPr/>
        <a:lstStyle/>
        <a:p>
          <a:endParaRPr lang="en-US"/>
        </a:p>
      </dgm:t>
    </dgm:pt>
    <dgm:pt modelId="{58C180B9-878A-4E58-8B80-545EA05514B0}">
      <dgm:prSet/>
      <dgm:spPr/>
      <dgm:t>
        <a:bodyPr/>
        <a:lstStyle/>
        <a:p>
          <a:r>
            <a:rPr lang="en-US"/>
            <a:t>• Example:</a:t>
          </a:r>
        </a:p>
      </dgm:t>
    </dgm:pt>
    <dgm:pt modelId="{7EC9A9EC-085F-43CF-B4E2-37DEDD5263A1}" type="parTrans" cxnId="{CBEB30AF-5456-4B5A-9780-14D81B20719E}">
      <dgm:prSet/>
      <dgm:spPr/>
      <dgm:t>
        <a:bodyPr/>
        <a:lstStyle/>
        <a:p>
          <a:endParaRPr lang="en-US"/>
        </a:p>
      </dgm:t>
    </dgm:pt>
    <dgm:pt modelId="{7EBC4046-3129-4B85-8966-30F1B716B6DE}" type="sibTrans" cxnId="{CBEB30AF-5456-4B5A-9780-14D81B20719E}">
      <dgm:prSet/>
      <dgm:spPr/>
      <dgm:t>
        <a:bodyPr/>
        <a:lstStyle/>
        <a:p>
          <a:endParaRPr lang="en-US"/>
        </a:p>
      </dgm:t>
    </dgm:pt>
    <dgm:pt modelId="{493E86E5-5367-46B1-965C-9C7F708CD7D1}">
      <dgm:prSet/>
      <dgm:spPr/>
      <dgm:t>
        <a:bodyPr/>
        <a:lstStyle/>
        <a:p>
          <a:r>
            <a:rPr lang="en-US"/>
            <a:t>- Poor: “Was the tutor helpful and clear?”</a:t>
          </a:r>
        </a:p>
      </dgm:t>
    </dgm:pt>
    <dgm:pt modelId="{238EF004-44C1-4F02-8E93-D844DA42D84A}" type="parTrans" cxnId="{6200A11F-44F6-415C-BE33-BEC2EB92C46E}">
      <dgm:prSet/>
      <dgm:spPr/>
      <dgm:t>
        <a:bodyPr/>
        <a:lstStyle/>
        <a:p>
          <a:endParaRPr lang="en-US"/>
        </a:p>
      </dgm:t>
    </dgm:pt>
    <dgm:pt modelId="{9AF73ECD-DDCF-4569-8B38-E2877AE940EB}" type="sibTrans" cxnId="{6200A11F-44F6-415C-BE33-BEC2EB92C46E}">
      <dgm:prSet/>
      <dgm:spPr/>
      <dgm:t>
        <a:bodyPr/>
        <a:lstStyle/>
        <a:p>
          <a:endParaRPr lang="en-US"/>
        </a:p>
      </dgm:t>
    </dgm:pt>
    <dgm:pt modelId="{9B54AB94-242E-4D38-B86A-B5858AF805D8}">
      <dgm:prSet/>
      <dgm:spPr/>
      <dgm:t>
        <a:bodyPr/>
        <a:lstStyle/>
        <a:p>
          <a:r>
            <a:rPr lang="en-US"/>
            <a:t>- Better: “The tutor explained concepts clearly.” (Likert)</a:t>
          </a:r>
        </a:p>
      </dgm:t>
    </dgm:pt>
    <dgm:pt modelId="{6CAF43BE-9305-4FBA-AFBE-31127D28B53C}" type="parTrans" cxnId="{9922E227-1171-4B24-9B6B-0D2EEA25C41C}">
      <dgm:prSet/>
      <dgm:spPr/>
      <dgm:t>
        <a:bodyPr/>
        <a:lstStyle/>
        <a:p>
          <a:endParaRPr lang="en-US"/>
        </a:p>
      </dgm:t>
    </dgm:pt>
    <dgm:pt modelId="{135467B5-3560-42A1-AB34-D473BC1D8621}" type="sibTrans" cxnId="{9922E227-1171-4B24-9B6B-0D2EEA25C41C}">
      <dgm:prSet/>
      <dgm:spPr/>
      <dgm:t>
        <a:bodyPr/>
        <a:lstStyle/>
        <a:p>
          <a:endParaRPr lang="en-US"/>
        </a:p>
      </dgm:t>
    </dgm:pt>
    <dgm:pt modelId="{8581CA7F-7DA7-4739-82AC-3E2DB7BE629D}" type="pres">
      <dgm:prSet presAssocID="{EA851116-3AFD-4D4F-9F79-B630CDF793F7}" presName="root" presStyleCnt="0">
        <dgm:presLayoutVars>
          <dgm:dir/>
          <dgm:resizeHandles val="exact"/>
        </dgm:presLayoutVars>
      </dgm:prSet>
      <dgm:spPr/>
    </dgm:pt>
    <dgm:pt modelId="{FAD31D43-06A4-4B40-81D6-1A7BCAA5753F}" type="pres">
      <dgm:prSet presAssocID="{00BDE08E-CDD3-4DCA-B8C5-94FE0CD9E9FD}" presName="compNode" presStyleCnt="0"/>
      <dgm:spPr/>
    </dgm:pt>
    <dgm:pt modelId="{CEA401ED-2A04-4134-89CD-87F24D63A701}" type="pres">
      <dgm:prSet presAssocID="{00BDE08E-CDD3-4DCA-B8C5-94FE0CD9E9FD}" presName="bgRect" presStyleLbl="bgShp" presStyleIdx="0" presStyleCnt="7"/>
      <dgm:spPr/>
    </dgm:pt>
    <dgm:pt modelId="{FF67D74E-5A75-4054-9AA2-D4D1236B9514}" type="pres">
      <dgm:prSet presAssocID="{00BDE08E-CDD3-4DCA-B8C5-94FE0CD9E9FD}"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ncil"/>
        </a:ext>
      </dgm:extLst>
    </dgm:pt>
    <dgm:pt modelId="{407440A5-374B-486C-BAEC-7A06AAF8A9BF}" type="pres">
      <dgm:prSet presAssocID="{00BDE08E-CDD3-4DCA-B8C5-94FE0CD9E9FD}" presName="spaceRect" presStyleCnt="0"/>
      <dgm:spPr/>
    </dgm:pt>
    <dgm:pt modelId="{BC7D3A7D-0C8D-45F5-BD84-0AB45E8BDD8F}" type="pres">
      <dgm:prSet presAssocID="{00BDE08E-CDD3-4DCA-B8C5-94FE0CD9E9FD}" presName="parTx" presStyleLbl="revTx" presStyleIdx="0" presStyleCnt="7">
        <dgm:presLayoutVars>
          <dgm:chMax val="0"/>
          <dgm:chPref val="0"/>
        </dgm:presLayoutVars>
      </dgm:prSet>
      <dgm:spPr/>
    </dgm:pt>
    <dgm:pt modelId="{9B8F8852-56C0-40F0-83A3-DA6BEEDEF348}" type="pres">
      <dgm:prSet presAssocID="{8E2FAB7F-EFC7-4A99-BF51-2CB9B10202F1}" presName="sibTrans" presStyleCnt="0"/>
      <dgm:spPr/>
    </dgm:pt>
    <dgm:pt modelId="{36C0B45B-A616-43D7-8F92-B17B78490C72}" type="pres">
      <dgm:prSet presAssocID="{FB560C0F-86DA-4BBB-9700-961444BACDDC}" presName="compNode" presStyleCnt="0"/>
      <dgm:spPr/>
    </dgm:pt>
    <dgm:pt modelId="{EA3A84A6-06B9-4C14-A5A5-AF2D485DB67B}" type="pres">
      <dgm:prSet presAssocID="{FB560C0F-86DA-4BBB-9700-961444BACDDC}" presName="bgRect" presStyleLbl="bgShp" presStyleIdx="1" presStyleCnt="7"/>
      <dgm:spPr/>
    </dgm:pt>
    <dgm:pt modelId="{52FD4790-8E30-4BFC-A7A1-BA3488B16CE6}" type="pres">
      <dgm:prSet presAssocID="{FB560C0F-86DA-4BBB-9700-961444BACDDC}"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ers"/>
        </a:ext>
      </dgm:extLst>
    </dgm:pt>
    <dgm:pt modelId="{035631A7-C335-4D77-B302-BB59759D8A3A}" type="pres">
      <dgm:prSet presAssocID="{FB560C0F-86DA-4BBB-9700-961444BACDDC}" presName="spaceRect" presStyleCnt="0"/>
      <dgm:spPr/>
    </dgm:pt>
    <dgm:pt modelId="{5F9DBDB8-2024-416F-96FF-0E1602FC484D}" type="pres">
      <dgm:prSet presAssocID="{FB560C0F-86DA-4BBB-9700-961444BACDDC}" presName="parTx" presStyleLbl="revTx" presStyleIdx="1" presStyleCnt="7">
        <dgm:presLayoutVars>
          <dgm:chMax val="0"/>
          <dgm:chPref val="0"/>
        </dgm:presLayoutVars>
      </dgm:prSet>
      <dgm:spPr/>
    </dgm:pt>
    <dgm:pt modelId="{AC67F1F6-FBF4-407B-A045-2C8188F24AE9}" type="pres">
      <dgm:prSet presAssocID="{7ACD7EA4-C448-47BD-B7BD-53B43387FBEF}" presName="sibTrans" presStyleCnt="0"/>
      <dgm:spPr/>
    </dgm:pt>
    <dgm:pt modelId="{4602F1A6-54EF-40C0-A91F-216699CD8AC7}" type="pres">
      <dgm:prSet presAssocID="{DF5282BB-21CF-42D6-883B-0B3BF51C16FC}" presName="compNode" presStyleCnt="0"/>
      <dgm:spPr/>
    </dgm:pt>
    <dgm:pt modelId="{B4602484-6996-446C-B606-5EBB11A7D25F}" type="pres">
      <dgm:prSet presAssocID="{DF5282BB-21CF-42D6-883B-0B3BF51C16FC}" presName="bgRect" presStyleLbl="bgShp" presStyleIdx="2" presStyleCnt="7"/>
      <dgm:spPr/>
    </dgm:pt>
    <dgm:pt modelId="{99156DE1-2186-4307-9CC7-615FC6A85424}" type="pres">
      <dgm:prSet presAssocID="{DF5282BB-21CF-42D6-883B-0B3BF51C16FC}"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ining Tools"/>
        </a:ext>
      </dgm:extLst>
    </dgm:pt>
    <dgm:pt modelId="{F2A891BB-125C-4B29-8316-427DF939EBE3}" type="pres">
      <dgm:prSet presAssocID="{DF5282BB-21CF-42D6-883B-0B3BF51C16FC}" presName="spaceRect" presStyleCnt="0"/>
      <dgm:spPr/>
    </dgm:pt>
    <dgm:pt modelId="{8EAC6F8F-A4B3-4799-852B-EE326307E582}" type="pres">
      <dgm:prSet presAssocID="{DF5282BB-21CF-42D6-883B-0B3BF51C16FC}" presName="parTx" presStyleLbl="revTx" presStyleIdx="2" presStyleCnt="7">
        <dgm:presLayoutVars>
          <dgm:chMax val="0"/>
          <dgm:chPref val="0"/>
        </dgm:presLayoutVars>
      </dgm:prSet>
      <dgm:spPr/>
    </dgm:pt>
    <dgm:pt modelId="{3069CD1D-3FD8-45E5-BF43-48B0B2F837F1}" type="pres">
      <dgm:prSet presAssocID="{00FB1166-70C4-41B8-BD09-269549AC2007}" presName="sibTrans" presStyleCnt="0"/>
      <dgm:spPr/>
    </dgm:pt>
    <dgm:pt modelId="{7696DE3C-9D73-4CA2-BEE7-B860FA3E446C}" type="pres">
      <dgm:prSet presAssocID="{7325A490-73A9-42FF-80D7-F79CEB8F4883}" presName="compNode" presStyleCnt="0"/>
      <dgm:spPr/>
    </dgm:pt>
    <dgm:pt modelId="{BFD7F996-A9D1-4564-AE9D-9B18A2D9066C}" type="pres">
      <dgm:prSet presAssocID="{7325A490-73A9-42FF-80D7-F79CEB8F4883}" presName="bgRect" presStyleLbl="bgShp" presStyleIdx="3" presStyleCnt="7"/>
      <dgm:spPr/>
    </dgm:pt>
    <dgm:pt modelId="{718B4C20-7BA2-40D9-B776-5E9DECD8EA94}" type="pres">
      <dgm:prSet presAssocID="{7325A490-73A9-42FF-80D7-F79CEB8F4883}"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ongue"/>
        </a:ext>
      </dgm:extLst>
    </dgm:pt>
    <dgm:pt modelId="{A189BDCD-55EF-41A0-9B2D-8B4BF2198F32}" type="pres">
      <dgm:prSet presAssocID="{7325A490-73A9-42FF-80D7-F79CEB8F4883}" presName="spaceRect" presStyleCnt="0"/>
      <dgm:spPr/>
    </dgm:pt>
    <dgm:pt modelId="{AF213080-5C9C-411D-B574-0F10C9D9523A}" type="pres">
      <dgm:prSet presAssocID="{7325A490-73A9-42FF-80D7-F79CEB8F4883}" presName="parTx" presStyleLbl="revTx" presStyleIdx="3" presStyleCnt="7">
        <dgm:presLayoutVars>
          <dgm:chMax val="0"/>
          <dgm:chPref val="0"/>
        </dgm:presLayoutVars>
      </dgm:prSet>
      <dgm:spPr/>
    </dgm:pt>
    <dgm:pt modelId="{D0145669-837C-4006-AA5A-DEDA7AA8E472}" type="pres">
      <dgm:prSet presAssocID="{6A2B3DB4-E48B-4C41-A4E9-F54FAE3955BD}" presName="sibTrans" presStyleCnt="0"/>
      <dgm:spPr/>
    </dgm:pt>
    <dgm:pt modelId="{108E0514-3F1A-43ED-AED0-28E897346E6A}" type="pres">
      <dgm:prSet presAssocID="{58C180B9-878A-4E58-8B80-545EA05514B0}" presName="compNode" presStyleCnt="0"/>
      <dgm:spPr/>
    </dgm:pt>
    <dgm:pt modelId="{55DBD5F7-C16C-42EB-86B7-03336C3486CA}" type="pres">
      <dgm:prSet presAssocID="{58C180B9-878A-4E58-8B80-545EA05514B0}" presName="bgRect" presStyleLbl="bgShp" presStyleIdx="4" presStyleCnt="7"/>
      <dgm:spPr/>
    </dgm:pt>
    <dgm:pt modelId="{BA30A42A-72ED-4D70-BC62-2BF2FCDF7D4A}" type="pres">
      <dgm:prSet presAssocID="{58C180B9-878A-4E58-8B80-545EA05514B0}"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losed Quotation Mark"/>
        </a:ext>
      </dgm:extLst>
    </dgm:pt>
    <dgm:pt modelId="{FC155E72-B3CC-4B19-AC56-B6E161222A55}" type="pres">
      <dgm:prSet presAssocID="{58C180B9-878A-4E58-8B80-545EA05514B0}" presName="spaceRect" presStyleCnt="0"/>
      <dgm:spPr/>
    </dgm:pt>
    <dgm:pt modelId="{5FC10514-5E28-46FB-990A-D0E8B90DB8DA}" type="pres">
      <dgm:prSet presAssocID="{58C180B9-878A-4E58-8B80-545EA05514B0}" presName="parTx" presStyleLbl="revTx" presStyleIdx="4" presStyleCnt="7">
        <dgm:presLayoutVars>
          <dgm:chMax val="0"/>
          <dgm:chPref val="0"/>
        </dgm:presLayoutVars>
      </dgm:prSet>
      <dgm:spPr/>
    </dgm:pt>
    <dgm:pt modelId="{8FE9226B-4D48-45AC-AA07-DB7A15D07D18}" type="pres">
      <dgm:prSet presAssocID="{7EBC4046-3129-4B85-8966-30F1B716B6DE}" presName="sibTrans" presStyleCnt="0"/>
      <dgm:spPr/>
    </dgm:pt>
    <dgm:pt modelId="{0D19B949-1623-43CD-B1E9-C5BA18BED5BD}" type="pres">
      <dgm:prSet presAssocID="{493E86E5-5367-46B1-965C-9C7F708CD7D1}" presName="compNode" presStyleCnt="0"/>
      <dgm:spPr/>
    </dgm:pt>
    <dgm:pt modelId="{59D4FEE4-AB26-4AC7-A083-A898DA155C20}" type="pres">
      <dgm:prSet presAssocID="{493E86E5-5367-46B1-965C-9C7F708CD7D1}" presName="bgRect" presStyleLbl="bgShp" presStyleIdx="5" presStyleCnt="7"/>
      <dgm:spPr/>
    </dgm:pt>
    <dgm:pt modelId="{7736EC52-DD32-400E-9DB7-186A78CF4DDF}" type="pres">
      <dgm:prSet presAssocID="{493E86E5-5367-46B1-965C-9C7F708CD7D1}"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lassroom"/>
        </a:ext>
      </dgm:extLst>
    </dgm:pt>
    <dgm:pt modelId="{C82731B0-E99F-4283-BF0C-18F5994E0709}" type="pres">
      <dgm:prSet presAssocID="{493E86E5-5367-46B1-965C-9C7F708CD7D1}" presName="spaceRect" presStyleCnt="0"/>
      <dgm:spPr/>
    </dgm:pt>
    <dgm:pt modelId="{DBC527F3-5ED7-4A8F-8F44-955777A0DA9A}" type="pres">
      <dgm:prSet presAssocID="{493E86E5-5367-46B1-965C-9C7F708CD7D1}" presName="parTx" presStyleLbl="revTx" presStyleIdx="5" presStyleCnt="7">
        <dgm:presLayoutVars>
          <dgm:chMax val="0"/>
          <dgm:chPref val="0"/>
        </dgm:presLayoutVars>
      </dgm:prSet>
      <dgm:spPr/>
    </dgm:pt>
    <dgm:pt modelId="{14D2722D-FBE4-4355-BD72-FB9D34ED7A71}" type="pres">
      <dgm:prSet presAssocID="{9AF73ECD-DDCF-4569-8B38-E2877AE940EB}" presName="sibTrans" presStyleCnt="0"/>
      <dgm:spPr/>
    </dgm:pt>
    <dgm:pt modelId="{DD24CCD0-3AE3-46D8-B26D-68449515B9CE}" type="pres">
      <dgm:prSet presAssocID="{9B54AB94-242E-4D38-B86A-B5858AF805D8}" presName="compNode" presStyleCnt="0"/>
      <dgm:spPr/>
    </dgm:pt>
    <dgm:pt modelId="{2F9B6C5F-B54C-4F12-9BBC-C18C80D38436}" type="pres">
      <dgm:prSet presAssocID="{9B54AB94-242E-4D38-B86A-B5858AF805D8}" presName="bgRect" presStyleLbl="bgShp" presStyleIdx="6" presStyleCnt="7"/>
      <dgm:spPr/>
    </dgm:pt>
    <dgm:pt modelId="{2BCC629F-68AB-4217-8C84-2A52261D6014}" type="pres">
      <dgm:prSet presAssocID="{9B54AB94-242E-4D38-B86A-B5858AF805D8}"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Diploma Roll"/>
        </a:ext>
      </dgm:extLst>
    </dgm:pt>
    <dgm:pt modelId="{2684525D-1353-4D41-B1D2-AFE601232E95}" type="pres">
      <dgm:prSet presAssocID="{9B54AB94-242E-4D38-B86A-B5858AF805D8}" presName="spaceRect" presStyleCnt="0"/>
      <dgm:spPr/>
    </dgm:pt>
    <dgm:pt modelId="{35EEAAED-FA27-4D67-8A72-D31AB69AB403}" type="pres">
      <dgm:prSet presAssocID="{9B54AB94-242E-4D38-B86A-B5858AF805D8}" presName="parTx" presStyleLbl="revTx" presStyleIdx="6" presStyleCnt="7">
        <dgm:presLayoutVars>
          <dgm:chMax val="0"/>
          <dgm:chPref val="0"/>
        </dgm:presLayoutVars>
      </dgm:prSet>
      <dgm:spPr/>
    </dgm:pt>
  </dgm:ptLst>
  <dgm:cxnLst>
    <dgm:cxn modelId="{5FC59A13-524C-4640-A71A-7A0B7EF4FE18}" type="presOf" srcId="{58C180B9-878A-4E58-8B80-545EA05514B0}" destId="{5FC10514-5E28-46FB-990A-D0E8B90DB8DA}" srcOrd="0" destOrd="0" presId="urn:microsoft.com/office/officeart/2018/2/layout/IconVerticalSolidList"/>
    <dgm:cxn modelId="{35D4B614-8722-4C1A-81FF-830497AB3F24}" srcId="{EA851116-3AFD-4D4F-9F79-B630CDF793F7}" destId="{DF5282BB-21CF-42D6-883B-0B3BF51C16FC}" srcOrd="2" destOrd="0" parTransId="{C7C7075C-2B92-47E7-97BB-C3708C7E1333}" sibTransId="{00FB1166-70C4-41B8-BD09-269549AC2007}"/>
    <dgm:cxn modelId="{6200A11F-44F6-415C-BE33-BEC2EB92C46E}" srcId="{EA851116-3AFD-4D4F-9F79-B630CDF793F7}" destId="{493E86E5-5367-46B1-965C-9C7F708CD7D1}" srcOrd="5" destOrd="0" parTransId="{238EF004-44C1-4F02-8E93-D844DA42D84A}" sibTransId="{9AF73ECD-DDCF-4569-8B38-E2877AE940EB}"/>
    <dgm:cxn modelId="{C6BC5823-C1C4-4197-8297-F34D129DAF3D}" type="presOf" srcId="{FB560C0F-86DA-4BBB-9700-961444BACDDC}" destId="{5F9DBDB8-2024-416F-96FF-0E1602FC484D}" srcOrd="0" destOrd="0" presId="urn:microsoft.com/office/officeart/2018/2/layout/IconVerticalSolidList"/>
    <dgm:cxn modelId="{B37EA523-C07D-496C-B179-B8CA3A87EB27}" srcId="{EA851116-3AFD-4D4F-9F79-B630CDF793F7}" destId="{FB560C0F-86DA-4BBB-9700-961444BACDDC}" srcOrd="1" destOrd="0" parTransId="{E1020111-F3F9-4B9D-9919-44C55558DE5A}" sibTransId="{7ACD7EA4-C448-47BD-B7BD-53B43387FBEF}"/>
    <dgm:cxn modelId="{9922E227-1171-4B24-9B6B-0D2EEA25C41C}" srcId="{EA851116-3AFD-4D4F-9F79-B630CDF793F7}" destId="{9B54AB94-242E-4D38-B86A-B5858AF805D8}" srcOrd="6" destOrd="0" parTransId="{6CAF43BE-9305-4FBA-AFBE-31127D28B53C}" sibTransId="{135467B5-3560-42A1-AB34-D473BC1D8621}"/>
    <dgm:cxn modelId="{257A603E-3020-47D5-8E4C-03CCAA4D8644}" type="presOf" srcId="{7325A490-73A9-42FF-80D7-F79CEB8F4883}" destId="{AF213080-5C9C-411D-B574-0F10C9D9523A}" srcOrd="0" destOrd="0" presId="urn:microsoft.com/office/officeart/2018/2/layout/IconVerticalSolidList"/>
    <dgm:cxn modelId="{C971A65D-67C5-4E06-9C3C-C35A5F95D576}" type="presOf" srcId="{9B54AB94-242E-4D38-B86A-B5858AF805D8}" destId="{35EEAAED-FA27-4D67-8A72-D31AB69AB403}" srcOrd="0" destOrd="0" presId="urn:microsoft.com/office/officeart/2018/2/layout/IconVerticalSolidList"/>
    <dgm:cxn modelId="{3BF9A694-5738-46FB-9BF1-86F78F02C833}" type="presOf" srcId="{00BDE08E-CDD3-4DCA-B8C5-94FE0CD9E9FD}" destId="{BC7D3A7D-0C8D-45F5-BD84-0AB45E8BDD8F}" srcOrd="0" destOrd="0" presId="urn:microsoft.com/office/officeart/2018/2/layout/IconVerticalSolidList"/>
    <dgm:cxn modelId="{CBEB30AF-5456-4B5A-9780-14D81B20719E}" srcId="{EA851116-3AFD-4D4F-9F79-B630CDF793F7}" destId="{58C180B9-878A-4E58-8B80-545EA05514B0}" srcOrd="4" destOrd="0" parTransId="{7EC9A9EC-085F-43CF-B4E2-37DEDD5263A1}" sibTransId="{7EBC4046-3129-4B85-8966-30F1B716B6DE}"/>
    <dgm:cxn modelId="{4B4C6AB4-4931-49F9-9B7F-587BDAF19761}" srcId="{EA851116-3AFD-4D4F-9F79-B630CDF793F7}" destId="{00BDE08E-CDD3-4DCA-B8C5-94FE0CD9E9FD}" srcOrd="0" destOrd="0" parTransId="{193AD402-EA3D-46EF-B165-9E879273C110}" sibTransId="{8E2FAB7F-EFC7-4A99-BF51-2CB9B10202F1}"/>
    <dgm:cxn modelId="{E3F984BE-B102-4F26-BE3C-3A5141125FCD}" srcId="{EA851116-3AFD-4D4F-9F79-B630CDF793F7}" destId="{7325A490-73A9-42FF-80D7-F79CEB8F4883}" srcOrd="3" destOrd="0" parTransId="{28CC8F04-0130-43BA-82B5-0CD924EC053E}" sibTransId="{6A2B3DB4-E48B-4C41-A4E9-F54FAE3955BD}"/>
    <dgm:cxn modelId="{E2DEA5DC-13F6-4A70-AE01-5E49C6AE6F6E}" type="presOf" srcId="{EA851116-3AFD-4D4F-9F79-B630CDF793F7}" destId="{8581CA7F-7DA7-4739-82AC-3E2DB7BE629D}" srcOrd="0" destOrd="0" presId="urn:microsoft.com/office/officeart/2018/2/layout/IconVerticalSolidList"/>
    <dgm:cxn modelId="{634FA9E8-F2DF-448F-B935-18A94626571D}" type="presOf" srcId="{DF5282BB-21CF-42D6-883B-0B3BF51C16FC}" destId="{8EAC6F8F-A4B3-4799-852B-EE326307E582}" srcOrd="0" destOrd="0" presId="urn:microsoft.com/office/officeart/2018/2/layout/IconVerticalSolidList"/>
    <dgm:cxn modelId="{7B6BCEEC-5FDF-4A75-98B0-C77257434E7E}" type="presOf" srcId="{493E86E5-5367-46B1-965C-9C7F708CD7D1}" destId="{DBC527F3-5ED7-4A8F-8F44-955777A0DA9A}" srcOrd="0" destOrd="0" presId="urn:microsoft.com/office/officeart/2018/2/layout/IconVerticalSolidList"/>
    <dgm:cxn modelId="{22A3650D-79F0-4494-8F84-F0EB22BD2028}" type="presParOf" srcId="{8581CA7F-7DA7-4739-82AC-3E2DB7BE629D}" destId="{FAD31D43-06A4-4B40-81D6-1A7BCAA5753F}" srcOrd="0" destOrd="0" presId="urn:microsoft.com/office/officeart/2018/2/layout/IconVerticalSolidList"/>
    <dgm:cxn modelId="{A3DE4B4E-6ABA-4E8D-82A4-E3CBD7C69187}" type="presParOf" srcId="{FAD31D43-06A4-4B40-81D6-1A7BCAA5753F}" destId="{CEA401ED-2A04-4134-89CD-87F24D63A701}" srcOrd="0" destOrd="0" presId="urn:microsoft.com/office/officeart/2018/2/layout/IconVerticalSolidList"/>
    <dgm:cxn modelId="{23E0AFB6-4C1D-48C6-954B-13E369CE66A2}" type="presParOf" srcId="{FAD31D43-06A4-4B40-81D6-1A7BCAA5753F}" destId="{FF67D74E-5A75-4054-9AA2-D4D1236B9514}" srcOrd="1" destOrd="0" presId="urn:microsoft.com/office/officeart/2018/2/layout/IconVerticalSolidList"/>
    <dgm:cxn modelId="{013EAB24-0CBD-48D8-A4CB-390E64E6D493}" type="presParOf" srcId="{FAD31D43-06A4-4B40-81D6-1A7BCAA5753F}" destId="{407440A5-374B-486C-BAEC-7A06AAF8A9BF}" srcOrd="2" destOrd="0" presId="urn:microsoft.com/office/officeart/2018/2/layout/IconVerticalSolidList"/>
    <dgm:cxn modelId="{EA433875-0863-4970-8E12-63EF7BCC68CC}" type="presParOf" srcId="{FAD31D43-06A4-4B40-81D6-1A7BCAA5753F}" destId="{BC7D3A7D-0C8D-45F5-BD84-0AB45E8BDD8F}" srcOrd="3" destOrd="0" presId="urn:microsoft.com/office/officeart/2018/2/layout/IconVerticalSolidList"/>
    <dgm:cxn modelId="{CF876519-E27B-4913-B29B-390ED0D374FB}" type="presParOf" srcId="{8581CA7F-7DA7-4739-82AC-3E2DB7BE629D}" destId="{9B8F8852-56C0-40F0-83A3-DA6BEEDEF348}" srcOrd="1" destOrd="0" presId="urn:microsoft.com/office/officeart/2018/2/layout/IconVerticalSolidList"/>
    <dgm:cxn modelId="{10CA6B8F-453B-4D12-969B-55A4F8140C4D}" type="presParOf" srcId="{8581CA7F-7DA7-4739-82AC-3E2DB7BE629D}" destId="{36C0B45B-A616-43D7-8F92-B17B78490C72}" srcOrd="2" destOrd="0" presId="urn:microsoft.com/office/officeart/2018/2/layout/IconVerticalSolidList"/>
    <dgm:cxn modelId="{0749A57C-3DDE-4E7F-BFB7-19045C574F26}" type="presParOf" srcId="{36C0B45B-A616-43D7-8F92-B17B78490C72}" destId="{EA3A84A6-06B9-4C14-A5A5-AF2D485DB67B}" srcOrd="0" destOrd="0" presId="urn:microsoft.com/office/officeart/2018/2/layout/IconVerticalSolidList"/>
    <dgm:cxn modelId="{BBA5E49B-AC47-4465-AB4C-AABFCA17AD56}" type="presParOf" srcId="{36C0B45B-A616-43D7-8F92-B17B78490C72}" destId="{52FD4790-8E30-4BFC-A7A1-BA3488B16CE6}" srcOrd="1" destOrd="0" presId="urn:microsoft.com/office/officeart/2018/2/layout/IconVerticalSolidList"/>
    <dgm:cxn modelId="{15D5047C-EE84-40AE-9DA6-F9F4DA872952}" type="presParOf" srcId="{36C0B45B-A616-43D7-8F92-B17B78490C72}" destId="{035631A7-C335-4D77-B302-BB59759D8A3A}" srcOrd="2" destOrd="0" presId="urn:microsoft.com/office/officeart/2018/2/layout/IconVerticalSolidList"/>
    <dgm:cxn modelId="{811C6CEE-739E-48E2-84DA-42BB6EB18CCD}" type="presParOf" srcId="{36C0B45B-A616-43D7-8F92-B17B78490C72}" destId="{5F9DBDB8-2024-416F-96FF-0E1602FC484D}" srcOrd="3" destOrd="0" presId="urn:microsoft.com/office/officeart/2018/2/layout/IconVerticalSolidList"/>
    <dgm:cxn modelId="{A65C7A75-DA30-4BD9-9362-AA2989117378}" type="presParOf" srcId="{8581CA7F-7DA7-4739-82AC-3E2DB7BE629D}" destId="{AC67F1F6-FBF4-407B-A045-2C8188F24AE9}" srcOrd="3" destOrd="0" presId="urn:microsoft.com/office/officeart/2018/2/layout/IconVerticalSolidList"/>
    <dgm:cxn modelId="{30FDEC4C-28AB-4A09-BCF8-32257A4160F5}" type="presParOf" srcId="{8581CA7F-7DA7-4739-82AC-3E2DB7BE629D}" destId="{4602F1A6-54EF-40C0-A91F-216699CD8AC7}" srcOrd="4" destOrd="0" presId="urn:microsoft.com/office/officeart/2018/2/layout/IconVerticalSolidList"/>
    <dgm:cxn modelId="{63AFBABF-536A-4066-B156-E071CB8608A1}" type="presParOf" srcId="{4602F1A6-54EF-40C0-A91F-216699CD8AC7}" destId="{B4602484-6996-446C-B606-5EBB11A7D25F}" srcOrd="0" destOrd="0" presId="urn:microsoft.com/office/officeart/2018/2/layout/IconVerticalSolidList"/>
    <dgm:cxn modelId="{4D7E51C3-BCB5-43C0-95ED-928AE18675CA}" type="presParOf" srcId="{4602F1A6-54EF-40C0-A91F-216699CD8AC7}" destId="{99156DE1-2186-4307-9CC7-615FC6A85424}" srcOrd="1" destOrd="0" presId="urn:microsoft.com/office/officeart/2018/2/layout/IconVerticalSolidList"/>
    <dgm:cxn modelId="{923172AE-E0E3-4C62-9BE0-64B278B43497}" type="presParOf" srcId="{4602F1A6-54EF-40C0-A91F-216699CD8AC7}" destId="{F2A891BB-125C-4B29-8316-427DF939EBE3}" srcOrd="2" destOrd="0" presId="urn:microsoft.com/office/officeart/2018/2/layout/IconVerticalSolidList"/>
    <dgm:cxn modelId="{45D11E00-9AD2-463C-88F4-17FA4A280FE9}" type="presParOf" srcId="{4602F1A6-54EF-40C0-A91F-216699CD8AC7}" destId="{8EAC6F8F-A4B3-4799-852B-EE326307E582}" srcOrd="3" destOrd="0" presId="urn:microsoft.com/office/officeart/2018/2/layout/IconVerticalSolidList"/>
    <dgm:cxn modelId="{467EF565-810B-42FB-8620-38B7F637C9EC}" type="presParOf" srcId="{8581CA7F-7DA7-4739-82AC-3E2DB7BE629D}" destId="{3069CD1D-3FD8-45E5-BF43-48B0B2F837F1}" srcOrd="5" destOrd="0" presId="urn:microsoft.com/office/officeart/2018/2/layout/IconVerticalSolidList"/>
    <dgm:cxn modelId="{58969AE8-7797-4BC3-89F0-39A1FA2165F7}" type="presParOf" srcId="{8581CA7F-7DA7-4739-82AC-3E2DB7BE629D}" destId="{7696DE3C-9D73-4CA2-BEE7-B860FA3E446C}" srcOrd="6" destOrd="0" presId="urn:microsoft.com/office/officeart/2018/2/layout/IconVerticalSolidList"/>
    <dgm:cxn modelId="{C23E130A-D6B1-4D6F-9162-309917E0D774}" type="presParOf" srcId="{7696DE3C-9D73-4CA2-BEE7-B860FA3E446C}" destId="{BFD7F996-A9D1-4564-AE9D-9B18A2D9066C}" srcOrd="0" destOrd="0" presId="urn:microsoft.com/office/officeart/2018/2/layout/IconVerticalSolidList"/>
    <dgm:cxn modelId="{5099F005-73A0-4898-BF61-34A7204D1AE2}" type="presParOf" srcId="{7696DE3C-9D73-4CA2-BEE7-B860FA3E446C}" destId="{718B4C20-7BA2-40D9-B776-5E9DECD8EA94}" srcOrd="1" destOrd="0" presId="urn:microsoft.com/office/officeart/2018/2/layout/IconVerticalSolidList"/>
    <dgm:cxn modelId="{A5730877-1FAC-4A34-9C33-C3493E10C6E1}" type="presParOf" srcId="{7696DE3C-9D73-4CA2-BEE7-B860FA3E446C}" destId="{A189BDCD-55EF-41A0-9B2D-8B4BF2198F32}" srcOrd="2" destOrd="0" presId="urn:microsoft.com/office/officeart/2018/2/layout/IconVerticalSolidList"/>
    <dgm:cxn modelId="{E5C19A9F-A7A6-47E4-ADA7-AE42F31EEBC9}" type="presParOf" srcId="{7696DE3C-9D73-4CA2-BEE7-B860FA3E446C}" destId="{AF213080-5C9C-411D-B574-0F10C9D9523A}" srcOrd="3" destOrd="0" presId="urn:microsoft.com/office/officeart/2018/2/layout/IconVerticalSolidList"/>
    <dgm:cxn modelId="{15BBE628-3B98-4959-9FB6-4D3DF1736B95}" type="presParOf" srcId="{8581CA7F-7DA7-4739-82AC-3E2DB7BE629D}" destId="{D0145669-837C-4006-AA5A-DEDA7AA8E472}" srcOrd="7" destOrd="0" presId="urn:microsoft.com/office/officeart/2018/2/layout/IconVerticalSolidList"/>
    <dgm:cxn modelId="{545E8AF4-D813-4150-B877-DE65DD4A0E42}" type="presParOf" srcId="{8581CA7F-7DA7-4739-82AC-3E2DB7BE629D}" destId="{108E0514-3F1A-43ED-AED0-28E897346E6A}" srcOrd="8" destOrd="0" presId="urn:microsoft.com/office/officeart/2018/2/layout/IconVerticalSolidList"/>
    <dgm:cxn modelId="{BEAD7D23-29AD-4787-84CD-EFDF310411AF}" type="presParOf" srcId="{108E0514-3F1A-43ED-AED0-28E897346E6A}" destId="{55DBD5F7-C16C-42EB-86B7-03336C3486CA}" srcOrd="0" destOrd="0" presId="urn:microsoft.com/office/officeart/2018/2/layout/IconVerticalSolidList"/>
    <dgm:cxn modelId="{083582D2-AF77-4356-969B-022225FE5EC4}" type="presParOf" srcId="{108E0514-3F1A-43ED-AED0-28E897346E6A}" destId="{BA30A42A-72ED-4D70-BC62-2BF2FCDF7D4A}" srcOrd="1" destOrd="0" presId="urn:microsoft.com/office/officeart/2018/2/layout/IconVerticalSolidList"/>
    <dgm:cxn modelId="{88F613EF-64CC-40FB-9101-5F6D243EAAC7}" type="presParOf" srcId="{108E0514-3F1A-43ED-AED0-28E897346E6A}" destId="{FC155E72-B3CC-4B19-AC56-B6E161222A55}" srcOrd="2" destOrd="0" presId="urn:microsoft.com/office/officeart/2018/2/layout/IconVerticalSolidList"/>
    <dgm:cxn modelId="{798CF98C-AA5F-40B7-AEE5-DB3556FE402F}" type="presParOf" srcId="{108E0514-3F1A-43ED-AED0-28E897346E6A}" destId="{5FC10514-5E28-46FB-990A-D0E8B90DB8DA}" srcOrd="3" destOrd="0" presId="urn:microsoft.com/office/officeart/2018/2/layout/IconVerticalSolidList"/>
    <dgm:cxn modelId="{BA5F83B0-15C1-4605-8C11-F603C3AC94FC}" type="presParOf" srcId="{8581CA7F-7DA7-4739-82AC-3E2DB7BE629D}" destId="{8FE9226B-4D48-45AC-AA07-DB7A15D07D18}" srcOrd="9" destOrd="0" presId="urn:microsoft.com/office/officeart/2018/2/layout/IconVerticalSolidList"/>
    <dgm:cxn modelId="{05A49CB4-6F85-43B7-B4FA-B1917B4EB44B}" type="presParOf" srcId="{8581CA7F-7DA7-4739-82AC-3E2DB7BE629D}" destId="{0D19B949-1623-43CD-B1E9-C5BA18BED5BD}" srcOrd="10" destOrd="0" presId="urn:microsoft.com/office/officeart/2018/2/layout/IconVerticalSolidList"/>
    <dgm:cxn modelId="{DC8DA629-2D7D-42A4-A788-524F92615164}" type="presParOf" srcId="{0D19B949-1623-43CD-B1E9-C5BA18BED5BD}" destId="{59D4FEE4-AB26-4AC7-A083-A898DA155C20}" srcOrd="0" destOrd="0" presId="urn:microsoft.com/office/officeart/2018/2/layout/IconVerticalSolidList"/>
    <dgm:cxn modelId="{BB9430AF-BF06-4A8E-B540-1307C0FC2C19}" type="presParOf" srcId="{0D19B949-1623-43CD-B1E9-C5BA18BED5BD}" destId="{7736EC52-DD32-400E-9DB7-186A78CF4DDF}" srcOrd="1" destOrd="0" presId="urn:microsoft.com/office/officeart/2018/2/layout/IconVerticalSolidList"/>
    <dgm:cxn modelId="{F6D77799-2D9B-431F-A4E1-73C2EF04E99F}" type="presParOf" srcId="{0D19B949-1623-43CD-B1E9-C5BA18BED5BD}" destId="{C82731B0-E99F-4283-BF0C-18F5994E0709}" srcOrd="2" destOrd="0" presId="urn:microsoft.com/office/officeart/2018/2/layout/IconVerticalSolidList"/>
    <dgm:cxn modelId="{D043BD3D-7FDD-42C1-BB28-2D80216B0759}" type="presParOf" srcId="{0D19B949-1623-43CD-B1E9-C5BA18BED5BD}" destId="{DBC527F3-5ED7-4A8F-8F44-955777A0DA9A}" srcOrd="3" destOrd="0" presId="urn:microsoft.com/office/officeart/2018/2/layout/IconVerticalSolidList"/>
    <dgm:cxn modelId="{DA1FB57A-0646-43F8-9B28-F9A83768D065}" type="presParOf" srcId="{8581CA7F-7DA7-4739-82AC-3E2DB7BE629D}" destId="{14D2722D-FBE4-4355-BD72-FB9D34ED7A71}" srcOrd="11" destOrd="0" presId="urn:microsoft.com/office/officeart/2018/2/layout/IconVerticalSolidList"/>
    <dgm:cxn modelId="{F2103D07-B618-40FA-8F0D-214715E1040E}" type="presParOf" srcId="{8581CA7F-7DA7-4739-82AC-3E2DB7BE629D}" destId="{DD24CCD0-3AE3-46D8-B26D-68449515B9CE}" srcOrd="12" destOrd="0" presId="urn:microsoft.com/office/officeart/2018/2/layout/IconVerticalSolidList"/>
    <dgm:cxn modelId="{8FB489AE-425C-45AC-A749-8D714C65B294}" type="presParOf" srcId="{DD24CCD0-3AE3-46D8-B26D-68449515B9CE}" destId="{2F9B6C5F-B54C-4F12-9BBC-C18C80D38436}" srcOrd="0" destOrd="0" presId="urn:microsoft.com/office/officeart/2018/2/layout/IconVerticalSolidList"/>
    <dgm:cxn modelId="{1CBB0D1D-8059-412F-8D55-76550B868CCC}" type="presParOf" srcId="{DD24CCD0-3AE3-46D8-B26D-68449515B9CE}" destId="{2BCC629F-68AB-4217-8C84-2A52261D6014}" srcOrd="1" destOrd="0" presId="urn:microsoft.com/office/officeart/2018/2/layout/IconVerticalSolidList"/>
    <dgm:cxn modelId="{59B8ABD8-B846-4F2C-A912-57F98FFCC0DD}" type="presParOf" srcId="{DD24CCD0-3AE3-46D8-B26D-68449515B9CE}" destId="{2684525D-1353-4D41-B1D2-AFE601232E95}" srcOrd="2" destOrd="0" presId="urn:microsoft.com/office/officeart/2018/2/layout/IconVerticalSolidList"/>
    <dgm:cxn modelId="{DD3B227E-4B63-4E08-B69E-432F807E8E0E}" type="presParOf" srcId="{DD24CCD0-3AE3-46D8-B26D-68449515B9CE}" destId="{35EEAAED-FA27-4D67-8A72-D31AB69AB40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54085DE-5FC6-478C-A8D5-D6BFCDBFE3A0}"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BF17DA39-5C54-4410-BBB6-F2EC2CF1754B}">
      <dgm:prSet/>
      <dgm:spPr/>
      <dgm:t>
        <a:bodyPr/>
        <a:lstStyle/>
        <a:p>
          <a:r>
            <a:rPr lang="en-US"/>
            <a:t>Closed-ended:</a:t>
          </a:r>
        </a:p>
      </dgm:t>
    </dgm:pt>
    <dgm:pt modelId="{DC4CB881-2E8A-4780-B0C3-5B712D04C4B4}" type="parTrans" cxnId="{56C72ABA-FA5B-4201-9067-CF771FBA99FF}">
      <dgm:prSet/>
      <dgm:spPr/>
      <dgm:t>
        <a:bodyPr/>
        <a:lstStyle/>
        <a:p>
          <a:endParaRPr lang="en-US"/>
        </a:p>
      </dgm:t>
    </dgm:pt>
    <dgm:pt modelId="{8A8BF639-5EE2-4A81-AACA-BEB2D6572FC1}" type="sibTrans" cxnId="{56C72ABA-FA5B-4201-9067-CF771FBA99FF}">
      <dgm:prSet/>
      <dgm:spPr/>
      <dgm:t>
        <a:bodyPr/>
        <a:lstStyle/>
        <a:p>
          <a:endParaRPr lang="en-US"/>
        </a:p>
      </dgm:t>
    </dgm:pt>
    <dgm:pt modelId="{D49AF1D8-AB33-4AC1-94EF-CCBA1986E8B1}">
      <dgm:prSet/>
      <dgm:spPr/>
      <dgm:t>
        <a:bodyPr/>
        <a:lstStyle/>
        <a:p>
          <a:r>
            <a:rPr lang="en-US"/>
            <a:t>“The group activity improved my understanding.” (Likert)</a:t>
          </a:r>
        </a:p>
      </dgm:t>
    </dgm:pt>
    <dgm:pt modelId="{46ABC89B-8889-4529-865A-D595FA9C0185}" type="parTrans" cxnId="{84FEC1CA-29D6-4CDD-8A3C-F66AFCEB810F}">
      <dgm:prSet/>
      <dgm:spPr/>
      <dgm:t>
        <a:bodyPr/>
        <a:lstStyle/>
        <a:p>
          <a:endParaRPr lang="en-US"/>
        </a:p>
      </dgm:t>
    </dgm:pt>
    <dgm:pt modelId="{84C1190D-E26B-4528-8938-63EAB5579649}" type="sibTrans" cxnId="{84FEC1CA-29D6-4CDD-8A3C-F66AFCEB810F}">
      <dgm:prSet/>
      <dgm:spPr/>
      <dgm:t>
        <a:bodyPr/>
        <a:lstStyle/>
        <a:p>
          <a:endParaRPr lang="en-US"/>
        </a:p>
      </dgm:t>
    </dgm:pt>
    <dgm:pt modelId="{23767D33-2B2E-4123-9DDB-5135FF2418E8}">
      <dgm:prSet/>
      <dgm:spPr/>
      <dgm:t>
        <a:bodyPr/>
        <a:lstStyle/>
        <a:p>
          <a:r>
            <a:rPr lang="en-US"/>
            <a:t>Open-ended:</a:t>
          </a:r>
        </a:p>
      </dgm:t>
    </dgm:pt>
    <dgm:pt modelId="{9735F4F4-1941-4889-A07C-7416F04EE4D6}" type="parTrans" cxnId="{AA159AF8-6324-4C1A-9C09-A4E5D76A33BA}">
      <dgm:prSet/>
      <dgm:spPr/>
      <dgm:t>
        <a:bodyPr/>
        <a:lstStyle/>
        <a:p>
          <a:endParaRPr lang="en-US"/>
        </a:p>
      </dgm:t>
    </dgm:pt>
    <dgm:pt modelId="{26CCE9A4-8AD0-45C7-92D7-CA3175C6ED67}" type="sibTrans" cxnId="{AA159AF8-6324-4C1A-9C09-A4E5D76A33BA}">
      <dgm:prSet/>
      <dgm:spPr/>
      <dgm:t>
        <a:bodyPr/>
        <a:lstStyle/>
        <a:p>
          <a:endParaRPr lang="en-US"/>
        </a:p>
      </dgm:t>
    </dgm:pt>
    <dgm:pt modelId="{12FCA9F4-71E7-4704-8F85-6CA48FB6576C}">
      <dgm:prSet/>
      <dgm:spPr/>
      <dgm:t>
        <a:bodyPr/>
        <a:lstStyle/>
        <a:p>
          <a:r>
            <a:rPr lang="en-US"/>
            <a:t>“What helped you engage more with the material?”</a:t>
          </a:r>
        </a:p>
      </dgm:t>
    </dgm:pt>
    <dgm:pt modelId="{ED96F268-E80F-4724-B6F2-01DF193C9254}" type="parTrans" cxnId="{B3FD209B-020D-4449-A09A-8D497FFA487F}">
      <dgm:prSet/>
      <dgm:spPr/>
      <dgm:t>
        <a:bodyPr/>
        <a:lstStyle/>
        <a:p>
          <a:endParaRPr lang="en-US"/>
        </a:p>
      </dgm:t>
    </dgm:pt>
    <dgm:pt modelId="{CEA8FB01-BEE9-4F78-ABBA-BA6AF30E4905}" type="sibTrans" cxnId="{B3FD209B-020D-4449-A09A-8D497FFA487F}">
      <dgm:prSet/>
      <dgm:spPr/>
      <dgm:t>
        <a:bodyPr/>
        <a:lstStyle/>
        <a:p>
          <a:endParaRPr lang="en-US"/>
        </a:p>
      </dgm:t>
    </dgm:pt>
    <dgm:pt modelId="{A3E93F07-B3F0-45FF-9981-C89A5C1BCAB3}" type="pres">
      <dgm:prSet presAssocID="{254085DE-5FC6-478C-A8D5-D6BFCDBFE3A0}" presName="outerComposite" presStyleCnt="0">
        <dgm:presLayoutVars>
          <dgm:chMax val="5"/>
          <dgm:dir/>
          <dgm:resizeHandles val="exact"/>
        </dgm:presLayoutVars>
      </dgm:prSet>
      <dgm:spPr/>
    </dgm:pt>
    <dgm:pt modelId="{1B0B3064-1E9C-4B54-BE56-742445746CCE}" type="pres">
      <dgm:prSet presAssocID="{254085DE-5FC6-478C-A8D5-D6BFCDBFE3A0}" presName="dummyMaxCanvas" presStyleCnt="0">
        <dgm:presLayoutVars/>
      </dgm:prSet>
      <dgm:spPr/>
    </dgm:pt>
    <dgm:pt modelId="{ED8523E4-ECAC-4B75-9788-04B85CE29BEC}" type="pres">
      <dgm:prSet presAssocID="{254085DE-5FC6-478C-A8D5-D6BFCDBFE3A0}" presName="FourNodes_1" presStyleLbl="node1" presStyleIdx="0" presStyleCnt="4">
        <dgm:presLayoutVars>
          <dgm:bulletEnabled val="1"/>
        </dgm:presLayoutVars>
      </dgm:prSet>
      <dgm:spPr/>
    </dgm:pt>
    <dgm:pt modelId="{077A8A96-79FE-413E-80FD-47B96B658F15}" type="pres">
      <dgm:prSet presAssocID="{254085DE-5FC6-478C-A8D5-D6BFCDBFE3A0}" presName="FourNodes_2" presStyleLbl="node1" presStyleIdx="1" presStyleCnt="4">
        <dgm:presLayoutVars>
          <dgm:bulletEnabled val="1"/>
        </dgm:presLayoutVars>
      </dgm:prSet>
      <dgm:spPr/>
    </dgm:pt>
    <dgm:pt modelId="{8F25A9DF-03D5-4870-8911-D842E4570D34}" type="pres">
      <dgm:prSet presAssocID="{254085DE-5FC6-478C-A8D5-D6BFCDBFE3A0}" presName="FourNodes_3" presStyleLbl="node1" presStyleIdx="2" presStyleCnt="4">
        <dgm:presLayoutVars>
          <dgm:bulletEnabled val="1"/>
        </dgm:presLayoutVars>
      </dgm:prSet>
      <dgm:spPr/>
    </dgm:pt>
    <dgm:pt modelId="{58AB0B41-E24A-412D-AB24-138CD0C4CB7B}" type="pres">
      <dgm:prSet presAssocID="{254085DE-5FC6-478C-A8D5-D6BFCDBFE3A0}" presName="FourNodes_4" presStyleLbl="node1" presStyleIdx="3" presStyleCnt="4">
        <dgm:presLayoutVars>
          <dgm:bulletEnabled val="1"/>
        </dgm:presLayoutVars>
      </dgm:prSet>
      <dgm:spPr/>
    </dgm:pt>
    <dgm:pt modelId="{5797E39A-ED1B-4A9D-98C6-085919D303E7}" type="pres">
      <dgm:prSet presAssocID="{254085DE-5FC6-478C-A8D5-D6BFCDBFE3A0}" presName="FourConn_1-2" presStyleLbl="fgAccFollowNode1" presStyleIdx="0" presStyleCnt="3">
        <dgm:presLayoutVars>
          <dgm:bulletEnabled val="1"/>
        </dgm:presLayoutVars>
      </dgm:prSet>
      <dgm:spPr/>
    </dgm:pt>
    <dgm:pt modelId="{C72809FD-9581-4466-9DC7-2E0820686F13}" type="pres">
      <dgm:prSet presAssocID="{254085DE-5FC6-478C-A8D5-D6BFCDBFE3A0}" presName="FourConn_2-3" presStyleLbl="fgAccFollowNode1" presStyleIdx="1" presStyleCnt="3">
        <dgm:presLayoutVars>
          <dgm:bulletEnabled val="1"/>
        </dgm:presLayoutVars>
      </dgm:prSet>
      <dgm:spPr/>
    </dgm:pt>
    <dgm:pt modelId="{FCD6DE0F-0E7C-4185-A835-D6794F019482}" type="pres">
      <dgm:prSet presAssocID="{254085DE-5FC6-478C-A8D5-D6BFCDBFE3A0}" presName="FourConn_3-4" presStyleLbl="fgAccFollowNode1" presStyleIdx="2" presStyleCnt="3">
        <dgm:presLayoutVars>
          <dgm:bulletEnabled val="1"/>
        </dgm:presLayoutVars>
      </dgm:prSet>
      <dgm:spPr/>
    </dgm:pt>
    <dgm:pt modelId="{2B82B628-9404-424D-80B1-8372577392AF}" type="pres">
      <dgm:prSet presAssocID="{254085DE-5FC6-478C-A8D5-D6BFCDBFE3A0}" presName="FourNodes_1_text" presStyleLbl="node1" presStyleIdx="3" presStyleCnt="4">
        <dgm:presLayoutVars>
          <dgm:bulletEnabled val="1"/>
        </dgm:presLayoutVars>
      </dgm:prSet>
      <dgm:spPr/>
    </dgm:pt>
    <dgm:pt modelId="{A520847F-AF0A-447D-A75C-63B8B3E7380A}" type="pres">
      <dgm:prSet presAssocID="{254085DE-5FC6-478C-A8D5-D6BFCDBFE3A0}" presName="FourNodes_2_text" presStyleLbl="node1" presStyleIdx="3" presStyleCnt="4">
        <dgm:presLayoutVars>
          <dgm:bulletEnabled val="1"/>
        </dgm:presLayoutVars>
      </dgm:prSet>
      <dgm:spPr/>
    </dgm:pt>
    <dgm:pt modelId="{B16DF8A7-87DC-4473-AC73-BFBE12721F72}" type="pres">
      <dgm:prSet presAssocID="{254085DE-5FC6-478C-A8D5-D6BFCDBFE3A0}" presName="FourNodes_3_text" presStyleLbl="node1" presStyleIdx="3" presStyleCnt="4">
        <dgm:presLayoutVars>
          <dgm:bulletEnabled val="1"/>
        </dgm:presLayoutVars>
      </dgm:prSet>
      <dgm:spPr/>
    </dgm:pt>
    <dgm:pt modelId="{53A0DF06-7285-416B-B065-8C8BE085221A}" type="pres">
      <dgm:prSet presAssocID="{254085DE-5FC6-478C-A8D5-D6BFCDBFE3A0}" presName="FourNodes_4_text" presStyleLbl="node1" presStyleIdx="3" presStyleCnt="4">
        <dgm:presLayoutVars>
          <dgm:bulletEnabled val="1"/>
        </dgm:presLayoutVars>
      </dgm:prSet>
      <dgm:spPr/>
    </dgm:pt>
  </dgm:ptLst>
  <dgm:cxnLst>
    <dgm:cxn modelId="{E75F4402-0BDA-424B-BA5E-23260C5310DB}" type="presOf" srcId="{254085DE-5FC6-478C-A8D5-D6BFCDBFE3A0}" destId="{A3E93F07-B3F0-45FF-9981-C89A5C1BCAB3}" srcOrd="0" destOrd="0" presId="urn:microsoft.com/office/officeart/2005/8/layout/vProcess5"/>
    <dgm:cxn modelId="{61261C0C-FF02-42EA-8583-A9C7D6B2F575}" type="presOf" srcId="{D49AF1D8-AB33-4AC1-94EF-CCBA1986E8B1}" destId="{077A8A96-79FE-413E-80FD-47B96B658F15}" srcOrd="0" destOrd="0" presId="urn:microsoft.com/office/officeart/2005/8/layout/vProcess5"/>
    <dgm:cxn modelId="{9F700E49-3022-4ECC-9828-D5D4B3057507}" type="presOf" srcId="{12FCA9F4-71E7-4704-8F85-6CA48FB6576C}" destId="{53A0DF06-7285-416B-B065-8C8BE085221A}" srcOrd="1" destOrd="0" presId="urn:microsoft.com/office/officeart/2005/8/layout/vProcess5"/>
    <dgm:cxn modelId="{2BCAFF4D-A80F-4B71-9258-3EB0B5C78AE7}" type="presOf" srcId="{26CCE9A4-8AD0-45C7-92D7-CA3175C6ED67}" destId="{FCD6DE0F-0E7C-4185-A835-D6794F019482}" srcOrd="0" destOrd="0" presId="urn:microsoft.com/office/officeart/2005/8/layout/vProcess5"/>
    <dgm:cxn modelId="{1BB79978-8089-46C4-9A5B-51999E94409B}" type="presOf" srcId="{84C1190D-E26B-4528-8938-63EAB5579649}" destId="{C72809FD-9581-4466-9DC7-2E0820686F13}" srcOrd="0" destOrd="0" presId="urn:microsoft.com/office/officeart/2005/8/layout/vProcess5"/>
    <dgm:cxn modelId="{9396078A-9061-41EB-AB68-EE419E5F3BC2}" type="presOf" srcId="{BF17DA39-5C54-4410-BBB6-F2EC2CF1754B}" destId="{2B82B628-9404-424D-80B1-8372577392AF}" srcOrd="1" destOrd="0" presId="urn:microsoft.com/office/officeart/2005/8/layout/vProcess5"/>
    <dgm:cxn modelId="{E6641997-B64F-41FD-B990-5556481E6237}" type="presOf" srcId="{BF17DA39-5C54-4410-BBB6-F2EC2CF1754B}" destId="{ED8523E4-ECAC-4B75-9788-04B85CE29BEC}" srcOrd="0" destOrd="0" presId="urn:microsoft.com/office/officeart/2005/8/layout/vProcess5"/>
    <dgm:cxn modelId="{B3FD209B-020D-4449-A09A-8D497FFA487F}" srcId="{254085DE-5FC6-478C-A8D5-D6BFCDBFE3A0}" destId="{12FCA9F4-71E7-4704-8F85-6CA48FB6576C}" srcOrd="3" destOrd="0" parTransId="{ED96F268-E80F-4724-B6F2-01DF193C9254}" sibTransId="{CEA8FB01-BEE9-4F78-ABBA-BA6AF30E4905}"/>
    <dgm:cxn modelId="{98C020AE-5AF2-4C10-A0BF-8EFBF00601F8}" type="presOf" srcId="{23767D33-2B2E-4123-9DDB-5135FF2418E8}" destId="{B16DF8A7-87DC-4473-AC73-BFBE12721F72}" srcOrd="1" destOrd="0" presId="urn:microsoft.com/office/officeart/2005/8/layout/vProcess5"/>
    <dgm:cxn modelId="{56C72ABA-FA5B-4201-9067-CF771FBA99FF}" srcId="{254085DE-5FC6-478C-A8D5-D6BFCDBFE3A0}" destId="{BF17DA39-5C54-4410-BBB6-F2EC2CF1754B}" srcOrd="0" destOrd="0" parTransId="{DC4CB881-2E8A-4780-B0C3-5B712D04C4B4}" sibTransId="{8A8BF639-5EE2-4A81-AACA-BEB2D6572FC1}"/>
    <dgm:cxn modelId="{84FEC1CA-29D6-4CDD-8A3C-F66AFCEB810F}" srcId="{254085DE-5FC6-478C-A8D5-D6BFCDBFE3A0}" destId="{D49AF1D8-AB33-4AC1-94EF-CCBA1986E8B1}" srcOrd="1" destOrd="0" parTransId="{46ABC89B-8889-4529-865A-D595FA9C0185}" sibTransId="{84C1190D-E26B-4528-8938-63EAB5579649}"/>
    <dgm:cxn modelId="{99DE42CB-9D67-4FDF-A9D2-90962FEEDB06}" type="presOf" srcId="{D49AF1D8-AB33-4AC1-94EF-CCBA1986E8B1}" destId="{A520847F-AF0A-447D-A75C-63B8B3E7380A}" srcOrd="1" destOrd="0" presId="urn:microsoft.com/office/officeart/2005/8/layout/vProcess5"/>
    <dgm:cxn modelId="{45B9D6DD-3362-4FB1-9AC9-D0538AE72B1F}" type="presOf" srcId="{12FCA9F4-71E7-4704-8F85-6CA48FB6576C}" destId="{58AB0B41-E24A-412D-AB24-138CD0C4CB7B}" srcOrd="0" destOrd="0" presId="urn:microsoft.com/office/officeart/2005/8/layout/vProcess5"/>
    <dgm:cxn modelId="{4CDA22F8-6D21-4C82-B56E-06D4541AC7AA}" type="presOf" srcId="{8A8BF639-5EE2-4A81-AACA-BEB2D6572FC1}" destId="{5797E39A-ED1B-4A9D-98C6-085919D303E7}" srcOrd="0" destOrd="0" presId="urn:microsoft.com/office/officeart/2005/8/layout/vProcess5"/>
    <dgm:cxn modelId="{AA159AF8-6324-4C1A-9C09-A4E5D76A33BA}" srcId="{254085DE-5FC6-478C-A8D5-D6BFCDBFE3A0}" destId="{23767D33-2B2E-4123-9DDB-5135FF2418E8}" srcOrd="2" destOrd="0" parTransId="{9735F4F4-1941-4889-A07C-7416F04EE4D6}" sibTransId="{26CCE9A4-8AD0-45C7-92D7-CA3175C6ED67}"/>
    <dgm:cxn modelId="{481645F9-E021-4D4F-87FE-9D30FAF76254}" type="presOf" srcId="{23767D33-2B2E-4123-9DDB-5135FF2418E8}" destId="{8F25A9DF-03D5-4870-8911-D842E4570D34}" srcOrd="0" destOrd="0" presId="urn:microsoft.com/office/officeart/2005/8/layout/vProcess5"/>
    <dgm:cxn modelId="{D14D614D-FCE3-4FF5-B0B4-8456E4B7FC4C}" type="presParOf" srcId="{A3E93F07-B3F0-45FF-9981-C89A5C1BCAB3}" destId="{1B0B3064-1E9C-4B54-BE56-742445746CCE}" srcOrd="0" destOrd="0" presId="urn:microsoft.com/office/officeart/2005/8/layout/vProcess5"/>
    <dgm:cxn modelId="{8E27129A-2477-462F-8CB5-D0A51844AA7E}" type="presParOf" srcId="{A3E93F07-B3F0-45FF-9981-C89A5C1BCAB3}" destId="{ED8523E4-ECAC-4B75-9788-04B85CE29BEC}" srcOrd="1" destOrd="0" presId="urn:microsoft.com/office/officeart/2005/8/layout/vProcess5"/>
    <dgm:cxn modelId="{B07056C7-0CE9-4829-9CF5-8C8ED2CA62C9}" type="presParOf" srcId="{A3E93F07-B3F0-45FF-9981-C89A5C1BCAB3}" destId="{077A8A96-79FE-413E-80FD-47B96B658F15}" srcOrd="2" destOrd="0" presId="urn:microsoft.com/office/officeart/2005/8/layout/vProcess5"/>
    <dgm:cxn modelId="{CEA14CE0-FE30-43EA-A82D-922E2D7B02B1}" type="presParOf" srcId="{A3E93F07-B3F0-45FF-9981-C89A5C1BCAB3}" destId="{8F25A9DF-03D5-4870-8911-D842E4570D34}" srcOrd="3" destOrd="0" presId="urn:microsoft.com/office/officeart/2005/8/layout/vProcess5"/>
    <dgm:cxn modelId="{D169B440-BE01-45E1-8148-9591EC3D481E}" type="presParOf" srcId="{A3E93F07-B3F0-45FF-9981-C89A5C1BCAB3}" destId="{58AB0B41-E24A-412D-AB24-138CD0C4CB7B}" srcOrd="4" destOrd="0" presId="urn:microsoft.com/office/officeart/2005/8/layout/vProcess5"/>
    <dgm:cxn modelId="{D4FD9ABD-4AC9-4E83-92EB-858EC6BA978A}" type="presParOf" srcId="{A3E93F07-B3F0-45FF-9981-C89A5C1BCAB3}" destId="{5797E39A-ED1B-4A9D-98C6-085919D303E7}" srcOrd="5" destOrd="0" presId="urn:microsoft.com/office/officeart/2005/8/layout/vProcess5"/>
    <dgm:cxn modelId="{43B2D7E8-8501-487D-ADB3-6E4AA0FD10BA}" type="presParOf" srcId="{A3E93F07-B3F0-45FF-9981-C89A5C1BCAB3}" destId="{C72809FD-9581-4466-9DC7-2E0820686F13}" srcOrd="6" destOrd="0" presId="urn:microsoft.com/office/officeart/2005/8/layout/vProcess5"/>
    <dgm:cxn modelId="{B0735C08-D412-4CEF-B544-614E8B2E0A6D}" type="presParOf" srcId="{A3E93F07-B3F0-45FF-9981-C89A5C1BCAB3}" destId="{FCD6DE0F-0E7C-4185-A835-D6794F019482}" srcOrd="7" destOrd="0" presId="urn:microsoft.com/office/officeart/2005/8/layout/vProcess5"/>
    <dgm:cxn modelId="{9D0B1DCD-6B21-4283-A152-269C89BD8C7B}" type="presParOf" srcId="{A3E93F07-B3F0-45FF-9981-C89A5C1BCAB3}" destId="{2B82B628-9404-424D-80B1-8372577392AF}" srcOrd="8" destOrd="0" presId="urn:microsoft.com/office/officeart/2005/8/layout/vProcess5"/>
    <dgm:cxn modelId="{1B652ECE-3C65-48A1-9A2C-FF688AC69874}" type="presParOf" srcId="{A3E93F07-B3F0-45FF-9981-C89A5C1BCAB3}" destId="{A520847F-AF0A-447D-A75C-63B8B3E7380A}" srcOrd="9" destOrd="0" presId="urn:microsoft.com/office/officeart/2005/8/layout/vProcess5"/>
    <dgm:cxn modelId="{01764A09-97AD-4BDB-8043-EB35F7001A27}" type="presParOf" srcId="{A3E93F07-B3F0-45FF-9981-C89A5C1BCAB3}" destId="{B16DF8A7-87DC-4473-AC73-BFBE12721F72}" srcOrd="10" destOrd="0" presId="urn:microsoft.com/office/officeart/2005/8/layout/vProcess5"/>
    <dgm:cxn modelId="{51DF0F5B-C0E0-4FEE-B289-5CFA3A049F85}" type="presParOf" srcId="{A3E93F07-B3F0-45FF-9981-C89A5C1BCAB3}" destId="{53A0DF06-7285-416B-B065-8C8BE085221A}"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4B3882-132E-4FAA-9D12-17F22B8B28C1}"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3412E4D1-7177-40D2-95CF-4424DFB3D7F8}">
      <dgm:prSet/>
      <dgm:spPr/>
      <dgm:t>
        <a:bodyPr/>
        <a:lstStyle/>
        <a:p>
          <a:r>
            <a:rPr lang="en-US"/>
            <a:t>• Inform participants of:</a:t>
          </a:r>
        </a:p>
      </dgm:t>
    </dgm:pt>
    <dgm:pt modelId="{21541E63-70D4-429E-A6C7-C69337EA6A24}" type="parTrans" cxnId="{9F183FAF-9F48-4380-8DC3-A6ED27F091B2}">
      <dgm:prSet/>
      <dgm:spPr/>
      <dgm:t>
        <a:bodyPr/>
        <a:lstStyle/>
        <a:p>
          <a:endParaRPr lang="en-US"/>
        </a:p>
      </dgm:t>
    </dgm:pt>
    <dgm:pt modelId="{66029390-33A4-4CEB-805B-7FB5C9B8D860}" type="sibTrans" cxnId="{9F183FAF-9F48-4380-8DC3-A6ED27F091B2}">
      <dgm:prSet/>
      <dgm:spPr/>
      <dgm:t>
        <a:bodyPr/>
        <a:lstStyle/>
        <a:p>
          <a:endParaRPr lang="en-US"/>
        </a:p>
      </dgm:t>
    </dgm:pt>
    <dgm:pt modelId="{E4BB8615-D904-4B54-BA7C-F6F6726F5C5B}">
      <dgm:prSet/>
      <dgm:spPr/>
      <dgm:t>
        <a:bodyPr/>
        <a:lstStyle/>
        <a:p>
          <a:r>
            <a:rPr lang="en-US"/>
            <a:t>- Purpose of survey</a:t>
          </a:r>
        </a:p>
      </dgm:t>
    </dgm:pt>
    <dgm:pt modelId="{3E33900A-E401-40A9-A912-ACF30447A952}" type="parTrans" cxnId="{779F5074-402C-4066-BA32-178FFD5538E8}">
      <dgm:prSet/>
      <dgm:spPr/>
      <dgm:t>
        <a:bodyPr/>
        <a:lstStyle/>
        <a:p>
          <a:endParaRPr lang="en-US"/>
        </a:p>
      </dgm:t>
    </dgm:pt>
    <dgm:pt modelId="{3E2A316C-8FCD-42E6-A380-3C388D8B00FE}" type="sibTrans" cxnId="{779F5074-402C-4066-BA32-178FFD5538E8}">
      <dgm:prSet/>
      <dgm:spPr/>
      <dgm:t>
        <a:bodyPr/>
        <a:lstStyle/>
        <a:p>
          <a:endParaRPr lang="en-US"/>
        </a:p>
      </dgm:t>
    </dgm:pt>
    <dgm:pt modelId="{68CE9AD5-6562-4F61-8482-240A5073E167}">
      <dgm:prSet/>
      <dgm:spPr/>
      <dgm:t>
        <a:bodyPr/>
        <a:lstStyle/>
        <a:p>
          <a:r>
            <a:rPr lang="en-US"/>
            <a:t>- Voluntary nature, data use</a:t>
          </a:r>
        </a:p>
      </dgm:t>
    </dgm:pt>
    <dgm:pt modelId="{C73FC315-AEBC-4DD2-B432-1B0A11879081}" type="parTrans" cxnId="{ED2138E1-2CAA-4ED8-9BC4-EDF25E90C188}">
      <dgm:prSet/>
      <dgm:spPr/>
      <dgm:t>
        <a:bodyPr/>
        <a:lstStyle/>
        <a:p>
          <a:endParaRPr lang="en-US"/>
        </a:p>
      </dgm:t>
    </dgm:pt>
    <dgm:pt modelId="{34A991AE-5072-4076-98AC-82B379BF2E58}" type="sibTrans" cxnId="{ED2138E1-2CAA-4ED8-9BC4-EDF25E90C188}">
      <dgm:prSet/>
      <dgm:spPr/>
      <dgm:t>
        <a:bodyPr/>
        <a:lstStyle/>
        <a:p>
          <a:endParaRPr lang="en-US"/>
        </a:p>
      </dgm:t>
    </dgm:pt>
    <dgm:pt modelId="{E0B3AC12-4C1E-40A4-92BA-ECF86DC12796}">
      <dgm:prSet/>
      <dgm:spPr/>
      <dgm:t>
        <a:bodyPr/>
        <a:lstStyle/>
        <a:p>
          <a:r>
            <a:rPr lang="en-US"/>
            <a:t>• Ensure:</a:t>
          </a:r>
        </a:p>
      </dgm:t>
    </dgm:pt>
    <dgm:pt modelId="{54AD8D73-29C4-449D-AF19-E51CA135D24E}" type="parTrans" cxnId="{9DBC621E-3768-4DEB-B34A-ECC2146A24E4}">
      <dgm:prSet/>
      <dgm:spPr/>
      <dgm:t>
        <a:bodyPr/>
        <a:lstStyle/>
        <a:p>
          <a:endParaRPr lang="en-US"/>
        </a:p>
      </dgm:t>
    </dgm:pt>
    <dgm:pt modelId="{CADDDC40-2843-45B5-BFC2-8F7469A8EF7D}" type="sibTrans" cxnId="{9DBC621E-3768-4DEB-B34A-ECC2146A24E4}">
      <dgm:prSet/>
      <dgm:spPr/>
      <dgm:t>
        <a:bodyPr/>
        <a:lstStyle/>
        <a:p>
          <a:endParaRPr lang="en-US"/>
        </a:p>
      </dgm:t>
    </dgm:pt>
    <dgm:pt modelId="{BF2CA979-70DD-4F84-9D5D-497DB901FF92}">
      <dgm:prSet/>
      <dgm:spPr/>
      <dgm:t>
        <a:bodyPr/>
        <a:lstStyle/>
        <a:p>
          <a:r>
            <a:rPr lang="en-US"/>
            <a:t>- Anonymity/confidentiality</a:t>
          </a:r>
        </a:p>
      </dgm:t>
    </dgm:pt>
    <dgm:pt modelId="{56E8B8CE-363C-4389-8D52-94AD6E529DD1}" type="parTrans" cxnId="{081A4729-8CBC-4B37-BFA5-F91DCD9305E1}">
      <dgm:prSet/>
      <dgm:spPr/>
      <dgm:t>
        <a:bodyPr/>
        <a:lstStyle/>
        <a:p>
          <a:endParaRPr lang="en-US"/>
        </a:p>
      </dgm:t>
    </dgm:pt>
    <dgm:pt modelId="{B3E0E2A6-470E-4AC3-B2EC-478FFC3AD433}" type="sibTrans" cxnId="{081A4729-8CBC-4B37-BFA5-F91DCD9305E1}">
      <dgm:prSet/>
      <dgm:spPr/>
      <dgm:t>
        <a:bodyPr/>
        <a:lstStyle/>
        <a:p>
          <a:endParaRPr lang="en-US"/>
        </a:p>
      </dgm:t>
    </dgm:pt>
    <dgm:pt modelId="{7ACF62A7-91E1-452A-B537-AB04F7546DE3}">
      <dgm:prSet/>
      <dgm:spPr/>
      <dgm:t>
        <a:bodyPr/>
        <a:lstStyle/>
        <a:p>
          <a:r>
            <a:rPr lang="en-US"/>
            <a:t>- Ethics approval (if applicable)</a:t>
          </a:r>
        </a:p>
      </dgm:t>
    </dgm:pt>
    <dgm:pt modelId="{FD7B678C-C9B6-4B87-97DA-A6F23C3EEFFD}" type="parTrans" cxnId="{997D9B10-B7E9-4B2F-9C72-D242A50C63D5}">
      <dgm:prSet/>
      <dgm:spPr/>
      <dgm:t>
        <a:bodyPr/>
        <a:lstStyle/>
        <a:p>
          <a:endParaRPr lang="en-US"/>
        </a:p>
      </dgm:t>
    </dgm:pt>
    <dgm:pt modelId="{810EB3F1-ECD6-40F8-9935-40246650F817}" type="sibTrans" cxnId="{997D9B10-B7E9-4B2F-9C72-D242A50C63D5}">
      <dgm:prSet/>
      <dgm:spPr/>
      <dgm:t>
        <a:bodyPr/>
        <a:lstStyle/>
        <a:p>
          <a:endParaRPr lang="en-US"/>
        </a:p>
      </dgm:t>
    </dgm:pt>
    <dgm:pt modelId="{6E568944-3C66-475F-8B18-B73D1FE8EA23}" type="pres">
      <dgm:prSet presAssocID="{294B3882-132E-4FAA-9D12-17F22B8B28C1}" presName="linear" presStyleCnt="0">
        <dgm:presLayoutVars>
          <dgm:animLvl val="lvl"/>
          <dgm:resizeHandles val="exact"/>
        </dgm:presLayoutVars>
      </dgm:prSet>
      <dgm:spPr/>
    </dgm:pt>
    <dgm:pt modelId="{2F37566E-288C-4DF6-83EB-BF1B9B1832B7}" type="pres">
      <dgm:prSet presAssocID="{3412E4D1-7177-40D2-95CF-4424DFB3D7F8}" presName="parentText" presStyleLbl="node1" presStyleIdx="0" presStyleCnt="6">
        <dgm:presLayoutVars>
          <dgm:chMax val="0"/>
          <dgm:bulletEnabled val="1"/>
        </dgm:presLayoutVars>
      </dgm:prSet>
      <dgm:spPr/>
    </dgm:pt>
    <dgm:pt modelId="{56E5776A-8131-47FF-8BC5-4E9C67012578}" type="pres">
      <dgm:prSet presAssocID="{66029390-33A4-4CEB-805B-7FB5C9B8D860}" presName="spacer" presStyleCnt="0"/>
      <dgm:spPr/>
    </dgm:pt>
    <dgm:pt modelId="{AB07A085-051F-4667-B4C8-22425D660D08}" type="pres">
      <dgm:prSet presAssocID="{E4BB8615-D904-4B54-BA7C-F6F6726F5C5B}" presName="parentText" presStyleLbl="node1" presStyleIdx="1" presStyleCnt="6">
        <dgm:presLayoutVars>
          <dgm:chMax val="0"/>
          <dgm:bulletEnabled val="1"/>
        </dgm:presLayoutVars>
      </dgm:prSet>
      <dgm:spPr/>
    </dgm:pt>
    <dgm:pt modelId="{1CAEF88F-745A-4FDB-A1F3-87C3E7AF9093}" type="pres">
      <dgm:prSet presAssocID="{3E2A316C-8FCD-42E6-A380-3C388D8B00FE}" presName="spacer" presStyleCnt="0"/>
      <dgm:spPr/>
    </dgm:pt>
    <dgm:pt modelId="{F1161D8A-DEFA-49DC-90DF-9B8255BF2C65}" type="pres">
      <dgm:prSet presAssocID="{68CE9AD5-6562-4F61-8482-240A5073E167}" presName="parentText" presStyleLbl="node1" presStyleIdx="2" presStyleCnt="6">
        <dgm:presLayoutVars>
          <dgm:chMax val="0"/>
          <dgm:bulletEnabled val="1"/>
        </dgm:presLayoutVars>
      </dgm:prSet>
      <dgm:spPr/>
    </dgm:pt>
    <dgm:pt modelId="{9F825B1E-494B-4BBC-A753-E551A3E8D8FA}" type="pres">
      <dgm:prSet presAssocID="{34A991AE-5072-4076-98AC-82B379BF2E58}" presName="spacer" presStyleCnt="0"/>
      <dgm:spPr/>
    </dgm:pt>
    <dgm:pt modelId="{BBEEB15A-D8ED-4484-A980-980368335AF8}" type="pres">
      <dgm:prSet presAssocID="{E0B3AC12-4C1E-40A4-92BA-ECF86DC12796}" presName="parentText" presStyleLbl="node1" presStyleIdx="3" presStyleCnt="6">
        <dgm:presLayoutVars>
          <dgm:chMax val="0"/>
          <dgm:bulletEnabled val="1"/>
        </dgm:presLayoutVars>
      </dgm:prSet>
      <dgm:spPr/>
    </dgm:pt>
    <dgm:pt modelId="{BDDD2867-9809-48F5-BD59-1E4FC53A9E36}" type="pres">
      <dgm:prSet presAssocID="{CADDDC40-2843-45B5-BFC2-8F7469A8EF7D}" presName="spacer" presStyleCnt="0"/>
      <dgm:spPr/>
    </dgm:pt>
    <dgm:pt modelId="{E4089E1A-24C0-44E0-8D69-3B2219040F5E}" type="pres">
      <dgm:prSet presAssocID="{BF2CA979-70DD-4F84-9D5D-497DB901FF92}" presName="parentText" presStyleLbl="node1" presStyleIdx="4" presStyleCnt="6">
        <dgm:presLayoutVars>
          <dgm:chMax val="0"/>
          <dgm:bulletEnabled val="1"/>
        </dgm:presLayoutVars>
      </dgm:prSet>
      <dgm:spPr/>
    </dgm:pt>
    <dgm:pt modelId="{CA9C7C0A-642B-4759-9E07-80E047A1BF45}" type="pres">
      <dgm:prSet presAssocID="{B3E0E2A6-470E-4AC3-B2EC-478FFC3AD433}" presName="spacer" presStyleCnt="0"/>
      <dgm:spPr/>
    </dgm:pt>
    <dgm:pt modelId="{0750EDE8-E61A-448D-9762-B44082A8A192}" type="pres">
      <dgm:prSet presAssocID="{7ACF62A7-91E1-452A-B537-AB04F7546DE3}" presName="parentText" presStyleLbl="node1" presStyleIdx="5" presStyleCnt="6">
        <dgm:presLayoutVars>
          <dgm:chMax val="0"/>
          <dgm:bulletEnabled val="1"/>
        </dgm:presLayoutVars>
      </dgm:prSet>
      <dgm:spPr/>
    </dgm:pt>
  </dgm:ptLst>
  <dgm:cxnLst>
    <dgm:cxn modelId="{997D9B10-B7E9-4B2F-9C72-D242A50C63D5}" srcId="{294B3882-132E-4FAA-9D12-17F22B8B28C1}" destId="{7ACF62A7-91E1-452A-B537-AB04F7546DE3}" srcOrd="5" destOrd="0" parTransId="{FD7B678C-C9B6-4B87-97DA-A6F23C3EEFFD}" sibTransId="{810EB3F1-ECD6-40F8-9935-40246650F817}"/>
    <dgm:cxn modelId="{DF13E810-70E3-4DB5-A6E3-4A2EC66B4A0F}" type="presOf" srcId="{BF2CA979-70DD-4F84-9D5D-497DB901FF92}" destId="{E4089E1A-24C0-44E0-8D69-3B2219040F5E}" srcOrd="0" destOrd="0" presId="urn:microsoft.com/office/officeart/2005/8/layout/vList2"/>
    <dgm:cxn modelId="{92BAC41B-CB72-4246-A051-77054EC21F8E}" type="presOf" srcId="{3412E4D1-7177-40D2-95CF-4424DFB3D7F8}" destId="{2F37566E-288C-4DF6-83EB-BF1B9B1832B7}" srcOrd="0" destOrd="0" presId="urn:microsoft.com/office/officeart/2005/8/layout/vList2"/>
    <dgm:cxn modelId="{9DBC621E-3768-4DEB-B34A-ECC2146A24E4}" srcId="{294B3882-132E-4FAA-9D12-17F22B8B28C1}" destId="{E0B3AC12-4C1E-40A4-92BA-ECF86DC12796}" srcOrd="3" destOrd="0" parTransId="{54AD8D73-29C4-449D-AF19-E51CA135D24E}" sibTransId="{CADDDC40-2843-45B5-BFC2-8F7469A8EF7D}"/>
    <dgm:cxn modelId="{081A4729-8CBC-4B37-BFA5-F91DCD9305E1}" srcId="{294B3882-132E-4FAA-9D12-17F22B8B28C1}" destId="{BF2CA979-70DD-4F84-9D5D-497DB901FF92}" srcOrd="4" destOrd="0" parTransId="{56E8B8CE-363C-4389-8D52-94AD6E529DD1}" sibTransId="{B3E0E2A6-470E-4AC3-B2EC-478FFC3AD433}"/>
    <dgm:cxn modelId="{AB82123B-7874-4294-8A6D-76DA50C7C161}" type="presOf" srcId="{7ACF62A7-91E1-452A-B537-AB04F7546DE3}" destId="{0750EDE8-E61A-448D-9762-B44082A8A192}" srcOrd="0" destOrd="0" presId="urn:microsoft.com/office/officeart/2005/8/layout/vList2"/>
    <dgm:cxn modelId="{CF01DC46-3395-4D79-ABFE-0CEAA2CC0C1C}" type="presOf" srcId="{E0B3AC12-4C1E-40A4-92BA-ECF86DC12796}" destId="{BBEEB15A-D8ED-4484-A980-980368335AF8}" srcOrd="0" destOrd="0" presId="urn:microsoft.com/office/officeart/2005/8/layout/vList2"/>
    <dgm:cxn modelId="{5DCFB86D-CE56-41F0-A201-81913D8A5B61}" type="presOf" srcId="{294B3882-132E-4FAA-9D12-17F22B8B28C1}" destId="{6E568944-3C66-475F-8B18-B73D1FE8EA23}" srcOrd="0" destOrd="0" presId="urn:microsoft.com/office/officeart/2005/8/layout/vList2"/>
    <dgm:cxn modelId="{779F5074-402C-4066-BA32-178FFD5538E8}" srcId="{294B3882-132E-4FAA-9D12-17F22B8B28C1}" destId="{E4BB8615-D904-4B54-BA7C-F6F6726F5C5B}" srcOrd="1" destOrd="0" parTransId="{3E33900A-E401-40A9-A912-ACF30447A952}" sibTransId="{3E2A316C-8FCD-42E6-A380-3C388D8B00FE}"/>
    <dgm:cxn modelId="{EE6847A1-E5CD-42D1-8533-5EF8D01434C5}" type="presOf" srcId="{E4BB8615-D904-4B54-BA7C-F6F6726F5C5B}" destId="{AB07A085-051F-4667-B4C8-22425D660D08}" srcOrd="0" destOrd="0" presId="urn:microsoft.com/office/officeart/2005/8/layout/vList2"/>
    <dgm:cxn modelId="{E0356DAD-1636-4B9E-959E-6CB11116093C}" type="presOf" srcId="{68CE9AD5-6562-4F61-8482-240A5073E167}" destId="{F1161D8A-DEFA-49DC-90DF-9B8255BF2C65}" srcOrd="0" destOrd="0" presId="urn:microsoft.com/office/officeart/2005/8/layout/vList2"/>
    <dgm:cxn modelId="{9F183FAF-9F48-4380-8DC3-A6ED27F091B2}" srcId="{294B3882-132E-4FAA-9D12-17F22B8B28C1}" destId="{3412E4D1-7177-40D2-95CF-4424DFB3D7F8}" srcOrd="0" destOrd="0" parTransId="{21541E63-70D4-429E-A6C7-C69337EA6A24}" sibTransId="{66029390-33A4-4CEB-805B-7FB5C9B8D860}"/>
    <dgm:cxn modelId="{ED2138E1-2CAA-4ED8-9BC4-EDF25E90C188}" srcId="{294B3882-132E-4FAA-9D12-17F22B8B28C1}" destId="{68CE9AD5-6562-4F61-8482-240A5073E167}" srcOrd="2" destOrd="0" parTransId="{C73FC315-AEBC-4DD2-B432-1B0A11879081}" sibTransId="{34A991AE-5072-4076-98AC-82B379BF2E58}"/>
    <dgm:cxn modelId="{2483E15A-A73A-461A-80D4-873B54AD5B7B}" type="presParOf" srcId="{6E568944-3C66-475F-8B18-B73D1FE8EA23}" destId="{2F37566E-288C-4DF6-83EB-BF1B9B1832B7}" srcOrd="0" destOrd="0" presId="urn:microsoft.com/office/officeart/2005/8/layout/vList2"/>
    <dgm:cxn modelId="{C1B2DD60-A4F3-4584-82D3-4BA2838214E9}" type="presParOf" srcId="{6E568944-3C66-475F-8B18-B73D1FE8EA23}" destId="{56E5776A-8131-47FF-8BC5-4E9C67012578}" srcOrd="1" destOrd="0" presId="urn:microsoft.com/office/officeart/2005/8/layout/vList2"/>
    <dgm:cxn modelId="{0910B0F3-33B3-411D-8066-34E77C630984}" type="presParOf" srcId="{6E568944-3C66-475F-8B18-B73D1FE8EA23}" destId="{AB07A085-051F-4667-B4C8-22425D660D08}" srcOrd="2" destOrd="0" presId="urn:microsoft.com/office/officeart/2005/8/layout/vList2"/>
    <dgm:cxn modelId="{5066C21B-8F8C-46D5-817E-087920AAAD4E}" type="presParOf" srcId="{6E568944-3C66-475F-8B18-B73D1FE8EA23}" destId="{1CAEF88F-745A-4FDB-A1F3-87C3E7AF9093}" srcOrd="3" destOrd="0" presId="urn:microsoft.com/office/officeart/2005/8/layout/vList2"/>
    <dgm:cxn modelId="{03D5594D-3C25-4B1E-A427-1A292C695B63}" type="presParOf" srcId="{6E568944-3C66-475F-8B18-B73D1FE8EA23}" destId="{F1161D8A-DEFA-49DC-90DF-9B8255BF2C65}" srcOrd="4" destOrd="0" presId="urn:microsoft.com/office/officeart/2005/8/layout/vList2"/>
    <dgm:cxn modelId="{275E011A-E668-4732-83D1-DFDAF781289E}" type="presParOf" srcId="{6E568944-3C66-475F-8B18-B73D1FE8EA23}" destId="{9F825B1E-494B-4BBC-A753-E551A3E8D8FA}" srcOrd="5" destOrd="0" presId="urn:microsoft.com/office/officeart/2005/8/layout/vList2"/>
    <dgm:cxn modelId="{7BF2E7B6-064B-4D34-B78C-FECF1CBF06D2}" type="presParOf" srcId="{6E568944-3C66-475F-8B18-B73D1FE8EA23}" destId="{BBEEB15A-D8ED-4484-A980-980368335AF8}" srcOrd="6" destOrd="0" presId="urn:microsoft.com/office/officeart/2005/8/layout/vList2"/>
    <dgm:cxn modelId="{C178BCBE-76C7-4FB1-81E0-6AC5B5D68E4E}" type="presParOf" srcId="{6E568944-3C66-475F-8B18-B73D1FE8EA23}" destId="{BDDD2867-9809-48F5-BD59-1E4FC53A9E36}" srcOrd="7" destOrd="0" presId="urn:microsoft.com/office/officeart/2005/8/layout/vList2"/>
    <dgm:cxn modelId="{2FA315D0-2C91-44A9-93DD-4E5945551127}" type="presParOf" srcId="{6E568944-3C66-475F-8B18-B73D1FE8EA23}" destId="{E4089E1A-24C0-44E0-8D69-3B2219040F5E}" srcOrd="8" destOrd="0" presId="urn:microsoft.com/office/officeart/2005/8/layout/vList2"/>
    <dgm:cxn modelId="{976F9892-26E4-45F8-A454-3F359FFA6F54}" type="presParOf" srcId="{6E568944-3C66-475F-8B18-B73D1FE8EA23}" destId="{CA9C7C0A-642B-4759-9E07-80E047A1BF45}" srcOrd="9" destOrd="0" presId="urn:microsoft.com/office/officeart/2005/8/layout/vList2"/>
    <dgm:cxn modelId="{BB881353-F8C8-41D9-BE11-63916F0DB658}" type="presParOf" srcId="{6E568944-3C66-475F-8B18-B73D1FE8EA23}" destId="{0750EDE8-E61A-448D-9762-B44082A8A192}"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365F66B-99FE-4957-ACE4-C6A35E40D4A8}"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ED6C03AB-A53F-4DBC-939E-AD90D4EC0CD1}">
      <dgm:prSet/>
      <dgm:spPr/>
      <dgm:t>
        <a:bodyPr/>
        <a:lstStyle/>
        <a:p>
          <a:r>
            <a:rPr lang="en-US"/>
            <a:t>• Quantitative:</a:t>
          </a:r>
        </a:p>
      </dgm:t>
    </dgm:pt>
    <dgm:pt modelId="{CD359415-16F2-483B-B397-9B7AB7326951}" type="parTrans" cxnId="{CF40F6C7-DBA5-4BEF-AA06-AF6171387F86}">
      <dgm:prSet/>
      <dgm:spPr/>
      <dgm:t>
        <a:bodyPr/>
        <a:lstStyle/>
        <a:p>
          <a:endParaRPr lang="en-US"/>
        </a:p>
      </dgm:t>
    </dgm:pt>
    <dgm:pt modelId="{C9FA8A52-B8B7-4129-B1A1-68932DD0C951}" type="sibTrans" cxnId="{CF40F6C7-DBA5-4BEF-AA06-AF6171387F86}">
      <dgm:prSet/>
      <dgm:spPr/>
      <dgm:t>
        <a:bodyPr/>
        <a:lstStyle/>
        <a:p>
          <a:endParaRPr lang="en-US"/>
        </a:p>
      </dgm:t>
    </dgm:pt>
    <dgm:pt modelId="{35A7DC78-5823-45B8-93FD-59FC42796F8E}">
      <dgm:prSet/>
      <dgm:spPr/>
      <dgm:t>
        <a:bodyPr/>
        <a:lstStyle/>
        <a:p>
          <a:r>
            <a:rPr lang="en-US"/>
            <a:t>- Use percentages, means, pre/post comparisons</a:t>
          </a:r>
        </a:p>
      </dgm:t>
    </dgm:pt>
    <dgm:pt modelId="{35D611C5-7B14-4A22-BF7D-6F6C522B7F8C}" type="parTrans" cxnId="{BF683191-5B08-4DDD-888B-83DCEEEEE392}">
      <dgm:prSet/>
      <dgm:spPr/>
      <dgm:t>
        <a:bodyPr/>
        <a:lstStyle/>
        <a:p>
          <a:endParaRPr lang="en-US"/>
        </a:p>
      </dgm:t>
    </dgm:pt>
    <dgm:pt modelId="{42D7056A-9BFA-47BE-B684-029F21680F24}" type="sibTrans" cxnId="{BF683191-5B08-4DDD-888B-83DCEEEEE392}">
      <dgm:prSet/>
      <dgm:spPr/>
      <dgm:t>
        <a:bodyPr/>
        <a:lstStyle/>
        <a:p>
          <a:endParaRPr lang="en-US"/>
        </a:p>
      </dgm:t>
    </dgm:pt>
    <dgm:pt modelId="{27BF7214-352D-45EE-8512-0F7A49771D09}">
      <dgm:prSet/>
      <dgm:spPr/>
      <dgm:t>
        <a:bodyPr/>
        <a:lstStyle/>
        <a:p>
          <a:r>
            <a:rPr lang="en-US"/>
            <a:t>• Qualitative:</a:t>
          </a:r>
        </a:p>
      </dgm:t>
    </dgm:pt>
    <dgm:pt modelId="{5A2EFCB1-F17B-454C-8EC1-CE01B24FBE3E}" type="parTrans" cxnId="{868B62A3-EE21-4BEA-98DF-E81A3B8A9910}">
      <dgm:prSet/>
      <dgm:spPr/>
      <dgm:t>
        <a:bodyPr/>
        <a:lstStyle/>
        <a:p>
          <a:endParaRPr lang="en-US"/>
        </a:p>
      </dgm:t>
    </dgm:pt>
    <dgm:pt modelId="{3A5FDA6B-D270-4555-8FAA-92208E3BFAAB}" type="sibTrans" cxnId="{868B62A3-EE21-4BEA-98DF-E81A3B8A9910}">
      <dgm:prSet/>
      <dgm:spPr/>
      <dgm:t>
        <a:bodyPr/>
        <a:lstStyle/>
        <a:p>
          <a:endParaRPr lang="en-US"/>
        </a:p>
      </dgm:t>
    </dgm:pt>
    <dgm:pt modelId="{F01ECF33-9836-4CFF-9355-B40B7E4E05B8}">
      <dgm:prSet/>
      <dgm:spPr/>
      <dgm:t>
        <a:bodyPr/>
        <a:lstStyle/>
        <a:p>
          <a:r>
            <a:rPr lang="en-US"/>
            <a:t>- Thematic analysis, recurring themes</a:t>
          </a:r>
        </a:p>
      </dgm:t>
    </dgm:pt>
    <dgm:pt modelId="{09AB3D5D-5A92-4FB0-A8D7-ED3982FF872C}" type="parTrans" cxnId="{ADF7D2C5-E65C-4052-B3B7-9D00A95F71F7}">
      <dgm:prSet/>
      <dgm:spPr/>
      <dgm:t>
        <a:bodyPr/>
        <a:lstStyle/>
        <a:p>
          <a:endParaRPr lang="en-US"/>
        </a:p>
      </dgm:t>
    </dgm:pt>
    <dgm:pt modelId="{B268224A-89AA-4A48-9B7D-BA1493EF4C3B}" type="sibTrans" cxnId="{ADF7D2C5-E65C-4052-B3B7-9D00A95F71F7}">
      <dgm:prSet/>
      <dgm:spPr/>
      <dgm:t>
        <a:bodyPr/>
        <a:lstStyle/>
        <a:p>
          <a:endParaRPr lang="en-US"/>
        </a:p>
      </dgm:t>
    </dgm:pt>
    <dgm:pt modelId="{2F34D930-5D9E-4D39-8440-79FA045001EC}">
      <dgm:prSet/>
      <dgm:spPr/>
      <dgm:t>
        <a:bodyPr/>
        <a:lstStyle/>
        <a:p>
          <a:r>
            <a:rPr lang="en-US"/>
            <a:t>• Use findings to inform reflection and planning</a:t>
          </a:r>
        </a:p>
      </dgm:t>
    </dgm:pt>
    <dgm:pt modelId="{A01A1C12-5375-4D4F-8DA9-1F5A75375EF8}" type="parTrans" cxnId="{4C7E1C87-6820-493E-8BA1-BE124515EEB0}">
      <dgm:prSet/>
      <dgm:spPr/>
      <dgm:t>
        <a:bodyPr/>
        <a:lstStyle/>
        <a:p>
          <a:endParaRPr lang="en-US"/>
        </a:p>
      </dgm:t>
    </dgm:pt>
    <dgm:pt modelId="{D1DD7254-BD50-4C6C-A86E-C1700872A2E8}" type="sibTrans" cxnId="{4C7E1C87-6820-493E-8BA1-BE124515EEB0}">
      <dgm:prSet/>
      <dgm:spPr/>
      <dgm:t>
        <a:bodyPr/>
        <a:lstStyle/>
        <a:p>
          <a:endParaRPr lang="en-US"/>
        </a:p>
      </dgm:t>
    </dgm:pt>
    <dgm:pt modelId="{C66EEE38-3A36-4DE6-B5B4-C44B7BF6A049}" type="pres">
      <dgm:prSet presAssocID="{0365F66B-99FE-4957-ACE4-C6A35E40D4A8}" presName="root" presStyleCnt="0">
        <dgm:presLayoutVars>
          <dgm:dir/>
          <dgm:resizeHandles val="exact"/>
        </dgm:presLayoutVars>
      </dgm:prSet>
      <dgm:spPr/>
    </dgm:pt>
    <dgm:pt modelId="{C9693FA9-8B5E-4023-B58E-8514DB6905C9}" type="pres">
      <dgm:prSet presAssocID="{0365F66B-99FE-4957-ACE4-C6A35E40D4A8}" presName="container" presStyleCnt="0">
        <dgm:presLayoutVars>
          <dgm:dir/>
          <dgm:resizeHandles val="exact"/>
        </dgm:presLayoutVars>
      </dgm:prSet>
      <dgm:spPr/>
    </dgm:pt>
    <dgm:pt modelId="{B825381F-94FE-47C4-8B19-7C32E069685D}" type="pres">
      <dgm:prSet presAssocID="{ED6C03AB-A53F-4DBC-939E-AD90D4EC0CD1}" presName="compNode" presStyleCnt="0"/>
      <dgm:spPr/>
    </dgm:pt>
    <dgm:pt modelId="{458C2F40-71AE-4A6B-A67F-C8C93FFB1BD8}" type="pres">
      <dgm:prSet presAssocID="{ED6C03AB-A53F-4DBC-939E-AD90D4EC0CD1}" presName="iconBgRect" presStyleLbl="bgShp" presStyleIdx="0" presStyleCnt="5"/>
      <dgm:spPr/>
    </dgm:pt>
    <dgm:pt modelId="{8C391B03-416F-4768-BDFA-2B3FA64298E2}" type="pres">
      <dgm:prSet presAssocID="{ED6C03AB-A53F-4DBC-939E-AD90D4EC0CD1}"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r chart"/>
        </a:ext>
      </dgm:extLst>
    </dgm:pt>
    <dgm:pt modelId="{6115C5CD-90BF-45D1-8FC3-B895314D1E9C}" type="pres">
      <dgm:prSet presAssocID="{ED6C03AB-A53F-4DBC-939E-AD90D4EC0CD1}" presName="spaceRect" presStyleCnt="0"/>
      <dgm:spPr/>
    </dgm:pt>
    <dgm:pt modelId="{CA7C3BBF-C2EE-49AE-96EB-9BFBAD57BDD7}" type="pres">
      <dgm:prSet presAssocID="{ED6C03AB-A53F-4DBC-939E-AD90D4EC0CD1}" presName="textRect" presStyleLbl="revTx" presStyleIdx="0" presStyleCnt="5">
        <dgm:presLayoutVars>
          <dgm:chMax val="1"/>
          <dgm:chPref val="1"/>
        </dgm:presLayoutVars>
      </dgm:prSet>
      <dgm:spPr/>
    </dgm:pt>
    <dgm:pt modelId="{41C7FE3C-2FD3-4440-B062-B638E8B0BE72}" type="pres">
      <dgm:prSet presAssocID="{C9FA8A52-B8B7-4129-B1A1-68932DD0C951}" presName="sibTrans" presStyleLbl="sibTrans2D1" presStyleIdx="0" presStyleCnt="0"/>
      <dgm:spPr/>
    </dgm:pt>
    <dgm:pt modelId="{96B4C614-A92C-408E-B086-DB1B92E9277E}" type="pres">
      <dgm:prSet presAssocID="{35A7DC78-5823-45B8-93FD-59FC42796F8E}" presName="compNode" presStyleCnt="0"/>
      <dgm:spPr/>
    </dgm:pt>
    <dgm:pt modelId="{B9D5E0A6-95B7-4821-9862-11F348915198}" type="pres">
      <dgm:prSet presAssocID="{35A7DC78-5823-45B8-93FD-59FC42796F8E}" presName="iconBgRect" presStyleLbl="bgShp" presStyleIdx="1" presStyleCnt="5"/>
      <dgm:spPr/>
    </dgm:pt>
    <dgm:pt modelId="{520DE1A3-6392-43E9-AD0C-FD4A718AE81B}" type="pres">
      <dgm:prSet presAssocID="{35A7DC78-5823-45B8-93FD-59FC42796F8E}"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thematics"/>
        </a:ext>
      </dgm:extLst>
    </dgm:pt>
    <dgm:pt modelId="{0DB8FAEB-4E5B-4737-A82A-C0BEEC9F467A}" type="pres">
      <dgm:prSet presAssocID="{35A7DC78-5823-45B8-93FD-59FC42796F8E}" presName="spaceRect" presStyleCnt="0"/>
      <dgm:spPr/>
    </dgm:pt>
    <dgm:pt modelId="{4F95180E-FB8B-4521-85E3-355D213D4842}" type="pres">
      <dgm:prSet presAssocID="{35A7DC78-5823-45B8-93FD-59FC42796F8E}" presName="textRect" presStyleLbl="revTx" presStyleIdx="1" presStyleCnt="5">
        <dgm:presLayoutVars>
          <dgm:chMax val="1"/>
          <dgm:chPref val="1"/>
        </dgm:presLayoutVars>
      </dgm:prSet>
      <dgm:spPr/>
    </dgm:pt>
    <dgm:pt modelId="{0900F09D-F9F5-4C9D-84E2-5CA28284617F}" type="pres">
      <dgm:prSet presAssocID="{42D7056A-9BFA-47BE-B684-029F21680F24}" presName="sibTrans" presStyleLbl="sibTrans2D1" presStyleIdx="0" presStyleCnt="0"/>
      <dgm:spPr/>
    </dgm:pt>
    <dgm:pt modelId="{D3EE94F3-6038-4CB0-89A0-0F482374F228}" type="pres">
      <dgm:prSet presAssocID="{27BF7214-352D-45EE-8512-0F7A49771D09}" presName="compNode" presStyleCnt="0"/>
      <dgm:spPr/>
    </dgm:pt>
    <dgm:pt modelId="{A2AB0982-6571-494F-9B59-867E61F5823D}" type="pres">
      <dgm:prSet presAssocID="{27BF7214-352D-45EE-8512-0F7A49771D09}" presName="iconBgRect" presStyleLbl="bgShp" presStyleIdx="2" presStyleCnt="5"/>
      <dgm:spPr/>
    </dgm:pt>
    <dgm:pt modelId="{68979483-67F3-4D40-AD37-DC2E80A0CD8A}" type="pres">
      <dgm:prSet presAssocID="{27BF7214-352D-45EE-8512-0F7A49771D09}"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adio microphone"/>
        </a:ext>
      </dgm:extLst>
    </dgm:pt>
    <dgm:pt modelId="{8EB85752-36E2-43A3-A8F3-63A316EA0AE0}" type="pres">
      <dgm:prSet presAssocID="{27BF7214-352D-45EE-8512-0F7A49771D09}" presName="spaceRect" presStyleCnt="0"/>
      <dgm:spPr/>
    </dgm:pt>
    <dgm:pt modelId="{D484AD00-928C-4BC3-9CA1-0BA7F0FF146A}" type="pres">
      <dgm:prSet presAssocID="{27BF7214-352D-45EE-8512-0F7A49771D09}" presName="textRect" presStyleLbl="revTx" presStyleIdx="2" presStyleCnt="5">
        <dgm:presLayoutVars>
          <dgm:chMax val="1"/>
          <dgm:chPref val="1"/>
        </dgm:presLayoutVars>
      </dgm:prSet>
      <dgm:spPr/>
    </dgm:pt>
    <dgm:pt modelId="{72AC55B2-556A-46B4-A982-2D6C292FE1F0}" type="pres">
      <dgm:prSet presAssocID="{3A5FDA6B-D270-4555-8FAA-92208E3BFAAB}" presName="sibTrans" presStyleLbl="sibTrans2D1" presStyleIdx="0" presStyleCnt="0"/>
      <dgm:spPr/>
    </dgm:pt>
    <dgm:pt modelId="{D2F0CE1A-F71B-468B-948A-4C1A9E97D981}" type="pres">
      <dgm:prSet presAssocID="{F01ECF33-9836-4CFF-9355-B40B7E4E05B8}" presName="compNode" presStyleCnt="0"/>
      <dgm:spPr/>
    </dgm:pt>
    <dgm:pt modelId="{D05F1292-0608-451D-887E-731618422A70}" type="pres">
      <dgm:prSet presAssocID="{F01ECF33-9836-4CFF-9355-B40B7E4E05B8}" presName="iconBgRect" presStyleLbl="bgShp" presStyleIdx="3" presStyleCnt="5"/>
      <dgm:spPr/>
    </dgm:pt>
    <dgm:pt modelId="{7DA7F0EC-FB53-473C-839E-619E99B3F701}" type="pres">
      <dgm:prSet presAssocID="{F01ECF33-9836-4CFF-9355-B40B7E4E05B8}"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able"/>
        </a:ext>
      </dgm:extLst>
    </dgm:pt>
    <dgm:pt modelId="{2DBD20E3-0F13-4581-827B-7D8160D06600}" type="pres">
      <dgm:prSet presAssocID="{F01ECF33-9836-4CFF-9355-B40B7E4E05B8}" presName="spaceRect" presStyleCnt="0"/>
      <dgm:spPr/>
    </dgm:pt>
    <dgm:pt modelId="{B07E0EF7-3ED6-4570-BD74-35FBD643F937}" type="pres">
      <dgm:prSet presAssocID="{F01ECF33-9836-4CFF-9355-B40B7E4E05B8}" presName="textRect" presStyleLbl="revTx" presStyleIdx="3" presStyleCnt="5">
        <dgm:presLayoutVars>
          <dgm:chMax val="1"/>
          <dgm:chPref val="1"/>
        </dgm:presLayoutVars>
      </dgm:prSet>
      <dgm:spPr/>
    </dgm:pt>
    <dgm:pt modelId="{0A9E3711-FDD9-44D2-A1D0-B5E8B4880ED9}" type="pres">
      <dgm:prSet presAssocID="{B268224A-89AA-4A48-9B7D-BA1493EF4C3B}" presName="sibTrans" presStyleLbl="sibTrans2D1" presStyleIdx="0" presStyleCnt="0"/>
      <dgm:spPr/>
    </dgm:pt>
    <dgm:pt modelId="{A71E4824-11C4-4382-8FB0-DEFB8A4D1203}" type="pres">
      <dgm:prSet presAssocID="{2F34D930-5D9E-4D39-8440-79FA045001EC}" presName="compNode" presStyleCnt="0"/>
      <dgm:spPr/>
    </dgm:pt>
    <dgm:pt modelId="{5DB68DC0-E711-4DAC-9539-C94CC3F8C895}" type="pres">
      <dgm:prSet presAssocID="{2F34D930-5D9E-4D39-8440-79FA045001EC}" presName="iconBgRect" presStyleLbl="bgShp" presStyleIdx="4" presStyleCnt="5"/>
      <dgm:spPr/>
    </dgm:pt>
    <dgm:pt modelId="{AE4AE6CB-A707-4DD4-9C5D-1C20D9902118}" type="pres">
      <dgm:prSet presAssocID="{2F34D930-5D9E-4D39-8440-79FA045001EC}"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Thought bubble"/>
        </a:ext>
      </dgm:extLst>
    </dgm:pt>
    <dgm:pt modelId="{210FECD7-8CB2-44C7-82AE-7A6B15BC09EE}" type="pres">
      <dgm:prSet presAssocID="{2F34D930-5D9E-4D39-8440-79FA045001EC}" presName="spaceRect" presStyleCnt="0"/>
      <dgm:spPr/>
    </dgm:pt>
    <dgm:pt modelId="{C810E413-3D85-4514-9B60-91C51D133D3E}" type="pres">
      <dgm:prSet presAssocID="{2F34D930-5D9E-4D39-8440-79FA045001EC}" presName="textRect" presStyleLbl="revTx" presStyleIdx="4" presStyleCnt="5">
        <dgm:presLayoutVars>
          <dgm:chMax val="1"/>
          <dgm:chPref val="1"/>
        </dgm:presLayoutVars>
      </dgm:prSet>
      <dgm:spPr/>
    </dgm:pt>
  </dgm:ptLst>
  <dgm:cxnLst>
    <dgm:cxn modelId="{9CA96A19-9CF1-456F-A681-FD2E5A01E094}" type="presOf" srcId="{B268224A-89AA-4A48-9B7D-BA1493EF4C3B}" destId="{0A9E3711-FDD9-44D2-A1D0-B5E8B4880ED9}" srcOrd="0" destOrd="0" presId="urn:microsoft.com/office/officeart/2018/2/layout/IconCircleList"/>
    <dgm:cxn modelId="{73765420-7FE8-4549-A6DD-AAF46F7DCCD8}" type="presOf" srcId="{27BF7214-352D-45EE-8512-0F7A49771D09}" destId="{D484AD00-928C-4BC3-9CA1-0BA7F0FF146A}" srcOrd="0" destOrd="0" presId="urn:microsoft.com/office/officeart/2018/2/layout/IconCircleList"/>
    <dgm:cxn modelId="{509F6C23-5645-4EAC-990C-7F0B3FBE6D87}" type="presOf" srcId="{2F34D930-5D9E-4D39-8440-79FA045001EC}" destId="{C810E413-3D85-4514-9B60-91C51D133D3E}" srcOrd="0" destOrd="0" presId="urn:microsoft.com/office/officeart/2018/2/layout/IconCircleList"/>
    <dgm:cxn modelId="{2EDC0D2E-8BC1-45BF-9395-39948A01083F}" type="presOf" srcId="{35A7DC78-5823-45B8-93FD-59FC42796F8E}" destId="{4F95180E-FB8B-4521-85E3-355D213D4842}" srcOrd="0" destOrd="0" presId="urn:microsoft.com/office/officeart/2018/2/layout/IconCircleList"/>
    <dgm:cxn modelId="{6C3C3467-36BE-486F-AC5A-80091E49C90B}" type="presOf" srcId="{ED6C03AB-A53F-4DBC-939E-AD90D4EC0CD1}" destId="{CA7C3BBF-C2EE-49AE-96EB-9BFBAD57BDD7}" srcOrd="0" destOrd="0" presId="urn:microsoft.com/office/officeart/2018/2/layout/IconCircleList"/>
    <dgm:cxn modelId="{B4704A72-3464-4D9C-B6EF-74A47EE06473}" type="presOf" srcId="{3A5FDA6B-D270-4555-8FAA-92208E3BFAAB}" destId="{72AC55B2-556A-46B4-A982-2D6C292FE1F0}" srcOrd="0" destOrd="0" presId="urn:microsoft.com/office/officeart/2018/2/layout/IconCircleList"/>
    <dgm:cxn modelId="{9B28D952-F7D9-4BB3-8C52-11F6EAC343F0}" type="presOf" srcId="{0365F66B-99FE-4957-ACE4-C6A35E40D4A8}" destId="{C66EEE38-3A36-4DE6-B5B4-C44B7BF6A049}" srcOrd="0" destOrd="0" presId="urn:microsoft.com/office/officeart/2018/2/layout/IconCircleList"/>
    <dgm:cxn modelId="{CBBE8857-3B30-4EC6-A503-32809BBC7C28}" type="presOf" srcId="{F01ECF33-9836-4CFF-9355-B40B7E4E05B8}" destId="{B07E0EF7-3ED6-4570-BD74-35FBD643F937}" srcOrd="0" destOrd="0" presId="urn:microsoft.com/office/officeart/2018/2/layout/IconCircleList"/>
    <dgm:cxn modelId="{4C7E1C87-6820-493E-8BA1-BE124515EEB0}" srcId="{0365F66B-99FE-4957-ACE4-C6A35E40D4A8}" destId="{2F34D930-5D9E-4D39-8440-79FA045001EC}" srcOrd="4" destOrd="0" parTransId="{A01A1C12-5375-4D4F-8DA9-1F5A75375EF8}" sibTransId="{D1DD7254-BD50-4C6C-A86E-C1700872A2E8}"/>
    <dgm:cxn modelId="{BF683191-5B08-4DDD-888B-83DCEEEEE392}" srcId="{0365F66B-99FE-4957-ACE4-C6A35E40D4A8}" destId="{35A7DC78-5823-45B8-93FD-59FC42796F8E}" srcOrd="1" destOrd="0" parTransId="{35D611C5-7B14-4A22-BF7D-6F6C522B7F8C}" sibTransId="{42D7056A-9BFA-47BE-B684-029F21680F24}"/>
    <dgm:cxn modelId="{2C8BA2A2-BD03-499C-B46F-B41709B6B71D}" type="presOf" srcId="{42D7056A-9BFA-47BE-B684-029F21680F24}" destId="{0900F09D-F9F5-4C9D-84E2-5CA28284617F}" srcOrd="0" destOrd="0" presId="urn:microsoft.com/office/officeart/2018/2/layout/IconCircleList"/>
    <dgm:cxn modelId="{868B62A3-EE21-4BEA-98DF-E81A3B8A9910}" srcId="{0365F66B-99FE-4957-ACE4-C6A35E40D4A8}" destId="{27BF7214-352D-45EE-8512-0F7A49771D09}" srcOrd="2" destOrd="0" parTransId="{5A2EFCB1-F17B-454C-8EC1-CE01B24FBE3E}" sibTransId="{3A5FDA6B-D270-4555-8FAA-92208E3BFAAB}"/>
    <dgm:cxn modelId="{5F0967AF-117C-4750-8971-33DAB0A0A25C}" type="presOf" srcId="{C9FA8A52-B8B7-4129-B1A1-68932DD0C951}" destId="{41C7FE3C-2FD3-4440-B062-B638E8B0BE72}" srcOrd="0" destOrd="0" presId="urn:microsoft.com/office/officeart/2018/2/layout/IconCircleList"/>
    <dgm:cxn modelId="{ADF7D2C5-E65C-4052-B3B7-9D00A95F71F7}" srcId="{0365F66B-99FE-4957-ACE4-C6A35E40D4A8}" destId="{F01ECF33-9836-4CFF-9355-B40B7E4E05B8}" srcOrd="3" destOrd="0" parTransId="{09AB3D5D-5A92-4FB0-A8D7-ED3982FF872C}" sibTransId="{B268224A-89AA-4A48-9B7D-BA1493EF4C3B}"/>
    <dgm:cxn modelId="{CF40F6C7-DBA5-4BEF-AA06-AF6171387F86}" srcId="{0365F66B-99FE-4957-ACE4-C6A35E40D4A8}" destId="{ED6C03AB-A53F-4DBC-939E-AD90D4EC0CD1}" srcOrd="0" destOrd="0" parTransId="{CD359415-16F2-483B-B397-9B7AB7326951}" sibTransId="{C9FA8A52-B8B7-4129-B1A1-68932DD0C951}"/>
    <dgm:cxn modelId="{0730D7C0-22E8-444E-8394-3F19717B52BE}" type="presParOf" srcId="{C66EEE38-3A36-4DE6-B5B4-C44B7BF6A049}" destId="{C9693FA9-8B5E-4023-B58E-8514DB6905C9}" srcOrd="0" destOrd="0" presId="urn:microsoft.com/office/officeart/2018/2/layout/IconCircleList"/>
    <dgm:cxn modelId="{9A55E19D-1FA1-4DB2-8459-05DC1EB14F68}" type="presParOf" srcId="{C9693FA9-8B5E-4023-B58E-8514DB6905C9}" destId="{B825381F-94FE-47C4-8B19-7C32E069685D}" srcOrd="0" destOrd="0" presId="urn:microsoft.com/office/officeart/2018/2/layout/IconCircleList"/>
    <dgm:cxn modelId="{3944F91B-06E8-4BF6-9337-9411A0176436}" type="presParOf" srcId="{B825381F-94FE-47C4-8B19-7C32E069685D}" destId="{458C2F40-71AE-4A6B-A67F-C8C93FFB1BD8}" srcOrd="0" destOrd="0" presId="urn:microsoft.com/office/officeart/2018/2/layout/IconCircleList"/>
    <dgm:cxn modelId="{9C03F7C1-7868-4CCC-8A41-4CE1AF44091B}" type="presParOf" srcId="{B825381F-94FE-47C4-8B19-7C32E069685D}" destId="{8C391B03-416F-4768-BDFA-2B3FA64298E2}" srcOrd="1" destOrd="0" presId="urn:microsoft.com/office/officeart/2018/2/layout/IconCircleList"/>
    <dgm:cxn modelId="{CFF6953B-41B1-4119-BDDE-B593831ADE5A}" type="presParOf" srcId="{B825381F-94FE-47C4-8B19-7C32E069685D}" destId="{6115C5CD-90BF-45D1-8FC3-B895314D1E9C}" srcOrd="2" destOrd="0" presId="urn:microsoft.com/office/officeart/2018/2/layout/IconCircleList"/>
    <dgm:cxn modelId="{A7EB04B8-BE7D-45BB-90FB-2ABB3C9D6EBE}" type="presParOf" srcId="{B825381F-94FE-47C4-8B19-7C32E069685D}" destId="{CA7C3BBF-C2EE-49AE-96EB-9BFBAD57BDD7}" srcOrd="3" destOrd="0" presId="urn:microsoft.com/office/officeart/2018/2/layout/IconCircleList"/>
    <dgm:cxn modelId="{90A58E73-EE66-4874-8324-D27B842CDE26}" type="presParOf" srcId="{C9693FA9-8B5E-4023-B58E-8514DB6905C9}" destId="{41C7FE3C-2FD3-4440-B062-B638E8B0BE72}" srcOrd="1" destOrd="0" presId="urn:microsoft.com/office/officeart/2018/2/layout/IconCircleList"/>
    <dgm:cxn modelId="{4905861B-13BA-4EAE-8A93-E09F1A59074F}" type="presParOf" srcId="{C9693FA9-8B5E-4023-B58E-8514DB6905C9}" destId="{96B4C614-A92C-408E-B086-DB1B92E9277E}" srcOrd="2" destOrd="0" presId="urn:microsoft.com/office/officeart/2018/2/layout/IconCircleList"/>
    <dgm:cxn modelId="{75CA2D75-8CF6-4E9D-9101-544185B38F95}" type="presParOf" srcId="{96B4C614-A92C-408E-B086-DB1B92E9277E}" destId="{B9D5E0A6-95B7-4821-9862-11F348915198}" srcOrd="0" destOrd="0" presId="urn:microsoft.com/office/officeart/2018/2/layout/IconCircleList"/>
    <dgm:cxn modelId="{16A23CF7-DDEF-4398-8331-E946BFD0784A}" type="presParOf" srcId="{96B4C614-A92C-408E-B086-DB1B92E9277E}" destId="{520DE1A3-6392-43E9-AD0C-FD4A718AE81B}" srcOrd="1" destOrd="0" presId="urn:microsoft.com/office/officeart/2018/2/layout/IconCircleList"/>
    <dgm:cxn modelId="{389A23C5-BE81-4B48-AE5B-C60818FB6089}" type="presParOf" srcId="{96B4C614-A92C-408E-B086-DB1B92E9277E}" destId="{0DB8FAEB-4E5B-4737-A82A-C0BEEC9F467A}" srcOrd="2" destOrd="0" presId="urn:microsoft.com/office/officeart/2018/2/layout/IconCircleList"/>
    <dgm:cxn modelId="{CBF24F89-8073-44B8-9E62-2F8229DE8EE5}" type="presParOf" srcId="{96B4C614-A92C-408E-B086-DB1B92E9277E}" destId="{4F95180E-FB8B-4521-85E3-355D213D4842}" srcOrd="3" destOrd="0" presId="urn:microsoft.com/office/officeart/2018/2/layout/IconCircleList"/>
    <dgm:cxn modelId="{C42D0C73-AE46-46CC-8F37-6B6CE7DB41F7}" type="presParOf" srcId="{C9693FA9-8B5E-4023-B58E-8514DB6905C9}" destId="{0900F09D-F9F5-4C9D-84E2-5CA28284617F}" srcOrd="3" destOrd="0" presId="urn:microsoft.com/office/officeart/2018/2/layout/IconCircleList"/>
    <dgm:cxn modelId="{929B8AB7-75B4-4C9B-BB54-D3E1BC4069D3}" type="presParOf" srcId="{C9693FA9-8B5E-4023-B58E-8514DB6905C9}" destId="{D3EE94F3-6038-4CB0-89A0-0F482374F228}" srcOrd="4" destOrd="0" presId="urn:microsoft.com/office/officeart/2018/2/layout/IconCircleList"/>
    <dgm:cxn modelId="{EF009E76-D629-4DF0-8F48-CE02A75D0844}" type="presParOf" srcId="{D3EE94F3-6038-4CB0-89A0-0F482374F228}" destId="{A2AB0982-6571-494F-9B59-867E61F5823D}" srcOrd="0" destOrd="0" presId="urn:microsoft.com/office/officeart/2018/2/layout/IconCircleList"/>
    <dgm:cxn modelId="{C59A7BDB-9088-4F6A-BCC7-5A0F3504706D}" type="presParOf" srcId="{D3EE94F3-6038-4CB0-89A0-0F482374F228}" destId="{68979483-67F3-4D40-AD37-DC2E80A0CD8A}" srcOrd="1" destOrd="0" presId="urn:microsoft.com/office/officeart/2018/2/layout/IconCircleList"/>
    <dgm:cxn modelId="{A446054A-DE18-4F4D-9169-A19D9723821F}" type="presParOf" srcId="{D3EE94F3-6038-4CB0-89A0-0F482374F228}" destId="{8EB85752-36E2-43A3-A8F3-63A316EA0AE0}" srcOrd="2" destOrd="0" presId="urn:microsoft.com/office/officeart/2018/2/layout/IconCircleList"/>
    <dgm:cxn modelId="{C3B01026-B456-446A-9C94-FC0349031996}" type="presParOf" srcId="{D3EE94F3-6038-4CB0-89A0-0F482374F228}" destId="{D484AD00-928C-4BC3-9CA1-0BA7F0FF146A}" srcOrd="3" destOrd="0" presId="urn:microsoft.com/office/officeart/2018/2/layout/IconCircleList"/>
    <dgm:cxn modelId="{329EAD2A-E018-4FC4-82F0-854ED5927AAB}" type="presParOf" srcId="{C9693FA9-8B5E-4023-B58E-8514DB6905C9}" destId="{72AC55B2-556A-46B4-A982-2D6C292FE1F0}" srcOrd="5" destOrd="0" presId="urn:microsoft.com/office/officeart/2018/2/layout/IconCircleList"/>
    <dgm:cxn modelId="{F31B8748-10B5-4397-A7B0-089E1D887A14}" type="presParOf" srcId="{C9693FA9-8B5E-4023-B58E-8514DB6905C9}" destId="{D2F0CE1A-F71B-468B-948A-4C1A9E97D981}" srcOrd="6" destOrd="0" presId="urn:microsoft.com/office/officeart/2018/2/layout/IconCircleList"/>
    <dgm:cxn modelId="{3BE661DF-AF4F-486E-AAC5-AD0DA988397D}" type="presParOf" srcId="{D2F0CE1A-F71B-468B-948A-4C1A9E97D981}" destId="{D05F1292-0608-451D-887E-731618422A70}" srcOrd="0" destOrd="0" presId="urn:microsoft.com/office/officeart/2018/2/layout/IconCircleList"/>
    <dgm:cxn modelId="{CE1FF33E-0D20-425F-98E5-98B6373B57BF}" type="presParOf" srcId="{D2F0CE1A-F71B-468B-948A-4C1A9E97D981}" destId="{7DA7F0EC-FB53-473C-839E-619E99B3F701}" srcOrd="1" destOrd="0" presId="urn:microsoft.com/office/officeart/2018/2/layout/IconCircleList"/>
    <dgm:cxn modelId="{9435CB66-D25D-4A65-826D-15702A40BC7C}" type="presParOf" srcId="{D2F0CE1A-F71B-468B-948A-4C1A9E97D981}" destId="{2DBD20E3-0F13-4581-827B-7D8160D06600}" srcOrd="2" destOrd="0" presId="urn:microsoft.com/office/officeart/2018/2/layout/IconCircleList"/>
    <dgm:cxn modelId="{AA32F521-4CA3-487C-8AB0-D1195B06C3F0}" type="presParOf" srcId="{D2F0CE1A-F71B-468B-948A-4C1A9E97D981}" destId="{B07E0EF7-3ED6-4570-BD74-35FBD643F937}" srcOrd="3" destOrd="0" presId="urn:microsoft.com/office/officeart/2018/2/layout/IconCircleList"/>
    <dgm:cxn modelId="{09A7C864-AB3A-4084-B468-60E58D045104}" type="presParOf" srcId="{C9693FA9-8B5E-4023-B58E-8514DB6905C9}" destId="{0A9E3711-FDD9-44D2-A1D0-B5E8B4880ED9}" srcOrd="7" destOrd="0" presId="urn:microsoft.com/office/officeart/2018/2/layout/IconCircleList"/>
    <dgm:cxn modelId="{C7FCE5A5-98EA-4C38-B43B-E8FFF8F25641}" type="presParOf" srcId="{C9693FA9-8B5E-4023-B58E-8514DB6905C9}" destId="{A71E4824-11C4-4382-8FB0-DEFB8A4D1203}" srcOrd="8" destOrd="0" presId="urn:microsoft.com/office/officeart/2018/2/layout/IconCircleList"/>
    <dgm:cxn modelId="{E9F481C1-902C-46A6-A11A-9303721A8737}" type="presParOf" srcId="{A71E4824-11C4-4382-8FB0-DEFB8A4D1203}" destId="{5DB68DC0-E711-4DAC-9539-C94CC3F8C895}" srcOrd="0" destOrd="0" presId="urn:microsoft.com/office/officeart/2018/2/layout/IconCircleList"/>
    <dgm:cxn modelId="{EA68D06D-DCE7-46D4-8CBB-AFC0A1EE10A2}" type="presParOf" srcId="{A71E4824-11C4-4382-8FB0-DEFB8A4D1203}" destId="{AE4AE6CB-A707-4DD4-9C5D-1C20D9902118}" srcOrd="1" destOrd="0" presId="urn:microsoft.com/office/officeart/2018/2/layout/IconCircleList"/>
    <dgm:cxn modelId="{008BA4EA-748D-4EB9-99CA-2FCD44E618B3}" type="presParOf" srcId="{A71E4824-11C4-4382-8FB0-DEFB8A4D1203}" destId="{210FECD7-8CB2-44C7-82AE-7A6B15BC09EE}" srcOrd="2" destOrd="0" presId="urn:microsoft.com/office/officeart/2018/2/layout/IconCircleList"/>
    <dgm:cxn modelId="{EBB60457-D66A-41B6-9E98-A889341E7304}" type="presParOf" srcId="{A71E4824-11C4-4382-8FB0-DEFB8A4D1203}" destId="{C810E413-3D85-4514-9B60-91C51D133D3E}"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0925762-5F1E-4C2A-B0EA-1244DE84794A}" type="doc">
      <dgm:prSet loTypeId="urn:microsoft.com/office/officeart/2005/8/layout/matrix3" loCatId="matrix" qsTypeId="urn:microsoft.com/office/officeart/2005/8/quickstyle/simple1" qsCatId="simple" csTypeId="urn:microsoft.com/office/officeart/2005/8/colors/colorful1" csCatId="colorful"/>
      <dgm:spPr/>
      <dgm:t>
        <a:bodyPr/>
        <a:lstStyle/>
        <a:p>
          <a:endParaRPr lang="en-US"/>
        </a:p>
      </dgm:t>
    </dgm:pt>
    <dgm:pt modelId="{D21CCE7A-4AA6-499B-A48A-F0FB1334E9DD}">
      <dgm:prSet/>
      <dgm:spPr/>
      <dgm:t>
        <a:bodyPr/>
        <a:lstStyle/>
        <a:p>
          <a:r>
            <a:rPr lang="en-US"/>
            <a:t>• Keep it short (10–15 questions)</a:t>
          </a:r>
        </a:p>
      </dgm:t>
    </dgm:pt>
    <dgm:pt modelId="{A58EFCF9-03B9-4354-A380-4361C219E65B}" type="parTrans" cxnId="{408BA22B-B8AF-496C-B885-A0E1746A3C9B}">
      <dgm:prSet/>
      <dgm:spPr/>
      <dgm:t>
        <a:bodyPr/>
        <a:lstStyle/>
        <a:p>
          <a:endParaRPr lang="en-US"/>
        </a:p>
      </dgm:t>
    </dgm:pt>
    <dgm:pt modelId="{3A4C9480-1A71-41B0-A406-EB688CF445BE}" type="sibTrans" cxnId="{408BA22B-B8AF-496C-B885-A0E1746A3C9B}">
      <dgm:prSet/>
      <dgm:spPr/>
      <dgm:t>
        <a:bodyPr/>
        <a:lstStyle/>
        <a:p>
          <a:endParaRPr lang="en-US"/>
        </a:p>
      </dgm:t>
    </dgm:pt>
    <dgm:pt modelId="{FEBD1FC9-46A1-45CD-B254-0055A5BEF0E0}">
      <dgm:prSet/>
      <dgm:spPr/>
      <dgm:t>
        <a:bodyPr/>
        <a:lstStyle/>
        <a:p>
          <a:r>
            <a:rPr lang="en-US"/>
            <a:t>• Mix question types</a:t>
          </a:r>
        </a:p>
      </dgm:t>
    </dgm:pt>
    <dgm:pt modelId="{2948BDE4-D242-43D7-9C5A-824284534566}" type="parTrans" cxnId="{21EDDA19-0293-4451-9065-02DC0F413B18}">
      <dgm:prSet/>
      <dgm:spPr/>
      <dgm:t>
        <a:bodyPr/>
        <a:lstStyle/>
        <a:p>
          <a:endParaRPr lang="en-US"/>
        </a:p>
      </dgm:t>
    </dgm:pt>
    <dgm:pt modelId="{B0D4A867-8649-411B-A8D3-90CA46F43C97}" type="sibTrans" cxnId="{21EDDA19-0293-4451-9065-02DC0F413B18}">
      <dgm:prSet/>
      <dgm:spPr/>
      <dgm:t>
        <a:bodyPr/>
        <a:lstStyle/>
        <a:p>
          <a:endParaRPr lang="en-US"/>
        </a:p>
      </dgm:t>
    </dgm:pt>
    <dgm:pt modelId="{B9E851DB-6372-4D81-9160-D7401DA010DE}">
      <dgm:prSet/>
      <dgm:spPr/>
      <dgm:t>
        <a:bodyPr/>
        <a:lstStyle/>
        <a:p>
          <a:r>
            <a:rPr lang="en-US"/>
            <a:t>• Use tools: Google Forms, MS Forms, Qualtrics</a:t>
          </a:r>
        </a:p>
      </dgm:t>
    </dgm:pt>
    <dgm:pt modelId="{99AF1476-2967-4F3E-BD89-9D6F6F5810BA}" type="parTrans" cxnId="{4EDB37D0-0042-48B8-8CD9-B6D2E10D7ABF}">
      <dgm:prSet/>
      <dgm:spPr/>
      <dgm:t>
        <a:bodyPr/>
        <a:lstStyle/>
        <a:p>
          <a:endParaRPr lang="en-US"/>
        </a:p>
      </dgm:t>
    </dgm:pt>
    <dgm:pt modelId="{A65BC4AC-4288-48DB-8056-B7C5785C9C21}" type="sibTrans" cxnId="{4EDB37D0-0042-48B8-8CD9-B6D2E10D7ABF}">
      <dgm:prSet/>
      <dgm:spPr/>
      <dgm:t>
        <a:bodyPr/>
        <a:lstStyle/>
        <a:p>
          <a:endParaRPr lang="en-US"/>
        </a:p>
      </dgm:t>
    </dgm:pt>
    <dgm:pt modelId="{FC276698-3165-4CDC-841F-BD8D31048D0D}">
      <dgm:prSet/>
      <dgm:spPr/>
      <dgm:t>
        <a:bodyPr/>
        <a:lstStyle/>
        <a:p>
          <a:r>
            <a:rPr lang="en-US"/>
            <a:t>• Time surveys before/after intervention</a:t>
          </a:r>
        </a:p>
      </dgm:t>
    </dgm:pt>
    <dgm:pt modelId="{DE38383B-2F2D-4E46-AC56-6208566BC1E9}" type="parTrans" cxnId="{A4937854-1702-4732-ADD0-AE29EDF0E442}">
      <dgm:prSet/>
      <dgm:spPr/>
      <dgm:t>
        <a:bodyPr/>
        <a:lstStyle/>
        <a:p>
          <a:endParaRPr lang="en-US"/>
        </a:p>
      </dgm:t>
    </dgm:pt>
    <dgm:pt modelId="{F9D178EA-ECA4-4A3B-9B8B-15261520E87F}" type="sibTrans" cxnId="{A4937854-1702-4732-ADD0-AE29EDF0E442}">
      <dgm:prSet/>
      <dgm:spPr/>
      <dgm:t>
        <a:bodyPr/>
        <a:lstStyle/>
        <a:p>
          <a:endParaRPr lang="en-US"/>
        </a:p>
      </dgm:t>
    </dgm:pt>
    <dgm:pt modelId="{065BE865-9FBF-4288-A47E-24992BD2D987}" type="pres">
      <dgm:prSet presAssocID="{D0925762-5F1E-4C2A-B0EA-1244DE84794A}" presName="matrix" presStyleCnt="0">
        <dgm:presLayoutVars>
          <dgm:chMax val="1"/>
          <dgm:dir/>
          <dgm:resizeHandles val="exact"/>
        </dgm:presLayoutVars>
      </dgm:prSet>
      <dgm:spPr/>
    </dgm:pt>
    <dgm:pt modelId="{6ACD7414-C1D6-4270-82C1-E8AD7BE246BB}" type="pres">
      <dgm:prSet presAssocID="{D0925762-5F1E-4C2A-B0EA-1244DE84794A}" presName="diamond" presStyleLbl="bgShp" presStyleIdx="0" presStyleCnt="1"/>
      <dgm:spPr/>
    </dgm:pt>
    <dgm:pt modelId="{B5B6B152-2EC1-4DD0-83B1-743DA5D25812}" type="pres">
      <dgm:prSet presAssocID="{D0925762-5F1E-4C2A-B0EA-1244DE84794A}" presName="quad1" presStyleLbl="node1" presStyleIdx="0" presStyleCnt="4">
        <dgm:presLayoutVars>
          <dgm:chMax val="0"/>
          <dgm:chPref val="0"/>
          <dgm:bulletEnabled val="1"/>
        </dgm:presLayoutVars>
      </dgm:prSet>
      <dgm:spPr/>
    </dgm:pt>
    <dgm:pt modelId="{B2547D71-913A-4610-B7A0-6B84210CB387}" type="pres">
      <dgm:prSet presAssocID="{D0925762-5F1E-4C2A-B0EA-1244DE84794A}" presName="quad2" presStyleLbl="node1" presStyleIdx="1" presStyleCnt="4">
        <dgm:presLayoutVars>
          <dgm:chMax val="0"/>
          <dgm:chPref val="0"/>
          <dgm:bulletEnabled val="1"/>
        </dgm:presLayoutVars>
      </dgm:prSet>
      <dgm:spPr/>
    </dgm:pt>
    <dgm:pt modelId="{9B8FB68D-C60D-40F1-8813-D297A64B8371}" type="pres">
      <dgm:prSet presAssocID="{D0925762-5F1E-4C2A-B0EA-1244DE84794A}" presName="quad3" presStyleLbl="node1" presStyleIdx="2" presStyleCnt="4">
        <dgm:presLayoutVars>
          <dgm:chMax val="0"/>
          <dgm:chPref val="0"/>
          <dgm:bulletEnabled val="1"/>
        </dgm:presLayoutVars>
      </dgm:prSet>
      <dgm:spPr/>
    </dgm:pt>
    <dgm:pt modelId="{9966B941-F4AE-4B18-847D-DD7A024F9A0F}" type="pres">
      <dgm:prSet presAssocID="{D0925762-5F1E-4C2A-B0EA-1244DE84794A}" presName="quad4" presStyleLbl="node1" presStyleIdx="3" presStyleCnt="4">
        <dgm:presLayoutVars>
          <dgm:chMax val="0"/>
          <dgm:chPref val="0"/>
          <dgm:bulletEnabled val="1"/>
        </dgm:presLayoutVars>
      </dgm:prSet>
      <dgm:spPr/>
    </dgm:pt>
  </dgm:ptLst>
  <dgm:cxnLst>
    <dgm:cxn modelId="{6CBAC409-D541-4433-A43F-74CA3CF4C9EB}" type="presOf" srcId="{FC276698-3165-4CDC-841F-BD8D31048D0D}" destId="{9966B941-F4AE-4B18-847D-DD7A024F9A0F}" srcOrd="0" destOrd="0" presId="urn:microsoft.com/office/officeart/2005/8/layout/matrix3"/>
    <dgm:cxn modelId="{21EDDA19-0293-4451-9065-02DC0F413B18}" srcId="{D0925762-5F1E-4C2A-B0EA-1244DE84794A}" destId="{FEBD1FC9-46A1-45CD-B254-0055A5BEF0E0}" srcOrd="1" destOrd="0" parTransId="{2948BDE4-D242-43D7-9C5A-824284534566}" sibTransId="{B0D4A867-8649-411B-A8D3-90CA46F43C97}"/>
    <dgm:cxn modelId="{408BA22B-B8AF-496C-B885-A0E1746A3C9B}" srcId="{D0925762-5F1E-4C2A-B0EA-1244DE84794A}" destId="{D21CCE7A-4AA6-499B-A48A-F0FB1334E9DD}" srcOrd="0" destOrd="0" parTransId="{A58EFCF9-03B9-4354-A380-4361C219E65B}" sibTransId="{3A4C9480-1A71-41B0-A406-EB688CF445BE}"/>
    <dgm:cxn modelId="{96CE7038-0A38-4159-9A84-7736A4E22606}" type="presOf" srcId="{FEBD1FC9-46A1-45CD-B254-0055A5BEF0E0}" destId="{B2547D71-913A-4610-B7A0-6B84210CB387}" srcOrd="0" destOrd="0" presId="urn:microsoft.com/office/officeart/2005/8/layout/matrix3"/>
    <dgm:cxn modelId="{34F9B769-076E-4433-9C23-6F5470407449}" type="presOf" srcId="{D21CCE7A-4AA6-499B-A48A-F0FB1334E9DD}" destId="{B5B6B152-2EC1-4DD0-83B1-743DA5D25812}" srcOrd="0" destOrd="0" presId="urn:microsoft.com/office/officeart/2005/8/layout/matrix3"/>
    <dgm:cxn modelId="{A4937854-1702-4732-ADD0-AE29EDF0E442}" srcId="{D0925762-5F1E-4C2A-B0EA-1244DE84794A}" destId="{FC276698-3165-4CDC-841F-BD8D31048D0D}" srcOrd="3" destOrd="0" parTransId="{DE38383B-2F2D-4E46-AC56-6208566BC1E9}" sibTransId="{F9D178EA-ECA4-4A3B-9B8B-15261520E87F}"/>
    <dgm:cxn modelId="{77C59681-C3F2-46B4-88ED-F9EEBD207DAF}" type="presOf" srcId="{B9E851DB-6372-4D81-9160-D7401DA010DE}" destId="{9B8FB68D-C60D-40F1-8813-D297A64B8371}" srcOrd="0" destOrd="0" presId="urn:microsoft.com/office/officeart/2005/8/layout/matrix3"/>
    <dgm:cxn modelId="{A2AB939A-A101-439B-BAE4-DC8DC8E3EA03}" type="presOf" srcId="{D0925762-5F1E-4C2A-B0EA-1244DE84794A}" destId="{065BE865-9FBF-4288-A47E-24992BD2D987}" srcOrd="0" destOrd="0" presId="urn:microsoft.com/office/officeart/2005/8/layout/matrix3"/>
    <dgm:cxn modelId="{4EDB37D0-0042-48B8-8CD9-B6D2E10D7ABF}" srcId="{D0925762-5F1E-4C2A-B0EA-1244DE84794A}" destId="{B9E851DB-6372-4D81-9160-D7401DA010DE}" srcOrd="2" destOrd="0" parTransId="{99AF1476-2967-4F3E-BD89-9D6F6F5810BA}" sibTransId="{A65BC4AC-4288-48DB-8056-B7C5785C9C21}"/>
    <dgm:cxn modelId="{336BA7EE-944A-4040-BC82-D4FB1AB35359}" type="presParOf" srcId="{065BE865-9FBF-4288-A47E-24992BD2D987}" destId="{6ACD7414-C1D6-4270-82C1-E8AD7BE246BB}" srcOrd="0" destOrd="0" presId="urn:microsoft.com/office/officeart/2005/8/layout/matrix3"/>
    <dgm:cxn modelId="{667AD55C-86FD-4C72-AF55-84A4D8ECD749}" type="presParOf" srcId="{065BE865-9FBF-4288-A47E-24992BD2D987}" destId="{B5B6B152-2EC1-4DD0-83B1-743DA5D25812}" srcOrd="1" destOrd="0" presId="urn:microsoft.com/office/officeart/2005/8/layout/matrix3"/>
    <dgm:cxn modelId="{007B7C58-115C-49FA-BC78-984FDA9071D4}" type="presParOf" srcId="{065BE865-9FBF-4288-A47E-24992BD2D987}" destId="{B2547D71-913A-4610-B7A0-6B84210CB387}" srcOrd="2" destOrd="0" presId="urn:microsoft.com/office/officeart/2005/8/layout/matrix3"/>
    <dgm:cxn modelId="{47124A71-584B-459D-892B-F5FD4C31538E}" type="presParOf" srcId="{065BE865-9FBF-4288-A47E-24992BD2D987}" destId="{9B8FB68D-C60D-40F1-8813-D297A64B8371}" srcOrd="3" destOrd="0" presId="urn:microsoft.com/office/officeart/2005/8/layout/matrix3"/>
    <dgm:cxn modelId="{9807FEE9-54D8-4DB1-B9CB-B726DE8C2370}" type="presParOf" srcId="{065BE865-9FBF-4288-A47E-24992BD2D987}" destId="{9966B941-F4AE-4B18-847D-DD7A024F9A0F}"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1E2CEF0-402B-4FFA-8A50-D48D55AD3871}"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A29F46AA-9DE6-4D13-9606-B0A050163D45}">
      <dgm:prSet/>
      <dgm:spPr/>
      <dgm:t>
        <a:bodyPr/>
        <a:lstStyle/>
        <a:p>
          <a:r>
            <a:rPr lang="en-US"/>
            <a:t>• A personal, ongoing written record of teaching experiences</a:t>
          </a:r>
        </a:p>
      </dgm:t>
    </dgm:pt>
    <dgm:pt modelId="{D3B52531-5F7D-4E55-8E59-269B3D24420C}" type="parTrans" cxnId="{A0573318-3F1C-4D23-9D4B-A2D8DFADF928}">
      <dgm:prSet/>
      <dgm:spPr/>
      <dgm:t>
        <a:bodyPr/>
        <a:lstStyle/>
        <a:p>
          <a:endParaRPr lang="en-US"/>
        </a:p>
      </dgm:t>
    </dgm:pt>
    <dgm:pt modelId="{6F071C26-DD0A-44F5-983B-EE65184DAE82}" type="sibTrans" cxnId="{A0573318-3F1C-4D23-9D4B-A2D8DFADF928}">
      <dgm:prSet/>
      <dgm:spPr/>
      <dgm:t>
        <a:bodyPr/>
        <a:lstStyle/>
        <a:p>
          <a:endParaRPr lang="en-US"/>
        </a:p>
      </dgm:t>
    </dgm:pt>
    <dgm:pt modelId="{4F89DEDA-90E1-4AF0-9CB5-2FEABF663997}">
      <dgm:prSet/>
      <dgm:spPr/>
      <dgm:t>
        <a:bodyPr/>
        <a:lstStyle/>
        <a:p>
          <a:r>
            <a:rPr lang="en-US"/>
            <a:t>• Documents thoughts, feelings, successes, challenges, and insights</a:t>
          </a:r>
        </a:p>
      </dgm:t>
    </dgm:pt>
    <dgm:pt modelId="{ED38BE16-C19E-4953-B336-7B34D4CB9381}" type="parTrans" cxnId="{DE8937A1-82AC-4FC0-9E23-300ABD9B7BBC}">
      <dgm:prSet/>
      <dgm:spPr/>
      <dgm:t>
        <a:bodyPr/>
        <a:lstStyle/>
        <a:p>
          <a:endParaRPr lang="en-US"/>
        </a:p>
      </dgm:t>
    </dgm:pt>
    <dgm:pt modelId="{24288CAE-6600-4B76-9248-A54D8CADA41C}" type="sibTrans" cxnId="{DE8937A1-82AC-4FC0-9E23-300ABD9B7BBC}">
      <dgm:prSet/>
      <dgm:spPr/>
      <dgm:t>
        <a:bodyPr/>
        <a:lstStyle/>
        <a:p>
          <a:endParaRPr lang="en-US"/>
        </a:p>
      </dgm:t>
    </dgm:pt>
    <dgm:pt modelId="{E55A4FA5-F6F0-47F2-AAFF-3BD3E25A4076}">
      <dgm:prSet/>
      <dgm:spPr/>
      <dgm:t>
        <a:bodyPr/>
        <a:lstStyle/>
        <a:p>
          <a:r>
            <a:rPr lang="en-US"/>
            <a:t>• Promotes self-awareness and pedagogical growth</a:t>
          </a:r>
        </a:p>
      </dgm:t>
    </dgm:pt>
    <dgm:pt modelId="{06F8A74D-D929-4840-A442-E5BE22529FBA}" type="parTrans" cxnId="{88333313-4FC1-4F47-A045-71A6974D92B4}">
      <dgm:prSet/>
      <dgm:spPr/>
      <dgm:t>
        <a:bodyPr/>
        <a:lstStyle/>
        <a:p>
          <a:endParaRPr lang="en-US"/>
        </a:p>
      </dgm:t>
    </dgm:pt>
    <dgm:pt modelId="{5A0CB9E8-5735-43FE-BBE4-F60BBB33618D}" type="sibTrans" cxnId="{88333313-4FC1-4F47-A045-71A6974D92B4}">
      <dgm:prSet/>
      <dgm:spPr/>
      <dgm:t>
        <a:bodyPr/>
        <a:lstStyle/>
        <a:p>
          <a:endParaRPr lang="en-US"/>
        </a:p>
      </dgm:t>
    </dgm:pt>
    <dgm:pt modelId="{E09C49A2-51D7-4A10-BFA8-5BD73E4E4A2F}">
      <dgm:prSet/>
      <dgm:spPr/>
      <dgm:t>
        <a:bodyPr/>
        <a:lstStyle/>
        <a:p>
          <a:r>
            <a:rPr lang="en-US"/>
            <a:t>• Acts as a tool for data collection in research</a:t>
          </a:r>
        </a:p>
      </dgm:t>
    </dgm:pt>
    <dgm:pt modelId="{D3E26A44-CE96-442B-B13C-3F7775CC83F9}" type="parTrans" cxnId="{4F2576B2-7AA2-48C4-903B-D5112D44CEC1}">
      <dgm:prSet/>
      <dgm:spPr/>
      <dgm:t>
        <a:bodyPr/>
        <a:lstStyle/>
        <a:p>
          <a:endParaRPr lang="en-US"/>
        </a:p>
      </dgm:t>
    </dgm:pt>
    <dgm:pt modelId="{D4AF33C3-9A04-4FA3-8936-00347E32B21E}" type="sibTrans" cxnId="{4F2576B2-7AA2-48C4-903B-D5112D44CEC1}">
      <dgm:prSet/>
      <dgm:spPr/>
      <dgm:t>
        <a:bodyPr/>
        <a:lstStyle/>
        <a:p>
          <a:endParaRPr lang="en-US"/>
        </a:p>
      </dgm:t>
    </dgm:pt>
    <dgm:pt modelId="{56D337FE-976D-4957-9362-CECB753457A5}" type="pres">
      <dgm:prSet presAssocID="{71E2CEF0-402B-4FFA-8A50-D48D55AD3871}" presName="root" presStyleCnt="0">
        <dgm:presLayoutVars>
          <dgm:dir/>
          <dgm:resizeHandles val="exact"/>
        </dgm:presLayoutVars>
      </dgm:prSet>
      <dgm:spPr/>
    </dgm:pt>
    <dgm:pt modelId="{CCFA379C-463E-4FA1-B046-A34D50B4A365}" type="pres">
      <dgm:prSet presAssocID="{A29F46AA-9DE6-4D13-9606-B0A050163D45}" presName="compNode" presStyleCnt="0"/>
      <dgm:spPr/>
    </dgm:pt>
    <dgm:pt modelId="{CD087B5E-2080-4152-86C4-37FE55BDBB88}" type="pres">
      <dgm:prSet presAssocID="{A29F46AA-9DE6-4D13-9606-B0A050163D4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0E98DCAA-9E4F-43F3-851B-E5D44295830B}" type="pres">
      <dgm:prSet presAssocID="{A29F46AA-9DE6-4D13-9606-B0A050163D45}" presName="spaceRect" presStyleCnt="0"/>
      <dgm:spPr/>
    </dgm:pt>
    <dgm:pt modelId="{8AF52E08-8FDC-4F7F-9A6C-C337C1A199DE}" type="pres">
      <dgm:prSet presAssocID="{A29F46AA-9DE6-4D13-9606-B0A050163D45}" presName="textRect" presStyleLbl="revTx" presStyleIdx="0" presStyleCnt="4">
        <dgm:presLayoutVars>
          <dgm:chMax val="1"/>
          <dgm:chPref val="1"/>
        </dgm:presLayoutVars>
      </dgm:prSet>
      <dgm:spPr/>
    </dgm:pt>
    <dgm:pt modelId="{754D20DA-886D-441C-8F6E-6EC2A75DCE73}" type="pres">
      <dgm:prSet presAssocID="{6F071C26-DD0A-44F5-983B-EE65184DAE82}" presName="sibTrans" presStyleCnt="0"/>
      <dgm:spPr/>
    </dgm:pt>
    <dgm:pt modelId="{337ED495-6180-4306-A9A1-E84C32DEE79A}" type="pres">
      <dgm:prSet presAssocID="{4F89DEDA-90E1-4AF0-9CB5-2FEABF663997}" presName="compNode" presStyleCnt="0"/>
      <dgm:spPr/>
    </dgm:pt>
    <dgm:pt modelId="{BBFF32C1-E2BD-4C35-BDF6-2D5734111355}" type="pres">
      <dgm:prSet presAssocID="{4F89DEDA-90E1-4AF0-9CB5-2FEABF66399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nicorn"/>
        </a:ext>
      </dgm:extLst>
    </dgm:pt>
    <dgm:pt modelId="{59A94B56-6A09-40BA-A81E-AF56FE74C8E9}" type="pres">
      <dgm:prSet presAssocID="{4F89DEDA-90E1-4AF0-9CB5-2FEABF663997}" presName="spaceRect" presStyleCnt="0"/>
      <dgm:spPr/>
    </dgm:pt>
    <dgm:pt modelId="{510015B9-EE7F-43F2-86AE-FCD87A301714}" type="pres">
      <dgm:prSet presAssocID="{4F89DEDA-90E1-4AF0-9CB5-2FEABF663997}" presName="textRect" presStyleLbl="revTx" presStyleIdx="1" presStyleCnt="4">
        <dgm:presLayoutVars>
          <dgm:chMax val="1"/>
          <dgm:chPref val="1"/>
        </dgm:presLayoutVars>
      </dgm:prSet>
      <dgm:spPr/>
    </dgm:pt>
    <dgm:pt modelId="{14CAE264-73EF-44B2-886C-718BA5A76A69}" type="pres">
      <dgm:prSet presAssocID="{24288CAE-6600-4B76-9248-A54D8CADA41C}" presName="sibTrans" presStyleCnt="0"/>
      <dgm:spPr/>
    </dgm:pt>
    <dgm:pt modelId="{E0400955-7A7B-4A2A-95B5-28FFA18A4DCD}" type="pres">
      <dgm:prSet presAssocID="{E55A4FA5-F6F0-47F2-AAFF-3BD3E25A4076}" presName="compNode" presStyleCnt="0"/>
      <dgm:spPr/>
    </dgm:pt>
    <dgm:pt modelId="{0798C771-7E7C-4F12-9630-7A5A8E2B446D}" type="pres">
      <dgm:prSet presAssocID="{E55A4FA5-F6F0-47F2-AAFF-3BD3E25A407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aduation Cap"/>
        </a:ext>
      </dgm:extLst>
    </dgm:pt>
    <dgm:pt modelId="{004EE5FF-6411-4270-A7FC-40F97EBDDBA4}" type="pres">
      <dgm:prSet presAssocID="{E55A4FA5-F6F0-47F2-AAFF-3BD3E25A4076}" presName="spaceRect" presStyleCnt="0"/>
      <dgm:spPr/>
    </dgm:pt>
    <dgm:pt modelId="{D289D2DE-20B2-443E-A5C3-1FAC34052F4F}" type="pres">
      <dgm:prSet presAssocID="{E55A4FA5-F6F0-47F2-AAFF-3BD3E25A4076}" presName="textRect" presStyleLbl="revTx" presStyleIdx="2" presStyleCnt="4">
        <dgm:presLayoutVars>
          <dgm:chMax val="1"/>
          <dgm:chPref val="1"/>
        </dgm:presLayoutVars>
      </dgm:prSet>
      <dgm:spPr/>
    </dgm:pt>
    <dgm:pt modelId="{0E1D954B-5897-49B0-ABF0-B6D1D09CACFE}" type="pres">
      <dgm:prSet presAssocID="{5A0CB9E8-5735-43FE-BBE4-F60BBB33618D}" presName="sibTrans" presStyleCnt="0"/>
      <dgm:spPr/>
    </dgm:pt>
    <dgm:pt modelId="{E7F43724-4A07-45E9-AB4A-711A61493760}" type="pres">
      <dgm:prSet presAssocID="{E09C49A2-51D7-4A10-BFA8-5BD73E4E4A2F}" presName="compNode" presStyleCnt="0"/>
      <dgm:spPr/>
    </dgm:pt>
    <dgm:pt modelId="{A26B12A0-674C-4AA8-B731-5D9AC3B17E71}" type="pres">
      <dgm:prSet presAssocID="{E09C49A2-51D7-4A10-BFA8-5BD73E4E4A2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ools"/>
        </a:ext>
      </dgm:extLst>
    </dgm:pt>
    <dgm:pt modelId="{A6B7F37F-F3C4-4465-86E6-9955D672CE14}" type="pres">
      <dgm:prSet presAssocID="{E09C49A2-51D7-4A10-BFA8-5BD73E4E4A2F}" presName="spaceRect" presStyleCnt="0"/>
      <dgm:spPr/>
    </dgm:pt>
    <dgm:pt modelId="{3702A923-9C66-4BC5-9002-3A83507CCF03}" type="pres">
      <dgm:prSet presAssocID="{E09C49A2-51D7-4A10-BFA8-5BD73E4E4A2F}" presName="textRect" presStyleLbl="revTx" presStyleIdx="3" presStyleCnt="4">
        <dgm:presLayoutVars>
          <dgm:chMax val="1"/>
          <dgm:chPref val="1"/>
        </dgm:presLayoutVars>
      </dgm:prSet>
      <dgm:spPr/>
    </dgm:pt>
  </dgm:ptLst>
  <dgm:cxnLst>
    <dgm:cxn modelId="{88333313-4FC1-4F47-A045-71A6974D92B4}" srcId="{71E2CEF0-402B-4FFA-8A50-D48D55AD3871}" destId="{E55A4FA5-F6F0-47F2-AAFF-3BD3E25A4076}" srcOrd="2" destOrd="0" parTransId="{06F8A74D-D929-4840-A442-E5BE22529FBA}" sibTransId="{5A0CB9E8-5735-43FE-BBE4-F60BBB33618D}"/>
    <dgm:cxn modelId="{A0573318-3F1C-4D23-9D4B-A2D8DFADF928}" srcId="{71E2CEF0-402B-4FFA-8A50-D48D55AD3871}" destId="{A29F46AA-9DE6-4D13-9606-B0A050163D45}" srcOrd="0" destOrd="0" parTransId="{D3B52531-5F7D-4E55-8E59-269B3D24420C}" sibTransId="{6F071C26-DD0A-44F5-983B-EE65184DAE82}"/>
    <dgm:cxn modelId="{586F365E-0823-4575-8207-55A21759D648}" type="presOf" srcId="{E09C49A2-51D7-4A10-BFA8-5BD73E4E4A2F}" destId="{3702A923-9C66-4BC5-9002-3A83507CCF03}" srcOrd="0" destOrd="0" presId="urn:microsoft.com/office/officeart/2018/2/layout/IconLabelList"/>
    <dgm:cxn modelId="{5663AB44-BCE8-48D4-B886-4B854F0AEE39}" type="presOf" srcId="{4F89DEDA-90E1-4AF0-9CB5-2FEABF663997}" destId="{510015B9-EE7F-43F2-86AE-FCD87A301714}" srcOrd="0" destOrd="0" presId="urn:microsoft.com/office/officeart/2018/2/layout/IconLabelList"/>
    <dgm:cxn modelId="{AB81BB88-E210-455B-BFE5-D06E4A386125}" type="presOf" srcId="{71E2CEF0-402B-4FFA-8A50-D48D55AD3871}" destId="{56D337FE-976D-4957-9362-CECB753457A5}" srcOrd="0" destOrd="0" presId="urn:microsoft.com/office/officeart/2018/2/layout/IconLabelList"/>
    <dgm:cxn modelId="{DE8937A1-82AC-4FC0-9E23-300ABD9B7BBC}" srcId="{71E2CEF0-402B-4FFA-8A50-D48D55AD3871}" destId="{4F89DEDA-90E1-4AF0-9CB5-2FEABF663997}" srcOrd="1" destOrd="0" parTransId="{ED38BE16-C19E-4953-B336-7B34D4CB9381}" sibTransId="{24288CAE-6600-4B76-9248-A54D8CADA41C}"/>
    <dgm:cxn modelId="{4F2576B2-7AA2-48C4-903B-D5112D44CEC1}" srcId="{71E2CEF0-402B-4FFA-8A50-D48D55AD3871}" destId="{E09C49A2-51D7-4A10-BFA8-5BD73E4E4A2F}" srcOrd="3" destOrd="0" parTransId="{D3E26A44-CE96-442B-B13C-3F7775CC83F9}" sibTransId="{D4AF33C3-9A04-4FA3-8936-00347E32B21E}"/>
    <dgm:cxn modelId="{A4CD19C9-401B-4636-8937-D50AB48A2D4D}" type="presOf" srcId="{E55A4FA5-F6F0-47F2-AAFF-3BD3E25A4076}" destId="{D289D2DE-20B2-443E-A5C3-1FAC34052F4F}" srcOrd="0" destOrd="0" presId="urn:microsoft.com/office/officeart/2018/2/layout/IconLabelList"/>
    <dgm:cxn modelId="{389D10F4-9E9E-4946-9EF6-DC812B1F8A43}" type="presOf" srcId="{A29F46AA-9DE6-4D13-9606-B0A050163D45}" destId="{8AF52E08-8FDC-4F7F-9A6C-C337C1A199DE}" srcOrd="0" destOrd="0" presId="urn:microsoft.com/office/officeart/2018/2/layout/IconLabelList"/>
    <dgm:cxn modelId="{B12593B6-32C8-4ADB-AC57-EC6656F7F479}" type="presParOf" srcId="{56D337FE-976D-4957-9362-CECB753457A5}" destId="{CCFA379C-463E-4FA1-B046-A34D50B4A365}" srcOrd="0" destOrd="0" presId="urn:microsoft.com/office/officeart/2018/2/layout/IconLabelList"/>
    <dgm:cxn modelId="{C3465983-6309-4720-9C27-BEC2E074841B}" type="presParOf" srcId="{CCFA379C-463E-4FA1-B046-A34D50B4A365}" destId="{CD087B5E-2080-4152-86C4-37FE55BDBB88}" srcOrd="0" destOrd="0" presId="urn:microsoft.com/office/officeart/2018/2/layout/IconLabelList"/>
    <dgm:cxn modelId="{372886CE-6171-4DF6-8308-FAA87F57310A}" type="presParOf" srcId="{CCFA379C-463E-4FA1-B046-A34D50B4A365}" destId="{0E98DCAA-9E4F-43F3-851B-E5D44295830B}" srcOrd="1" destOrd="0" presId="urn:microsoft.com/office/officeart/2018/2/layout/IconLabelList"/>
    <dgm:cxn modelId="{E23C5C62-0E01-474E-8A24-7065325C2548}" type="presParOf" srcId="{CCFA379C-463E-4FA1-B046-A34D50B4A365}" destId="{8AF52E08-8FDC-4F7F-9A6C-C337C1A199DE}" srcOrd="2" destOrd="0" presId="urn:microsoft.com/office/officeart/2018/2/layout/IconLabelList"/>
    <dgm:cxn modelId="{D8D9A948-2889-4AAD-8C8A-62F7DA6E1D39}" type="presParOf" srcId="{56D337FE-976D-4957-9362-CECB753457A5}" destId="{754D20DA-886D-441C-8F6E-6EC2A75DCE73}" srcOrd="1" destOrd="0" presId="urn:microsoft.com/office/officeart/2018/2/layout/IconLabelList"/>
    <dgm:cxn modelId="{0E94B449-1D6C-44BA-BE0C-5DBDE2DF2E4F}" type="presParOf" srcId="{56D337FE-976D-4957-9362-CECB753457A5}" destId="{337ED495-6180-4306-A9A1-E84C32DEE79A}" srcOrd="2" destOrd="0" presId="urn:microsoft.com/office/officeart/2018/2/layout/IconLabelList"/>
    <dgm:cxn modelId="{EAEAB448-FB82-4A08-92C7-4E516C9CA678}" type="presParOf" srcId="{337ED495-6180-4306-A9A1-E84C32DEE79A}" destId="{BBFF32C1-E2BD-4C35-BDF6-2D5734111355}" srcOrd="0" destOrd="0" presId="urn:microsoft.com/office/officeart/2018/2/layout/IconLabelList"/>
    <dgm:cxn modelId="{3DB73407-4B25-411B-B09B-4B7518B147A2}" type="presParOf" srcId="{337ED495-6180-4306-A9A1-E84C32DEE79A}" destId="{59A94B56-6A09-40BA-A81E-AF56FE74C8E9}" srcOrd="1" destOrd="0" presId="urn:microsoft.com/office/officeart/2018/2/layout/IconLabelList"/>
    <dgm:cxn modelId="{1060F08E-1E72-4AD4-B795-B55A22D66102}" type="presParOf" srcId="{337ED495-6180-4306-A9A1-E84C32DEE79A}" destId="{510015B9-EE7F-43F2-86AE-FCD87A301714}" srcOrd="2" destOrd="0" presId="urn:microsoft.com/office/officeart/2018/2/layout/IconLabelList"/>
    <dgm:cxn modelId="{3333DC4A-401F-4976-928D-C9F0D34698B0}" type="presParOf" srcId="{56D337FE-976D-4957-9362-CECB753457A5}" destId="{14CAE264-73EF-44B2-886C-718BA5A76A69}" srcOrd="3" destOrd="0" presId="urn:microsoft.com/office/officeart/2018/2/layout/IconLabelList"/>
    <dgm:cxn modelId="{06F83E73-3B2E-497B-90C7-5DC405D8B0C4}" type="presParOf" srcId="{56D337FE-976D-4957-9362-CECB753457A5}" destId="{E0400955-7A7B-4A2A-95B5-28FFA18A4DCD}" srcOrd="4" destOrd="0" presId="urn:microsoft.com/office/officeart/2018/2/layout/IconLabelList"/>
    <dgm:cxn modelId="{17539197-FA1D-4E13-84A4-09F4387ED95C}" type="presParOf" srcId="{E0400955-7A7B-4A2A-95B5-28FFA18A4DCD}" destId="{0798C771-7E7C-4F12-9630-7A5A8E2B446D}" srcOrd="0" destOrd="0" presId="urn:microsoft.com/office/officeart/2018/2/layout/IconLabelList"/>
    <dgm:cxn modelId="{1A63AACE-C695-435A-8C9C-F40F0CE0DFE2}" type="presParOf" srcId="{E0400955-7A7B-4A2A-95B5-28FFA18A4DCD}" destId="{004EE5FF-6411-4270-A7FC-40F97EBDDBA4}" srcOrd="1" destOrd="0" presId="urn:microsoft.com/office/officeart/2018/2/layout/IconLabelList"/>
    <dgm:cxn modelId="{A1E453C5-D994-428B-9145-0E0C5D6F215D}" type="presParOf" srcId="{E0400955-7A7B-4A2A-95B5-28FFA18A4DCD}" destId="{D289D2DE-20B2-443E-A5C3-1FAC34052F4F}" srcOrd="2" destOrd="0" presId="urn:microsoft.com/office/officeart/2018/2/layout/IconLabelList"/>
    <dgm:cxn modelId="{EC692D74-E65F-4EC4-9ACC-80069BD93EBA}" type="presParOf" srcId="{56D337FE-976D-4957-9362-CECB753457A5}" destId="{0E1D954B-5897-49B0-ABF0-B6D1D09CACFE}" srcOrd="5" destOrd="0" presId="urn:microsoft.com/office/officeart/2018/2/layout/IconLabelList"/>
    <dgm:cxn modelId="{6256F0A1-27B6-4763-953B-661DB235DB13}" type="presParOf" srcId="{56D337FE-976D-4957-9362-CECB753457A5}" destId="{E7F43724-4A07-45E9-AB4A-711A61493760}" srcOrd="6" destOrd="0" presId="urn:microsoft.com/office/officeart/2018/2/layout/IconLabelList"/>
    <dgm:cxn modelId="{EF0DBE4B-52FA-4D62-9D81-2A1B76F35F73}" type="presParOf" srcId="{E7F43724-4A07-45E9-AB4A-711A61493760}" destId="{A26B12A0-674C-4AA8-B731-5D9AC3B17E71}" srcOrd="0" destOrd="0" presId="urn:microsoft.com/office/officeart/2018/2/layout/IconLabelList"/>
    <dgm:cxn modelId="{5300C799-AE41-4FDA-8B3B-D2D63555B30D}" type="presParOf" srcId="{E7F43724-4A07-45E9-AB4A-711A61493760}" destId="{A6B7F37F-F3C4-4465-86E6-9955D672CE14}" srcOrd="1" destOrd="0" presId="urn:microsoft.com/office/officeart/2018/2/layout/IconLabelList"/>
    <dgm:cxn modelId="{7B258FBC-E842-4DA3-AB80-DDE918C13B82}" type="presParOf" srcId="{E7F43724-4A07-45E9-AB4A-711A61493760}" destId="{3702A923-9C66-4BC5-9002-3A83507CCF03}"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C15CF1C-4623-4469-9448-735233717EB5}"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33F73285-5C77-4787-BE46-4460B8686CCD}">
      <dgm:prSet/>
      <dgm:spPr/>
      <dgm:t>
        <a:bodyPr/>
        <a:lstStyle/>
        <a:p>
          <a:r>
            <a:rPr lang="en-US"/>
            <a:t>• Supports continuous self-evaluation and professional learning</a:t>
          </a:r>
        </a:p>
      </dgm:t>
    </dgm:pt>
    <dgm:pt modelId="{985288C7-6909-491A-A7C7-2043C9D0A4DA}" type="parTrans" cxnId="{3B6014D4-8ED8-4ADD-8C7E-536B6EB653A5}">
      <dgm:prSet/>
      <dgm:spPr/>
      <dgm:t>
        <a:bodyPr/>
        <a:lstStyle/>
        <a:p>
          <a:endParaRPr lang="en-US"/>
        </a:p>
      </dgm:t>
    </dgm:pt>
    <dgm:pt modelId="{625D27A2-3C2D-4202-8870-8D8F9588E2F8}" type="sibTrans" cxnId="{3B6014D4-8ED8-4ADD-8C7E-536B6EB653A5}">
      <dgm:prSet/>
      <dgm:spPr/>
      <dgm:t>
        <a:bodyPr/>
        <a:lstStyle/>
        <a:p>
          <a:endParaRPr lang="en-US"/>
        </a:p>
      </dgm:t>
    </dgm:pt>
    <dgm:pt modelId="{51769EBE-2A85-4CFC-8129-431D29B37839}">
      <dgm:prSet/>
      <dgm:spPr/>
      <dgm:t>
        <a:bodyPr/>
        <a:lstStyle/>
        <a:p>
          <a:r>
            <a:rPr lang="en-US"/>
            <a:t>• Captures rich, contextualised accounts of teaching practice</a:t>
          </a:r>
        </a:p>
      </dgm:t>
    </dgm:pt>
    <dgm:pt modelId="{DFD7E73A-A9A2-40C5-AA85-446274D48F49}" type="parTrans" cxnId="{2319FF8D-C48A-4AD5-B30E-625C7C733340}">
      <dgm:prSet/>
      <dgm:spPr/>
      <dgm:t>
        <a:bodyPr/>
        <a:lstStyle/>
        <a:p>
          <a:endParaRPr lang="en-US"/>
        </a:p>
      </dgm:t>
    </dgm:pt>
    <dgm:pt modelId="{8BBC9771-E8AA-4C01-9459-7FE4035752DA}" type="sibTrans" cxnId="{2319FF8D-C48A-4AD5-B30E-625C7C733340}">
      <dgm:prSet/>
      <dgm:spPr/>
      <dgm:t>
        <a:bodyPr/>
        <a:lstStyle/>
        <a:p>
          <a:endParaRPr lang="en-US"/>
        </a:p>
      </dgm:t>
    </dgm:pt>
    <dgm:pt modelId="{0AFC1BB4-E13B-455F-8165-45C391555845}">
      <dgm:prSet/>
      <dgm:spPr/>
      <dgm:t>
        <a:bodyPr/>
        <a:lstStyle/>
        <a:p>
          <a:r>
            <a:rPr lang="en-US"/>
            <a:t>• Encourages deep thinking about teaching decisions and outcomes</a:t>
          </a:r>
        </a:p>
      </dgm:t>
    </dgm:pt>
    <dgm:pt modelId="{69924C0E-4F6F-4E22-AEB0-E5E6B04378CD}" type="parTrans" cxnId="{DBB2BA70-56BE-4E04-AC6F-C27AB97995EB}">
      <dgm:prSet/>
      <dgm:spPr/>
      <dgm:t>
        <a:bodyPr/>
        <a:lstStyle/>
        <a:p>
          <a:endParaRPr lang="en-US"/>
        </a:p>
      </dgm:t>
    </dgm:pt>
    <dgm:pt modelId="{1E19ACAA-1219-417B-9FF3-29117F1D3027}" type="sibTrans" cxnId="{DBB2BA70-56BE-4E04-AC6F-C27AB97995EB}">
      <dgm:prSet/>
      <dgm:spPr/>
      <dgm:t>
        <a:bodyPr/>
        <a:lstStyle/>
        <a:p>
          <a:endParaRPr lang="en-US"/>
        </a:p>
      </dgm:t>
    </dgm:pt>
    <dgm:pt modelId="{02CF9458-D33C-481C-84A2-093567E56CC1}">
      <dgm:prSet/>
      <dgm:spPr/>
      <dgm:t>
        <a:bodyPr/>
        <a:lstStyle/>
        <a:p>
          <a:r>
            <a:rPr lang="en-US"/>
            <a:t>• Enhances authenticity and depth of research</a:t>
          </a:r>
        </a:p>
      </dgm:t>
    </dgm:pt>
    <dgm:pt modelId="{3CEC22F3-96BB-483B-A293-AA0CA1BAF88B}" type="parTrans" cxnId="{8D32EA36-E7C7-4400-8CC8-E0759ED64499}">
      <dgm:prSet/>
      <dgm:spPr/>
      <dgm:t>
        <a:bodyPr/>
        <a:lstStyle/>
        <a:p>
          <a:endParaRPr lang="en-US"/>
        </a:p>
      </dgm:t>
    </dgm:pt>
    <dgm:pt modelId="{7F5BC779-1207-49F7-BA6E-2D881E8F381F}" type="sibTrans" cxnId="{8D32EA36-E7C7-4400-8CC8-E0759ED64499}">
      <dgm:prSet/>
      <dgm:spPr/>
      <dgm:t>
        <a:bodyPr/>
        <a:lstStyle/>
        <a:p>
          <a:endParaRPr lang="en-US"/>
        </a:p>
      </dgm:t>
    </dgm:pt>
    <dgm:pt modelId="{F24C77C2-FBDD-466B-80A9-75F25849EC61}" type="pres">
      <dgm:prSet presAssocID="{7C15CF1C-4623-4469-9448-735233717EB5}" presName="linear" presStyleCnt="0">
        <dgm:presLayoutVars>
          <dgm:animLvl val="lvl"/>
          <dgm:resizeHandles val="exact"/>
        </dgm:presLayoutVars>
      </dgm:prSet>
      <dgm:spPr/>
    </dgm:pt>
    <dgm:pt modelId="{23567DFB-463E-4BA7-90DD-43F3AA9BF892}" type="pres">
      <dgm:prSet presAssocID="{33F73285-5C77-4787-BE46-4460B8686CCD}" presName="parentText" presStyleLbl="node1" presStyleIdx="0" presStyleCnt="4">
        <dgm:presLayoutVars>
          <dgm:chMax val="0"/>
          <dgm:bulletEnabled val="1"/>
        </dgm:presLayoutVars>
      </dgm:prSet>
      <dgm:spPr/>
    </dgm:pt>
    <dgm:pt modelId="{80495618-7B4C-41F2-AEF1-FBCB8344B181}" type="pres">
      <dgm:prSet presAssocID="{625D27A2-3C2D-4202-8870-8D8F9588E2F8}" presName="spacer" presStyleCnt="0"/>
      <dgm:spPr/>
    </dgm:pt>
    <dgm:pt modelId="{19A0C6E9-D6E0-4B0B-9CE6-517C9196E3A8}" type="pres">
      <dgm:prSet presAssocID="{51769EBE-2A85-4CFC-8129-431D29B37839}" presName="parentText" presStyleLbl="node1" presStyleIdx="1" presStyleCnt="4">
        <dgm:presLayoutVars>
          <dgm:chMax val="0"/>
          <dgm:bulletEnabled val="1"/>
        </dgm:presLayoutVars>
      </dgm:prSet>
      <dgm:spPr/>
    </dgm:pt>
    <dgm:pt modelId="{24ABAD97-D71C-4484-80CD-30E1660A114A}" type="pres">
      <dgm:prSet presAssocID="{8BBC9771-E8AA-4C01-9459-7FE4035752DA}" presName="spacer" presStyleCnt="0"/>
      <dgm:spPr/>
    </dgm:pt>
    <dgm:pt modelId="{953D8F70-F42C-459D-A96E-261B439509A4}" type="pres">
      <dgm:prSet presAssocID="{0AFC1BB4-E13B-455F-8165-45C391555845}" presName="parentText" presStyleLbl="node1" presStyleIdx="2" presStyleCnt="4">
        <dgm:presLayoutVars>
          <dgm:chMax val="0"/>
          <dgm:bulletEnabled val="1"/>
        </dgm:presLayoutVars>
      </dgm:prSet>
      <dgm:spPr/>
    </dgm:pt>
    <dgm:pt modelId="{56FF02E9-A0F7-4126-B3A6-4CAAA4A10318}" type="pres">
      <dgm:prSet presAssocID="{1E19ACAA-1219-417B-9FF3-29117F1D3027}" presName="spacer" presStyleCnt="0"/>
      <dgm:spPr/>
    </dgm:pt>
    <dgm:pt modelId="{AC3ADA38-C49D-44F5-B211-35E912709714}" type="pres">
      <dgm:prSet presAssocID="{02CF9458-D33C-481C-84A2-093567E56CC1}" presName="parentText" presStyleLbl="node1" presStyleIdx="3" presStyleCnt="4">
        <dgm:presLayoutVars>
          <dgm:chMax val="0"/>
          <dgm:bulletEnabled val="1"/>
        </dgm:presLayoutVars>
      </dgm:prSet>
      <dgm:spPr/>
    </dgm:pt>
  </dgm:ptLst>
  <dgm:cxnLst>
    <dgm:cxn modelId="{9C245328-A020-4BA4-AF70-E3088578BA6A}" type="presOf" srcId="{0AFC1BB4-E13B-455F-8165-45C391555845}" destId="{953D8F70-F42C-459D-A96E-261B439509A4}" srcOrd="0" destOrd="0" presId="urn:microsoft.com/office/officeart/2005/8/layout/vList2"/>
    <dgm:cxn modelId="{8D32EA36-E7C7-4400-8CC8-E0759ED64499}" srcId="{7C15CF1C-4623-4469-9448-735233717EB5}" destId="{02CF9458-D33C-481C-84A2-093567E56CC1}" srcOrd="3" destOrd="0" parTransId="{3CEC22F3-96BB-483B-A293-AA0CA1BAF88B}" sibTransId="{7F5BC779-1207-49F7-BA6E-2D881E8F381F}"/>
    <dgm:cxn modelId="{DBB2BA70-56BE-4E04-AC6F-C27AB97995EB}" srcId="{7C15CF1C-4623-4469-9448-735233717EB5}" destId="{0AFC1BB4-E13B-455F-8165-45C391555845}" srcOrd="2" destOrd="0" parTransId="{69924C0E-4F6F-4E22-AEB0-E5E6B04378CD}" sibTransId="{1E19ACAA-1219-417B-9FF3-29117F1D3027}"/>
    <dgm:cxn modelId="{2319FF8D-C48A-4AD5-B30E-625C7C733340}" srcId="{7C15CF1C-4623-4469-9448-735233717EB5}" destId="{51769EBE-2A85-4CFC-8129-431D29B37839}" srcOrd="1" destOrd="0" parTransId="{DFD7E73A-A9A2-40C5-AA85-446274D48F49}" sibTransId="{8BBC9771-E8AA-4C01-9459-7FE4035752DA}"/>
    <dgm:cxn modelId="{12BACB9B-5EBA-437F-9DCD-74916DC60219}" type="presOf" srcId="{7C15CF1C-4623-4469-9448-735233717EB5}" destId="{F24C77C2-FBDD-466B-80A9-75F25849EC61}" srcOrd="0" destOrd="0" presId="urn:microsoft.com/office/officeart/2005/8/layout/vList2"/>
    <dgm:cxn modelId="{762407B6-F6BB-4AD2-A222-4FEC56061343}" type="presOf" srcId="{51769EBE-2A85-4CFC-8129-431D29B37839}" destId="{19A0C6E9-D6E0-4B0B-9CE6-517C9196E3A8}" srcOrd="0" destOrd="0" presId="urn:microsoft.com/office/officeart/2005/8/layout/vList2"/>
    <dgm:cxn modelId="{CDFA66C4-FB01-4A7F-813F-4B6943ACEBB6}" type="presOf" srcId="{33F73285-5C77-4787-BE46-4460B8686CCD}" destId="{23567DFB-463E-4BA7-90DD-43F3AA9BF892}" srcOrd="0" destOrd="0" presId="urn:microsoft.com/office/officeart/2005/8/layout/vList2"/>
    <dgm:cxn modelId="{3B6014D4-8ED8-4ADD-8C7E-536B6EB653A5}" srcId="{7C15CF1C-4623-4469-9448-735233717EB5}" destId="{33F73285-5C77-4787-BE46-4460B8686CCD}" srcOrd="0" destOrd="0" parTransId="{985288C7-6909-491A-A7C7-2043C9D0A4DA}" sibTransId="{625D27A2-3C2D-4202-8870-8D8F9588E2F8}"/>
    <dgm:cxn modelId="{E710A0D4-2815-464D-9CC3-CC45B315A262}" type="presOf" srcId="{02CF9458-D33C-481C-84A2-093567E56CC1}" destId="{AC3ADA38-C49D-44F5-B211-35E912709714}" srcOrd="0" destOrd="0" presId="urn:microsoft.com/office/officeart/2005/8/layout/vList2"/>
    <dgm:cxn modelId="{CA6F3408-EAC6-405E-A270-C6597D299F4C}" type="presParOf" srcId="{F24C77C2-FBDD-466B-80A9-75F25849EC61}" destId="{23567DFB-463E-4BA7-90DD-43F3AA9BF892}" srcOrd="0" destOrd="0" presId="urn:microsoft.com/office/officeart/2005/8/layout/vList2"/>
    <dgm:cxn modelId="{DF925E29-2676-4BFE-BEDC-C689640C28AE}" type="presParOf" srcId="{F24C77C2-FBDD-466B-80A9-75F25849EC61}" destId="{80495618-7B4C-41F2-AEF1-FBCB8344B181}" srcOrd="1" destOrd="0" presId="urn:microsoft.com/office/officeart/2005/8/layout/vList2"/>
    <dgm:cxn modelId="{E70F2207-A18E-44FE-B713-A732D3554C26}" type="presParOf" srcId="{F24C77C2-FBDD-466B-80A9-75F25849EC61}" destId="{19A0C6E9-D6E0-4B0B-9CE6-517C9196E3A8}" srcOrd="2" destOrd="0" presId="urn:microsoft.com/office/officeart/2005/8/layout/vList2"/>
    <dgm:cxn modelId="{4ED70341-BF25-4883-A19C-AD9438AFF7B5}" type="presParOf" srcId="{F24C77C2-FBDD-466B-80A9-75F25849EC61}" destId="{24ABAD97-D71C-4484-80CD-30E1660A114A}" srcOrd="3" destOrd="0" presId="urn:microsoft.com/office/officeart/2005/8/layout/vList2"/>
    <dgm:cxn modelId="{B57C6727-D491-484B-97C9-13FDAE253BD2}" type="presParOf" srcId="{F24C77C2-FBDD-466B-80A9-75F25849EC61}" destId="{953D8F70-F42C-459D-A96E-261B439509A4}" srcOrd="4" destOrd="0" presId="urn:microsoft.com/office/officeart/2005/8/layout/vList2"/>
    <dgm:cxn modelId="{3CCC2B43-5885-4200-9285-8EA88FF4196C}" type="presParOf" srcId="{F24C77C2-FBDD-466B-80A9-75F25849EC61}" destId="{56FF02E9-A0F7-4126-B3A6-4CAAA4A10318}" srcOrd="5" destOrd="0" presId="urn:microsoft.com/office/officeart/2005/8/layout/vList2"/>
    <dgm:cxn modelId="{DE756F84-3686-41C2-9AF0-F0B51BBF1A7A}" type="presParOf" srcId="{F24C77C2-FBDD-466B-80A9-75F25849EC61}" destId="{AC3ADA38-C49D-44F5-B211-35E91270971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684E00-9A96-4BA4-B3F4-85B145F5A684}">
      <dsp:nvSpPr>
        <dsp:cNvPr id="0" name=""/>
        <dsp:cNvSpPr/>
      </dsp:nvSpPr>
      <dsp:spPr>
        <a:xfrm>
          <a:off x="0" y="48835"/>
          <a:ext cx="5000124" cy="754777"/>
        </a:xfrm>
        <a:prstGeom prst="round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 What do you want to find out?</a:t>
          </a:r>
        </a:p>
      </dsp:txBody>
      <dsp:txXfrm>
        <a:off x="36845" y="85680"/>
        <a:ext cx="4926434" cy="681087"/>
      </dsp:txXfrm>
    </dsp:sp>
    <dsp:sp modelId="{C685D667-DCE5-4966-8DD8-8669CA16358A}">
      <dsp:nvSpPr>
        <dsp:cNvPr id="0" name=""/>
        <dsp:cNvSpPr/>
      </dsp:nvSpPr>
      <dsp:spPr>
        <a:xfrm>
          <a:off x="0" y="858333"/>
          <a:ext cx="5000124" cy="754777"/>
        </a:xfrm>
        <a:prstGeom prst="roundRect">
          <a:avLst/>
        </a:prstGeom>
        <a:gradFill rotWithShape="0">
          <a:gsLst>
            <a:gs pos="0">
              <a:schemeClr val="accent5">
                <a:hueOff val="-2483469"/>
                <a:satOff val="9953"/>
                <a:lumOff val="2157"/>
                <a:alphaOff val="0"/>
                <a:tint val="100000"/>
                <a:shade val="100000"/>
                <a:satMod val="130000"/>
              </a:schemeClr>
            </a:gs>
            <a:gs pos="100000">
              <a:schemeClr val="accent5">
                <a:hueOff val="-2483469"/>
                <a:satOff val="9953"/>
                <a:lumOff val="2157"/>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 Examples:</a:t>
          </a:r>
        </a:p>
      </dsp:txBody>
      <dsp:txXfrm>
        <a:off x="36845" y="895178"/>
        <a:ext cx="4926434" cy="681087"/>
      </dsp:txXfrm>
    </dsp:sp>
    <dsp:sp modelId="{0232E8C6-3110-4594-AC09-28F573B16DDE}">
      <dsp:nvSpPr>
        <dsp:cNvPr id="0" name=""/>
        <dsp:cNvSpPr/>
      </dsp:nvSpPr>
      <dsp:spPr>
        <a:xfrm>
          <a:off x="0" y="1667831"/>
          <a:ext cx="5000124" cy="754777"/>
        </a:xfrm>
        <a:prstGeom prst="roundRect">
          <a:avLst/>
        </a:prstGeom>
        <a:gradFill rotWithShape="0">
          <a:gsLst>
            <a:gs pos="0">
              <a:schemeClr val="accent5">
                <a:hueOff val="-4966938"/>
                <a:satOff val="19906"/>
                <a:lumOff val="4314"/>
                <a:alphaOff val="0"/>
                <a:tint val="100000"/>
                <a:shade val="100000"/>
                <a:satMod val="130000"/>
              </a:schemeClr>
            </a:gs>
            <a:gs pos="100000">
              <a:schemeClr val="accent5">
                <a:hueOff val="-4966938"/>
                <a:satOff val="19906"/>
                <a:lumOff val="4314"/>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 Student confidence before/after a teaching method</a:t>
          </a:r>
        </a:p>
      </dsp:txBody>
      <dsp:txXfrm>
        <a:off x="36845" y="1704676"/>
        <a:ext cx="4926434" cy="681087"/>
      </dsp:txXfrm>
    </dsp:sp>
    <dsp:sp modelId="{381CBBB9-CD4F-4CFF-86CA-40EA22AAAC82}">
      <dsp:nvSpPr>
        <dsp:cNvPr id="0" name=""/>
        <dsp:cNvSpPr/>
      </dsp:nvSpPr>
      <dsp:spPr>
        <a:xfrm>
          <a:off x="0" y="2477328"/>
          <a:ext cx="5000124" cy="754777"/>
        </a:xfrm>
        <a:prstGeom prst="roundRect">
          <a:avLst/>
        </a:prstGeom>
        <a:gradFill rotWithShape="0">
          <a:gsLst>
            <a:gs pos="0">
              <a:schemeClr val="accent5">
                <a:hueOff val="-7450407"/>
                <a:satOff val="29858"/>
                <a:lumOff val="6471"/>
                <a:alphaOff val="0"/>
                <a:tint val="100000"/>
                <a:shade val="100000"/>
                <a:satMod val="130000"/>
              </a:schemeClr>
            </a:gs>
            <a:gs pos="100000">
              <a:schemeClr val="accent5">
                <a:hueOff val="-7450407"/>
                <a:satOff val="29858"/>
                <a:lumOff val="6471"/>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 Perceptions of assessment fairness</a:t>
          </a:r>
        </a:p>
      </dsp:txBody>
      <dsp:txXfrm>
        <a:off x="36845" y="2514173"/>
        <a:ext cx="4926434" cy="681087"/>
      </dsp:txXfrm>
    </dsp:sp>
    <dsp:sp modelId="{0DBCFBD2-9D4C-4BA5-A34D-A696A011380C}">
      <dsp:nvSpPr>
        <dsp:cNvPr id="0" name=""/>
        <dsp:cNvSpPr/>
      </dsp:nvSpPr>
      <dsp:spPr>
        <a:xfrm>
          <a:off x="0" y="3286826"/>
          <a:ext cx="5000124" cy="754777"/>
        </a:xfrm>
        <a:prstGeom prst="roundRect">
          <a:avLst/>
        </a:prstGeom>
        <a:gradFill rotWithShape="0">
          <a:gsLst>
            <a:gs pos="0">
              <a:schemeClr val="accent5">
                <a:hueOff val="-9933876"/>
                <a:satOff val="39811"/>
                <a:lumOff val="8628"/>
                <a:alphaOff val="0"/>
                <a:tint val="100000"/>
                <a:shade val="100000"/>
                <a:satMod val="130000"/>
              </a:schemeClr>
            </a:gs>
            <a:gs pos="100000">
              <a:schemeClr val="accent5">
                <a:hueOff val="-9933876"/>
                <a:satOff val="39811"/>
                <a:lumOff val="862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 Align survey with your research question</a:t>
          </a:r>
        </a:p>
      </dsp:txBody>
      <dsp:txXfrm>
        <a:off x="36845" y="3323671"/>
        <a:ext cx="4926434" cy="68108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AAE010-29C1-40E9-AAB2-46BAA3EDD43C}">
      <dsp:nvSpPr>
        <dsp:cNvPr id="0" name=""/>
        <dsp:cNvSpPr/>
      </dsp:nvSpPr>
      <dsp:spPr>
        <a:xfrm>
          <a:off x="0" y="0"/>
          <a:ext cx="6309360" cy="717970"/>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 Autoethnography: research that draws from personal experience</a:t>
          </a:r>
        </a:p>
      </dsp:txBody>
      <dsp:txXfrm>
        <a:off x="21029" y="21029"/>
        <a:ext cx="5473944" cy="675912"/>
      </dsp:txXfrm>
    </dsp:sp>
    <dsp:sp modelId="{6ADABE1C-47DC-4DB8-8F62-7CD107E41CC3}">
      <dsp:nvSpPr>
        <dsp:cNvPr id="0" name=""/>
        <dsp:cNvSpPr/>
      </dsp:nvSpPr>
      <dsp:spPr>
        <a:xfrm>
          <a:off x="528408" y="848511"/>
          <a:ext cx="6309360" cy="717970"/>
        </a:xfrm>
        <a:prstGeom prst="roundRect">
          <a:avLst>
            <a:gd name="adj" fmla="val 10000"/>
          </a:avLst>
        </a:prstGeom>
        <a:gradFill rotWithShape="0">
          <a:gsLst>
            <a:gs pos="0">
              <a:schemeClr val="accent2">
                <a:hueOff val="1560506"/>
                <a:satOff val="-1946"/>
                <a:lumOff val="458"/>
                <a:alphaOff val="0"/>
                <a:tint val="100000"/>
                <a:shade val="100000"/>
                <a:satMod val="130000"/>
              </a:schemeClr>
            </a:gs>
            <a:gs pos="100000">
              <a:schemeClr val="accent2">
                <a:hueOff val="1560506"/>
                <a:satOff val="-1946"/>
                <a:lumOff val="458"/>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 Reflective journal serves as a primary autoethnographic tool</a:t>
          </a:r>
        </a:p>
      </dsp:txBody>
      <dsp:txXfrm>
        <a:off x="549437" y="869540"/>
        <a:ext cx="5272212" cy="675912"/>
      </dsp:txXfrm>
    </dsp:sp>
    <dsp:sp modelId="{DA8FA8BD-354A-44E3-8D61-D93680719ACD}">
      <dsp:nvSpPr>
        <dsp:cNvPr id="0" name=""/>
        <dsp:cNvSpPr/>
      </dsp:nvSpPr>
      <dsp:spPr>
        <a:xfrm>
          <a:off x="1048931" y="1697022"/>
          <a:ext cx="6309360" cy="717970"/>
        </a:xfrm>
        <a:prstGeom prst="roundRect">
          <a:avLst>
            <a:gd name="adj" fmla="val 10000"/>
          </a:avLst>
        </a:prstGeom>
        <a:gradFill rotWithShape="0">
          <a:gsLst>
            <a:gs pos="0">
              <a:schemeClr val="accent2">
                <a:hueOff val="3121013"/>
                <a:satOff val="-3893"/>
                <a:lumOff val="915"/>
                <a:alphaOff val="0"/>
                <a:tint val="100000"/>
                <a:shade val="100000"/>
                <a:satMod val="130000"/>
              </a:schemeClr>
            </a:gs>
            <a:gs pos="100000">
              <a:schemeClr val="accent2">
                <a:hueOff val="3121013"/>
                <a:satOff val="-3893"/>
                <a:lumOff val="915"/>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 Provides insider perspective on teaching in context</a:t>
          </a:r>
        </a:p>
      </dsp:txBody>
      <dsp:txXfrm>
        <a:off x="1069960" y="1718051"/>
        <a:ext cx="5280098" cy="675912"/>
      </dsp:txXfrm>
    </dsp:sp>
    <dsp:sp modelId="{B532B54E-FD16-4CAF-919E-C45322A3ED15}">
      <dsp:nvSpPr>
        <dsp:cNvPr id="0" name=""/>
        <dsp:cNvSpPr/>
      </dsp:nvSpPr>
      <dsp:spPr>
        <a:xfrm>
          <a:off x="1577340" y="2545533"/>
          <a:ext cx="6309360" cy="717970"/>
        </a:xfrm>
        <a:prstGeom prst="roundRect">
          <a:avLst>
            <a:gd name="adj" fmla="val 10000"/>
          </a:avLst>
        </a:prstGeom>
        <a:gradFill rotWithShape="0">
          <a:gsLst>
            <a:gs pos="0">
              <a:schemeClr val="accent2">
                <a:hueOff val="4681519"/>
                <a:satOff val="-5839"/>
                <a:lumOff val="1373"/>
                <a:alphaOff val="0"/>
                <a:tint val="100000"/>
                <a:shade val="100000"/>
                <a:satMod val="130000"/>
              </a:schemeClr>
            </a:gs>
            <a:gs pos="100000">
              <a:schemeClr val="accent2">
                <a:hueOff val="4681519"/>
                <a:satOff val="-5839"/>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 Bridges personal experience with broader educational theory</a:t>
          </a:r>
        </a:p>
      </dsp:txBody>
      <dsp:txXfrm>
        <a:off x="1598369" y="2566562"/>
        <a:ext cx="5272212" cy="675912"/>
      </dsp:txXfrm>
    </dsp:sp>
    <dsp:sp modelId="{FE4E1726-483D-4EAD-8CA1-13830B0215F3}">
      <dsp:nvSpPr>
        <dsp:cNvPr id="0" name=""/>
        <dsp:cNvSpPr/>
      </dsp:nvSpPr>
      <dsp:spPr>
        <a:xfrm>
          <a:off x="5842678" y="549900"/>
          <a:ext cx="466681" cy="466681"/>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5947681" y="549900"/>
        <a:ext cx="256675" cy="351177"/>
      </dsp:txXfrm>
    </dsp:sp>
    <dsp:sp modelId="{A436FD72-9D5C-4C6E-9895-0798D23AD25D}">
      <dsp:nvSpPr>
        <dsp:cNvPr id="0" name=""/>
        <dsp:cNvSpPr/>
      </dsp:nvSpPr>
      <dsp:spPr>
        <a:xfrm>
          <a:off x="6371087" y="1398411"/>
          <a:ext cx="466681" cy="466681"/>
        </a:xfrm>
        <a:prstGeom prst="downArrow">
          <a:avLst>
            <a:gd name="adj1" fmla="val 55000"/>
            <a:gd name="adj2" fmla="val 45000"/>
          </a:avLst>
        </a:prstGeom>
        <a:solidFill>
          <a:schemeClr val="accent2">
            <a:tint val="40000"/>
            <a:alpha val="90000"/>
            <a:hueOff val="2512910"/>
            <a:satOff val="-2189"/>
            <a:lumOff val="-3"/>
            <a:alphaOff val="0"/>
          </a:schemeClr>
        </a:solidFill>
        <a:ln w="9525" cap="flat" cmpd="sng" algn="ctr">
          <a:solidFill>
            <a:schemeClr val="accent2">
              <a:tint val="40000"/>
              <a:alpha val="90000"/>
              <a:hueOff val="2512910"/>
              <a:satOff val="-2189"/>
              <a:lumOff val="-3"/>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6476090" y="1398411"/>
        <a:ext cx="256675" cy="351177"/>
      </dsp:txXfrm>
    </dsp:sp>
    <dsp:sp modelId="{D4463E31-24D0-4576-B2EF-0CB41DEB4519}">
      <dsp:nvSpPr>
        <dsp:cNvPr id="0" name=""/>
        <dsp:cNvSpPr/>
      </dsp:nvSpPr>
      <dsp:spPr>
        <a:xfrm>
          <a:off x="6891610" y="2246922"/>
          <a:ext cx="466681" cy="466681"/>
        </a:xfrm>
        <a:prstGeom prst="downArrow">
          <a:avLst>
            <a:gd name="adj1" fmla="val 55000"/>
            <a:gd name="adj2" fmla="val 45000"/>
          </a:avLst>
        </a:prstGeom>
        <a:solidFill>
          <a:schemeClr val="accent2">
            <a:tint val="40000"/>
            <a:alpha val="90000"/>
            <a:hueOff val="5025821"/>
            <a:satOff val="-4378"/>
            <a:lumOff val="-6"/>
            <a:alphaOff val="0"/>
          </a:schemeClr>
        </a:solidFill>
        <a:ln w="9525" cap="flat" cmpd="sng" algn="ctr">
          <a:solidFill>
            <a:schemeClr val="accent2">
              <a:tint val="40000"/>
              <a:alpha val="90000"/>
              <a:hueOff val="5025821"/>
              <a:satOff val="-4378"/>
              <a:lumOff val="-6"/>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6996613" y="2246922"/>
        <a:ext cx="256675" cy="35117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506182-A358-4DB5-A620-43DB1DA73395}">
      <dsp:nvSpPr>
        <dsp:cNvPr id="0" name=""/>
        <dsp:cNvSpPr/>
      </dsp:nvSpPr>
      <dsp:spPr>
        <a:xfrm>
          <a:off x="504475" y="0"/>
          <a:ext cx="3932995" cy="3932995"/>
        </a:xfrm>
        <a:prstGeom prst="diamond">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D4DFA7-BABC-40DD-94D2-EB5B04F4DA67}">
      <dsp:nvSpPr>
        <dsp:cNvPr id="0" name=""/>
        <dsp:cNvSpPr/>
      </dsp:nvSpPr>
      <dsp:spPr>
        <a:xfrm>
          <a:off x="878109" y="373634"/>
          <a:ext cx="1533868" cy="1533868"/>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 Allows educators to critically examine their own teaching and learning experiences</a:t>
          </a:r>
        </a:p>
      </dsp:txBody>
      <dsp:txXfrm>
        <a:off x="952986" y="448511"/>
        <a:ext cx="1384114" cy="1384114"/>
      </dsp:txXfrm>
    </dsp:sp>
    <dsp:sp modelId="{2890D7F1-9B05-4B43-B144-DE73B71E4508}">
      <dsp:nvSpPr>
        <dsp:cNvPr id="0" name=""/>
        <dsp:cNvSpPr/>
      </dsp:nvSpPr>
      <dsp:spPr>
        <a:xfrm>
          <a:off x="2529967" y="373634"/>
          <a:ext cx="1533868" cy="1533868"/>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 Connects personal practice to broader academic and institutional contexts</a:t>
          </a:r>
        </a:p>
      </dsp:txBody>
      <dsp:txXfrm>
        <a:off x="2604844" y="448511"/>
        <a:ext cx="1384114" cy="1384114"/>
      </dsp:txXfrm>
    </dsp:sp>
    <dsp:sp modelId="{EB274226-DBA8-4ABB-944D-CD64031D08AD}">
      <dsp:nvSpPr>
        <dsp:cNvPr id="0" name=""/>
        <dsp:cNvSpPr/>
      </dsp:nvSpPr>
      <dsp:spPr>
        <a:xfrm>
          <a:off x="878109" y="2025492"/>
          <a:ext cx="1533868" cy="1533868"/>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 Highlights often-overlooked aspects of educational experience, such as emotion, identity, and positionality</a:t>
          </a:r>
        </a:p>
      </dsp:txBody>
      <dsp:txXfrm>
        <a:off x="952986" y="2100369"/>
        <a:ext cx="1384114" cy="1384114"/>
      </dsp:txXfrm>
    </dsp:sp>
    <dsp:sp modelId="{95E85622-B2D5-4689-A31C-29B316E25DE8}">
      <dsp:nvSpPr>
        <dsp:cNvPr id="0" name=""/>
        <dsp:cNvSpPr/>
      </dsp:nvSpPr>
      <dsp:spPr>
        <a:xfrm>
          <a:off x="2529967" y="2025492"/>
          <a:ext cx="1533868" cy="1533868"/>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 Promotes reflexivity and deeper engagement with practice</a:t>
          </a:r>
        </a:p>
      </dsp:txBody>
      <dsp:txXfrm>
        <a:off x="2604844" y="2100369"/>
        <a:ext cx="1384114" cy="138411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B356D6-89AE-4059-BF7D-6B06D6EA6392}">
      <dsp:nvSpPr>
        <dsp:cNvPr id="0" name=""/>
        <dsp:cNvSpPr/>
      </dsp:nvSpPr>
      <dsp:spPr>
        <a:xfrm>
          <a:off x="0" y="1661"/>
          <a:ext cx="4988440" cy="84226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243B59-DAAC-4F3F-BDB2-D0D8F24C88DA}">
      <dsp:nvSpPr>
        <dsp:cNvPr id="0" name=""/>
        <dsp:cNvSpPr/>
      </dsp:nvSpPr>
      <dsp:spPr>
        <a:xfrm>
          <a:off x="254784" y="191171"/>
          <a:ext cx="463244" cy="46324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30D6B40-5B0F-4F53-B155-EEA77E6E4CCE}">
      <dsp:nvSpPr>
        <dsp:cNvPr id="0" name=""/>
        <dsp:cNvSpPr/>
      </dsp:nvSpPr>
      <dsp:spPr>
        <a:xfrm>
          <a:off x="972813" y="1661"/>
          <a:ext cx="4015626" cy="8422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140" tIns="89140" rIns="89140" bIns="89140" numCol="1" spcCol="1270" anchor="ctr" anchorCtr="0">
          <a:noAutofit/>
        </a:bodyPr>
        <a:lstStyle/>
        <a:p>
          <a:pPr marL="0" lvl="0" indent="0" algn="l" defTabSz="977900">
            <a:lnSpc>
              <a:spcPct val="90000"/>
            </a:lnSpc>
            <a:spcBef>
              <a:spcPct val="0"/>
            </a:spcBef>
            <a:spcAft>
              <a:spcPct val="35000"/>
            </a:spcAft>
            <a:buNone/>
          </a:pPr>
          <a:r>
            <a:rPr lang="en-US" sz="2200" kern="1200"/>
            <a:t>• First-person perspective – the researcher is the subject</a:t>
          </a:r>
        </a:p>
      </dsp:txBody>
      <dsp:txXfrm>
        <a:off x="972813" y="1661"/>
        <a:ext cx="4015626" cy="842263"/>
      </dsp:txXfrm>
    </dsp:sp>
    <dsp:sp modelId="{FD5675EC-7092-4D73-8714-5C2611D013AB}">
      <dsp:nvSpPr>
        <dsp:cNvPr id="0" name=""/>
        <dsp:cNvSpPr/>
      </dsp:nvSpPr>
      <dsp:spPr>
        <a:xfrm>
          <a:off x="0" y="1054490"/>
          <a:ext cx="4988440" cy="84226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1DCB74-96D4-4036-8C36-B602E4C22D9A}">
      <dsp:nvSpPr>
        <dsp:cNvPr id="0" name=""/>
        <dsp:cNvSpPr/>
      </dsp:nvSpPr>
      <dsp:spPr>
        <a:xfrm>
          <a:off x="254784" y="1243999"/>
          <a:ext cx="463244" cy="46324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218A919-38CF-4862-905C-C08D29450490}">
      <dsp:nvSpPr>
        <dsp:cNvPr id="0" name=""/>
        <dsp:cNvSpPr/>
      </dsp:nvSpPr>
      <dsp:spPr>
        <a:xfrm>
          <a:off x="972813" y="1054490"/>
          <a:ext cx="4015626" cy="8422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140" tIns="89140" rIns="89140" bIns="89140" numCol="1" spcCol="1270" anchor="ctr" anchorCtr="0">
          <a:noAutofit/>
        </a:bodyPr>
        <a:lstStyle/>
        <a:p>
          <a:pPr marL="0" lvl="0" indent="0" algn="l" defTabSz="977900">
            <a:lnSpc>
              <a:spcPct val="90000"/>
            </a:lnSpc>
            <a:spcBef>
              <a:spcPct val="0"/>
            </a:spcBef>
            <a:spcAft>
              <a:spcPct val="35000"/>
            </a:spcAft>
            <a:buNone/>
          </a:pPr>
          <a:r>
            <a:rPr lang="en-US" sz="2200" kern="1200"/>
            <a:t>• Rich, descriptive, and often narrative in style</a:t>
          </a:r>
        </a:p>
      </dsp:txBody>
      <dsp:txXfrm>
        <a:off x="972813" y="1054490"/>
        <a:ext cx="4015626" cy="842263"/>
      </dsp:txXfrm>
    </dsp:sp>
    <dsp:sp modelId="{A71C6038-AE17-46E2-A520-107478ED5BE8}">
      <dsp:nvSpPr>
        <dsp:cNvPr id="0" name=""/>
        <dsp:cNvSpPr/>
      </dsp:nvSpPr>
      <dsp:spPr>
        <a:xfrm>
          <a:off x="0" y="2107319"/>
          <a:ext cx="4988440" cy="84226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1E54A5-0DA6-4265-858E-8993A1CBFAB2}">
      <dsp:nvSpPr>
        <dsp:cNvPr id="0" name=""/>
        <dsp:cNvSpPr/>
      </dsp:nvSpPr>
      <dsp:spPr>
        <a:xfrm>
          <a:off x="254784" y="2296828"/>
          <a:ext cx="463244" cy="46324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A8C5DCD-490C-490D-8224-0E4E82660EB5}">
      <dsp:nvSpPr>
        <dsp:cNvPr id="0" name=""/>
        <dsp:cNvSpPr/>
      </dsp:nvSpPr>
      <dsp:spPr>
        <a:xfrm>
          <a:off x="972813" y="2107319"/>
          <a:ext cx="4015626" cy="8422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140" tIns="89140" rIns="89140" bIns="89140" numCol="1" spcCol="1270" anchor="ctr" anchorCtr="0">
          <a:noAutofit/>
        </a:bodyPr>
        <a:lstStyle/>
        <a:p>
          <a:pPr marL="0" lvl="0" indent="0" algn="l" defTabSz="977900">
            <a:lnSpc>
              <a:spcPct val="90000"/>
            </a:lnSpc>
            <a:spcBef>
              <a:spcPct val="0"/>
            </a:spcBef>
            <a:spcAft>
              <a:spcPct val="35000"/>
            </a:spcAft>
            <a:buNone/>
          </a:pPr>
          <a:r>
            <a:rPr lang="en-US" sz="2200" kern="1200" dirty="0"/>
            <a:t>• Involves critical self-reflection and analysis</a:t>
          </a:r>
        </a:p>
      </dsp:txBody>
      <dsp:txXfrm>
        <a:off x="972813" y="2107319"/>
        <a:ext cx="4015626" cy="842263"/>
      </dsp:txXfrm>
    </dsp:sp>
    <dsp:sp modelId="{1A238C9A-704A-4AF4-B135-31DD6A2A5382}">
      <dsp:nvSpPr>
        <dsp:cNvPr id="0" name=""/>
        <dsp:cNvSpPr/>
      </dsp:nvSpPr>
      <dsp:spPr>
        <a:xfrm>
          <a:off x="0" y="3160148"/>
          <a:ext cx="4988440" cy="84226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C0451B-E93A-44EE-B0C0-0BC4A4E17D28}">
      <dsp:nvSpPr>
        <dsp:cNvPr id="0" name=""/>
        <dsp:cNvSpPr/>
      </dsp:nvSpPr>
      <dsp:spPr>
        <a:xfrm>
          <a:off x="254784" y="3349657"/>
          <a:ext cx="463244" cy="46324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A7CF196-ACEC-452B-92BA-0764EBE7806E}">
      <dsp:nvSpPr>
        <dsp:cNvPr id="0" name=""/>
        <dsp:cNvSpPr/>
      </dsp:nvSpPr>
      <dsp:spPr>
        <a:xfrm>
          <a:off x="972813" y="3160148"/>
          <a:ext cx="4015626" cy="8422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140" tIns="89140" rIns="89140" bIns="89140" numCol="1" spcCol="1270" anchor="ctr" anchorCtr="0">
          <a:noAutofit/>
        </a:bodyPr>
        <a:lstStyle/>
        <a:p>
          <a:pPr marL="0" lvl="0" indent="0" algn="l" defTabSz="977900">
            <a:lnSpc>
              <a:spcPct val="90000"/>
            </a:lnSpc>
            <a:spcBef>
              <a:spcPct val="0"/>
            </a:spcBef>
            <a:spcAft>
              <a:spcPct val="35000"/>
            </a:spcAft>
            <a:buNone/>
          </a:pPr>
          <a:r>
            <a:rPr lang="en-US" sz="2200" kern="1200"/>
            <a:t>• Seeks resonance with readers through relatable experience</a:t>
          </a:r>
        </a:p>
      </dsp:txBody>
      <dsp:txXfrm>
        <a:off x="972813" y="3160148"/>
        <a:ext cx="4015626" cy="84226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458BB7-6C32-4B14-A00F-E87B2A9EBE69}">
      <dsp:nvSpPr>
        <dsp:cNvPr id="0" name=""/>
        <dsp:cNvSpPr/>
      </dsp:nvSpPr>
      <dsp:spPr>
        <a:xfrm>
          <a:off x="1010" y="351598"/>
          <a:ext cx="2155567" cy="129334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 Exploring identity as a teacher or student</a:t>
          </a:r>
        </a:p>
      </dsp:txBody>
      <dsp:txXfrm>
        <a:off x="38891" y="389479"/>
        <a:ext cx="2079805" cy="1217578"/>
      </dsp:txXfrm>
    </dsp:sp>
    <dsp:sp modelId="{39C8B885-E823-49D5-818E-38117F3DE047}">
      <dsp:nvSpPr>
        <dsp:cNvPr id="0" name=""/>
        <dsp:cNvSpPr/>
      </dsp:nvSpPr>
      <dsp:spPr>
        <a:xfrm>
          <a:off x="2346268" y="730978"/>
          <a:ext cx="456980" cy="534580"/>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2346268" y="837894"/>
        <a:ext cx="319886" cy="320748"/>
      </dsp:txXfrm>
    </dsp:sp>
    <dsp:sp modelId="{30BDC641-BC5F-4872-8189-10545DDD62AF}">
      <dsp:nvSpPr>
        <dsp:cNvPr id="0" name=""/>
        <dsp:cNvSpPr/>
      </dsp:nvSpPr>
      <dsp:spPr>
        <a:xfrm>
          <a:off x="3018805" y="351598"/>
          <a:ext cx="2155567" cy="129334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 Documenting change in teaching philosophy or practices</a:t>
          </a:r>
        </a:p>
      </dsp:txBody>
      <dsp:txXfrm>
        <a:off x="3056686" y="389479"/>
        <a:ext cx="2079805" cy="1217578"/>
      </dsp:txXfrm>
    </dsp:sp>
    <dsp:sp modelId="{C5A8AF95-A14C-4C32-9077-375B6014868C}">
      <dsp:nvSpPr>
        <dsp:cNvPr id="0" name=""/>
        <dsp:cNvSpPr/>
      </dsp:nvSpPr>
      <dsp:spPr>
        <a:xfrm rot="5400000">
          <a:off x="3868099" y="1795829"/>
          <a:ext cx="456980" cy="534580"/>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5400000">
        <a:off x="3936215" y="1834629"/>
        <a:ext cx="320748" cy="319886"/>
      </dsp:txXfrm>
    </dsp:sp>
    <dsp:sp modelId="{5E7B7864-5B72-4A71-88A6-D8D7770BBCF1}">
      <dsp:nvSpPr>
        <dsp:cNvPr id="0" name=""/>
        <dsp:cNvSpPr/>
      </dsp:nvSpPr>
      <dsp:spPr>
        <a:xfrm>
          <a:off x="3018805" y="2507166"/>
          <a:ext cx="2155567" cy="129334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 Investigating the impact of institutional policies on personal experience</a:t>
          </a:r>
        </a:p>
      </dsp:txBody>
      <dsp:txXfrm>
        <a:off x="3056686" y="2545047"/>
        <a:ext cx="2079805" cy="1217578"/>
      </dsp:txXfrm>
    </dsp:sp>
    <dsp:sp modelId="{88263575-227A-4A63-9D51-62C01C9F1922}">
      <dsp:nvSpPr>
        <dsp:cNvPr id="0" name=""/>
        <dsp:cNvSpPr/>
      </dsp:nvSpPr>
      <dsp:spPr>
        <a:xfrm rot="10800000">
          <a:off x="2372135" y="2886546"/>
          <a:ext cx="456980" cy="534580"/>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2509229" y="2993462"/>
        <a:ext cx="319886" cy="320748"/>
      </dsp:txXfrm>
    </dsp:sp>
    <dsp:sp modelId="{42F8CF1D-0CBB-43E9-AA11-870F6CC34499}">
      <dsp:nvSpPr>
        <dsp:cNvPr id="0" name=""/>
        <dsp:cNvSpPr/>
      </dsp:nvSpPr>
      <dsp:spPr>
        <a:xfrm>
          <a:off x="1010" y="2507166"/>
          <a:ext cx="2155567" cy="129334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 Teaching-as-research: narrating innovation and reflection in the classroom</a:t>
          </a:r>
        </a:p>
      </dsp:txBody>
      <dsp:txXfrm>
        <a:off x="38891" y="2545047"/>
        <a:ext cx="2079805" cy="121757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0F1019-1C1B-4924-857A-C7A17CB3AE1D}">
      <dsp:nvSpPr>
        <dsp:cNvPr id="0" name=""/>
        <dsp:cNvSpPr/>
      </dsp:nvSpPr>
      <dsp:spPr>
        <a:xfrm>
          <a:off x="2280" y="600819"/>
          <a:ext cx="1628219" cy="1033919"/>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2DC759-5692-4630-ADC5-87BC03459CF9}">
      <dsp:nvSpPr>
        <dsp:cNvPr id="0" name=""/>
        <dsp:cNvSpPr/>
      </dsp:nvSpPr>
      <dsp:spPr>
        <a:xfrm>
          <a:off x="183193" y="772687"/>
          <a:ext cx="1628219" cy="1033919"/>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 Fosters critical thinking and reflexivity</a:t>
          </a:r>
        </a:p>
      </dsp:txBody>
      <dsp:txXfrm>
        <a:off x="213475" y="802969"/>
        <a:ext cx="1567655" cy="973355"/>
      </dsp:txXfrm>
    </dsp:sp>
    <dsp:sp modelId="{5B73CD7E-569A-447B-96C1-5A7B44DE3E86}">
      <dsp:nvSpPr>
        <dsp:cNvPr id="0" name=""/>
        <dsp:cNvSpPr/>
      </dsp:nvSpPr>
      <dsp:spPr>
        <a:xfrm>
          <a:off x="1992326" y="600819"/>
          <a:ext cx="1628219" cy="1033919"/>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C9A202-4DAF-4882-AC5F-F9022681EC7C}">
      <dsp:nvSpPr>
        <dsp:cNvPr id="0" name=""/>
        <dsp:cNvSpPr/>
      </dsp:nvSpPr>
      <dsp:spPr>
        <a:xfrm>
          <a:off x="2173239" y="772687"/>
          <a:ext cx="1628219" cy="1033919"/>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 Identifies patterns and areas for improvement</a:t>
          </a:r>
        </a:p>
      </dsp:txBody>
      <dsp:txXfrm>
        <a:off x="2203521" y="802969"/>
        <a:ext cx="1567655" cy="973355"/>
      </dsp:txXfrm>
    </dsp:sp>
    <dsp:sp modelId="{05252E5D-DCE1-4A63-9982-1D18FD786EAB}">
      <dsp:nvSpPr>
        <dsp:cNvPr id="0" name=""/>
        <dsp:cNvSpPr/>
      </dsp:nvSpPr>
      <dsp:spPr>
        <a:xfrm>
          <a:off x="3982371" y="600819"/>
          <a:ext cx="1628219" cy="1033919"/>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3D5816-0056-4D8E-95C9-F60F0E15A4D3}">
      <dsp:nvSpPr>
        <dsp:cNvPr id="0" name=""/>
        <dsp:cNvSpPr/>
      </dsp:nvSpPr>
      <dsp:spPr>
        <a:xfrm>
          <a:off x="4163284" y="772687"/>
          <a:ext cx="1628219" cy="1033919"/>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 Helps educators track changes in beliefs and practices</a:t>
          </a:r>
        </a:p>
      </dsp:txBody>
      <dsp:txXfrm>
        <a:off x="4193566" y="802969"/>
        <a:ext cx="1567655" cy="973355"/>
      </dsp:txXfrm>
    </dsp:sp>
    <dsp:sp modelId="{D60BBA14-C414-4DE3-A54D-1DABD6F2EB45}">
      <dsp:nvSpPr>
        <dsp:cNvPr id="0" name=""/>
        <dsp:cNvSpPr/>
      </dsp:nvSpPr>
      <dsp:spPr>
        <a:xfrm>
          <a:off x="5972417" y="600819"/>
          <a:ext cx="1628219" cy="1033919"/>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7376DE-F198-45CB-9B52-4FC47B8412B3}">
      <dsp:nvSpPr>
        <dsp:cNvPr id="0" name=""/>
        <dsp:cNvSpPr/>
      </dsp:nvSpPr>
      <dsp:spPr>
        <a:xfrm>
          <a:off x="6153330" y="772687"/>
          <a:ext cx="1628219" cy="1033919"/>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 Supports development of a scholarly teaching identity</a:t>
          </a:r>
        </a:p>
      </dsp:txBody>
      <dsp:txXfrm>
        <a:off x="6183612" y="802969"/>
        <a:ext cx="1567655" cy="97335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182995-EFA5-4692-88D1-85DA5A0447AB}">
      <dsp:nvSpPr>
        <dsp:cNvPr id="0" name=""/>
        <dsp:cNvSpPr/>
      </dsp:nvSpPr>
      <dsp:spPr>
        <a:xfrm>
          <a:off x="475123" y="344078"/>
          <a:ext cx="773613" cy="77361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679DF08-5BF8-4065-8DC9-B3EEE2048930}">
      <dsp:nvSpPr>
        <dsp:cNvPr id="0" name=""/>
        <dsp:cNvSpPr/>
      </dsp:nvSpPr>
      <dsp:spPr>
        <a:xfrm>
          <a:off x="2359" y="1375690"/>
          <a:ext cx="1719140" cy="687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a:t>• Journals are rich sources of qualitative data</a:t>
          </a:r>
        </a:p>
      </dsp:txBody>
      <dsp:txXfrm>
        <a:off x="2359" y="1375690"/>
        <a:ext cx="1719140" cy="687656"/>
      </dsp:txXfrm>
    </dsp:sp>
    <dsp:sp modelId="{221676AD-4016-4B74-B039-6DB71DCBF794}">
      <dsp:nvSpPr>
        <dsp:cNvPr id="0" name=""/>
        <dsp:cNvSpPr/>
      </dsp:nvSpPr>
      <dsp:spPr>
        <a:xfrm>
          <a:off x="2495113" y="344078"/>
          <a:ext cx="773613" cy="77361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4515EA5-1C6B-4AC2-B0AB-C2ECE987B4AC}">
      <dsp:nvSpPr>
        <dsp:cNvPr id="0" name=""/>
        <dsp:cNvSpPr/>
      </dsp:nvSpPr>
      <dsp:spPr>
        <a:xfrm>
          <a:off x="2022349" y="1375690"/>
          <a:ext cx="1719140" cy="687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a:t>• Thematic analysis can identify key insights and patterns</a:t>
          </a:r>
        </a:p>
      </dsp:txBody>
      <dsp:txXfrm>
        <a:off x="2022349" y="1375690"/>
        <a:ext cx="1719140" cy="687656"/>
      </dsp:txXfrm>
    </dsp:sp>
    <dsp:sp modelId="{1CFA89CD-E87A-457E-ACF0-2DF7BECE3F39}">
      <dsp:nvSpPr>
        <dsp:cNvPr id="0" name=""/>
        <dsp:cNvSpPr/>
      </dsp:nvSpPr>
      <dsp:spPr>
        <a:xfrm>
          <a:off x="4515103" y="344078"/>
          <a:ext cx="773613" cy="77361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3DD33C7-9823-4F7A-8E49-81E4821D2483}">
      <dsp:nvSpPr>
        <dsp:cNvPr id="0" name=""/>
        <dsp:cNvSpPr/>
      </dsp:nvSpPr>
      <dsp:spPr>
        <a:xfrm>
          <a:off x="4042339" y="1375690"/>
          <a:ext cx="1719140" cy="687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a:t>• Can be triangulated with student feedback or survey data</a:t>
          </a:r>
        </a:p>
      </dsp:txBody>
      <dsp:txXfrm>
        <a:off x="4042339" y="1375690"/>
        <a:ext cx="1719140" cy="687656"/>
      </dsp:txXfrm>
    </dsp:sp>
    <dsp:sp modelId="{7C30BF1F-BE8B-4DC3-8F0E-39DF009BE98A}">
      <dsp:nvSpPr>
        <dsp:cNvPr id="0" name=""/>
        <dsp:cNvSpPr/>
      </dsp:nvSpPr>
      <dsp:spPr>
        <a:xfrm>
          <a:off x="6535093" y="344078"/>
          <a:ext cx="773613" cy="77361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18FB97F-B016-45A7-8202-1F9245344C7C}">
      <dsp:nvSpPr>
        <dsp:cNvPr id="0" name=""/>
        <dsp:cNvSpPr/>
      </dsp:nvSpPr>
      <dsp:spPr>
        <a:xfrm>
          <a:off x="6062330" y="1375690"/>
          <a:ext cx="1719140" cy="687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a:t>• Requires regular, honest, and consistent entries</a:t>
          </a:r>
        </a:p>
      </dsp:txBody>
      <dsp:txXfrm>
        <a:off x="6062330" y="1375690"/>
        <a:ext cx="1719140" cy="68765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8F9027-1403-4FCD-B151-5E2465B8EEB4}">
      <dsp:nvSpPr>
        <dsp:cNvPr id="0" name=""/>
        <dsp:cNvSpPr/>
      </dsp:nvSpPr>
      <dsp:spPr>
        <a:xfrm>
          <a:off x="0" y="1716"/>
          <a:ext cx="4773168" cy="86988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AFB944-1F7C-4906-A417-5569F5596CD4}">
      <dsp:nvSpPr>
        <dsp:cNvPr id="0" name=""/>
        <dsp:cNvSpPr/>
      </dsp:nvSpPr>
      <dsp:spPr>
        <a:xfrm>
          <a:off x="263139" y="197439"/>
          <a:ext cx="478435" cy="4784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8FBC5AB-AA4B-476F-8494-66A94923AEBB}">
      <dsp:nvSpPr>
        <dsp:cNvPr id="0" name=""/>
        <dsp:cNvSpPr/>
      </dsp:nvSpPr>
      <dsp:spPr>
        <a:xfrm>
          <a:off x="1004714" y="1716"/>
          <a:ext cx="3768453" cy="869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063" tIns="92063" rIns="92063" bIns="92063" numCol="1" spcCol="1270" anchor="ctr" anchorCtr="0">
          <a:noAutofit/>
        </a:bodyPr>
        <a:lstStyle/>
        <a:p>
          <a:pPr marL="0" lvl="0" indent="0" algn="l" defTabSz="933450">
            <a:lnSpc>
              <a:spcPct val="90000"/>
            </a:lnSpc>
            <a:spcBef>
              <a:spcPct val="0"/>
            </a:spcBef>
            <a:spcAft>
              <a:spcPct val="35000"/>
            </a:spcAft>
            <a:buNone/>
          </a:pPr>
          <a:r>
            <a:rPr lang="en-US" sz="2100" kern="1200"/>
            <a:t>• Write regularly – after each class or teaching milestone</a:t>
          </a:r>
        </a:p>
      </dsp:txBody>
      <dsp:txXfrm>
        <a:off x="1004714" y="1716"/>
        <a:ext cx="3768453" cy="869882"/>
      </dsp:txXfrm>
    </dsp:sp>
    <dsp:sp modelId="{C7C4B9B1-4829-47C7-B8A1-ADCEDF0BAD01}">
      <dsp:nvSpPr>
        <dsp:cNvPr id="0" name=""/>
        <dsp:cNvSpPr/>
      </dsp:nvSpPr>
      <dsp:spPr>
        <a:xfrm>
          <a:off x="0" y="1089069"/>
          <a:ext cx="4773168" cy="86988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846FD0-4303-484C-8B27-F002B8DF8B0C}">
      <dsp:nvSpPr>
        <dsp:cNvPr id="0" name=""/>
        <dsp:cNvSpPr/>
      </dsp:nvSpPr>
      <dsp:spPr>
        <a:xfrm>
          <a:off x="263139" y="1284792"/>
          <a:ext cx="478435" cy="4784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B5614AF-B631-417F-80D3-BF8E1400B6C0}">
      <dsp:nvSpPr>
        <dsp:cNvPr id="0" name=""/>
        <dsp:cNvSpPr/>
      </dsp:nvSpPr>
      <dsp:spPr>
        <a:xfrm>
          <a:off x="1004714" y="1089069"/>
          <a:ext cx="3768453" cy="869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063" tIns="92063" rIns="92063" bIns="92063" numCol="1" spcCol="1270" anchor="ctr" anchorCtr="0">
          <a:noAutofit/>
        </a:bodyPr>
        <a:lstStyle/>
        <a:p>
          <a:pPr marL="0" lvl="0" indent="0" algn="l" defTabSz="933450">
            <a:lnSpc>
              <a:spcPct val="90000"/>
            </a:lnSpc>
            <a:spcBef>
              <a:spcPct val="0"/>
            </a:spcBef>
            <a:spcAft>
              <a:spcPct val="35000"/>
            </a:spcAft>
            <a:buNone/>
          </a:pPr>
          <a:r>
            <a:rPr lang="en-US" sz="2100" kern="1200"/>
            <a:t>• Focus on specific teaching moments and decisions</a:t>
          </a:r>
        </a:p>
      </dsp:txBody>
      <dsp:txXfrm>
        <a:off x="1004714" y="1089069"/>
        <a:ext cx="3768453" cy="869882"/>
      </dsp:txXfrm>
    </dsp:sp>
    <dsp:sp modelId="{E7178BC0-BC3B-411B-8EE3-25B96E0CD087}">
      <dsp:nvSpPr>
        <dsp:cNvPr id="0" name=""/>
        <dsp:cNvSpPr/>
      </dsp:nvSpPr>
      <dsp:spPr>
        <a:xfrm>
          <a:off x="0" y="2176422"/>
          <a:ext cx="4773168" cy="86988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923E28-95EC-4FEC-9F3F-8534A1F24674}">
      <dsp:nvSpPr>
        <dsp:cNvPr id="0" name=""/>
        <dsp:cNvSpPr/>
      </dsp:nvSpPr>
      <dsp:spPr>
        <a:xfrm>
          <a:off x="263139" y="2372145"/>
          <a:ext cx="478435" cy="47843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CBFDAA1-0479-43EE-969D-FA74B6914719}">
      <dsp:nvSpPr>
        <dsp:cNvPr id="0" name=""/>
        <dsp:cNvSpPr/>
      </dsp:nvSpPr>
      <dsp:spPr>
        <a:xfrm>
          <a:off x="1004714" y="2176422"/>
          <a:ext cx="3768453" cy="869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063" tIns="92063" rIns="92063" bIns="92063" numCol="1" spcCol="1270" anchor="ctr" anchorCtr="0">
          <a:noAutofit/>
        </a:bodyPr>
        <a:lstStyle/>
        <a:p>
          <a:pPr marL="0" lvl="0" indent="0" algn="l" defTabSz="933450">
            <a:lnSpc>
              <a:spcPct val="90000"/>
            </a:lnSpc>
            <a:spcBef>
              <a:spcPct val="0"/>
            </a:spcBef>
            <a:spcAft>
              <a:spcPct val="35000"/>
            </a:spcAft>
            <a:buNone/>
          </a:pPr>
          <a:r>
            <a:rPr lang="en-US" sz="2100" kern="1200"/>
            <a:t>• Ask reflective questions: What worked? What didn’t? Why?</a:t>
          </a:r>
        </a:p>
      </dsp:txBody>
      <dsp:txXfrm>
        <a:off x="1004714" y="2176422"/>
        <a:ext cx="3768453" cy="869882"/>
      </dsp:txXfrm>
    </dsp:sp>
    <dsp:sp modelId="{23A47603-AC2D-40F0-B123-6EFE6EE7FBA2}">
      <dsp:nvSpPr>
        <dsp:cNvPr id="0" name=""/>
        <dsp:cNvSpPr/>
      </dsp:nvSpPr>
      <dsp:spPr>
        <a:xfrm>
          <a:off x="0" y="3263775"/>
          <a:ext cx="4773168" cy="86988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2681BE-2097-40AB-B9DE-F678E85FE9AE}">
      <dsp:nvSpPr>
        <dsp:cNvPr id="0" name=""/>
        <dsp:cNvSpPr/>
      </dsp:nvSpPr>
      <dsp:spPr>
        <a:xfrm>
          <a:off x="263139" y="3459498"/>
          <a:ext cx="478435" cy="47843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CF0D885-FE7D-431C-8AD4-FBD3F0F6C5C0}">
      <dsp:nvSpPr>
        <dsp:cNvPr id="0" name=""/>
        <dsp:cNvSpPr/>
      </dsp:nvSpPr>
      <dsp:spPr>
        <a:xfrm>
          <a:off x="1004714" y="3263775"/>
          <a:ext cx="3768453" cy="869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063" tIns="92063" rIns="92063" bIns="92063" numCol="1" spcCol="1270" anchor="ctr" anchorCtr="0">
          <a:noAutofit/>
        </a:bodyPr>
        <a:lstStyle/>
        <a:p>
          <a:pPr marL="0" lvl="0" indent="0" algn="l" defTabSz="933450">
            <a:lnSpc>
              <a:spcPct val="90000"/>
            </a:lnSpc>
            <a:spcBef>
              <a:spcPct val="0"/>
            </a:spcBef>
            <a:spcAft>
              <a:spcPct val="35000"/>
            </a:spcAft>
            <a:buNone/>
          </a:pPr>
          <a:r>
            <a:rPr lang="en-US" sz="2100" kern="1200"/>
            <a:t>• Maintain confidentiality and ethical integrity</a:t>
          </a:r>
        </a:p>
      </dsp:txBody>
      <dsp:txXfrm>
        <a:off x="1004714" y="3263775"/>
        <a:ext cx="3768453" cy="86988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67FA66-609A-41DF-B1F1-4EEC951C5233}">
      <dsp:nvSpPr>
        <dsp:cNvPr id="0" name=""/>
        <dsp:cNvSpPr/>
      </dsp:nvSpPr>
      <dsp:spPr>
        <a:xfrm>
          <a:off x="0" y="0"/>
          <a:ext cx="5175384"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D7F621-B5BF-4A42-926C-662125CE8709}">
      <dsp:nvSpPr>
        <dsp:cNvPr id="0" name=""/>
        <dsp:cNvSpPr/>
      </dsp:nvSpPr>
      <dsp:spPr>
        <a:xfrm>
          <a:off x="0" y="0"/>
          <a:ext cx="5175384" cy="10380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 Requires time, discipline, and vulnerability</a:t>
          </a:r>
        </a:p>
      </dsp:txBody>
      <dsp:txXfrm>
        <a:off x="0" y="0"/>
        <a:ext cx="5175384" cy="1038026"/>
      </dsp:txXfrm>
    </dsp:sp>
    <dsp:sp modelId="{820BFD36-CD91-4C8B-9A02-C3E9BAE0074F}">
      <dsp:nvSpPr>
        <dsp:cNvPr id="0" name=""/>
        <dsp:cNvSpPr/>
      </dsp:nvSpPr>
      <dsp:spPr>
        <a:xfrm>
          <a:off x="0" y="1038026"/>
          <a:ext cx="5175384"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C781CE-D279-4476-962F-8B31AE57CE69}">
      <dsp:nvSpPr>
        <dsp:cNvPr id="0" name=""/>
        <dsp:cNvSpPr/>
      </dsp:nvSpPr>
      <dsp:spPr>
        <a:xfrm>
          <a:off x="0" y="1038026"/>
          <a:ext cx="5175384" cy="10380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 Risk of bias – need for critical self-analysis</a:t>
          </a:r>
        </a:p>
      </dsp:txBody>
      <dsp:txXfrm>
        <a:off x="0" y="1038026"/>
        <a:ext cx="5175384" cy="1038026"/>
      </dsp:txXfrm>
    </dsp:sp>
    <dsp:sp modelId="{9014F8A0-E51C-4166-A392-7572CE1CC1FE}">
      <dsp:nvSpPr>
        <dsp:cNvPr id="0" name=""/>
        <dsp:cNvSpPr/>
      </dsp:nvSpPr>
      <dsp:spPr>
        <a:xfrm>
          <a:off x="0" y="2076053"/>
          <a:ext cx="5175384"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201F4D-69B8-4BE2-8376-FDA3CABDA7CF}">
      <dsp:nvSpPr>
        <dsp:cNvPr id="0" name=""/>
        <dsp:cNvSpPr/>
      </dsp:nvSpPr>
      <dsp:spPr>
        <a:xfrm>
          <a:off x="0" y="2076053"/>
          <a:ext cx="5175384" cy="10380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 Must ensure alignment with ethical research standards</a:t>
          </a:r>
        </a:p>
      </dsp:txBody>
      <dsp:txXfrm>
        <a:off x="0" y="2076053"/>
        <a:ext cx="5175384" cy="1038026"/>
      </dsp:txXfrm>
    </dsp:sp>
    <dsp:sp modelId="{D54167C6-4AE0-4E0C-A45E-19A16D934B45}">
      <dsp:nvSpPr>
        <dsp:cNvPr id="0" name=""/>
        <dsp:cNvSpPr/>
      </dsp:nvSpPr>
      <dsp:spPr>
        <a:xfrm>
          <a:off x="0" y="3114079"/>
          <a:ext cx="5175384"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110A58-8A40-4AB5-B365-B11B93F700F0}">
      <dsp:nvSpPr>
        <dsp:cNvPr id="0" name=""/>
        <dsp:cNvSpPr/>
      </dsp:nvSpPr>
      <dsp:spPr>
        <a:xfrm>
          <a:off x="0" y="3114079"/>
          <a:ext cx="5175384" cy="10380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 Balance personal narrative with research rigor</a:t>
          </a:r>
        </a:p>
      </dsp:txBody>
      <dsp:txXfrm>
        <a:off x="0" y="3114079"/>
        <a:ext cx="5175384" cy="103802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573366-9D87-4074-84D2-044B1BC5FD6C}">
      <dsp:nvSpPr>
        <dsp:cNvPr id="0" name=""/>
        <dsp:cNvSpPr/>
      </dsp:nvSpPr>
      <dsp:spPr>
        <a:xfrm>
          <a:off x="7437" y="365290"/>
          <a:ext cx="1887035" cy="566110"/>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118" tIns="149118" rIns="149118" bIns="149118" numCol="1" spcCol="1270" anchor="ctr" anchorCtr="0">
          <a:noAutofit/>
        </a:bodyPr>
        <a:lstStyle/>
        <a:p>
          <a:pPr marL="0" lvl="0" indent="0" algn="ctr" defTabSz="844550">
            <a:lnSpc>
              <a:spcPct val="90000"/>
            </a:lnSpc>
            <a:spcBef>
              <a:spcPct val="0"/>
            </a:spcBef>
            <a:spcAft>
              <a:spcPct val="35000"/>
            </a:spcAft>
            <a:buNone/>
          </a:pPr>
          <a:r>
            <a:rPr lang="en-US" sz="1900" kern="1200"/>
            <a:t>Define</a:t>
          </a:r>
        </a:p>
      </dsp:txBody>
      <dsp:txXfrm>
        <a:off x="7437" y="365290"/>
        <a:ext cx="1887035" cy="566110"/>
      </dsp:txXfrm>
    </dsp:sp>
    <dsp:sp modelId="{485810C8-9ABF-4F16-83CD-C94FBF0672E1}">
      <dsp:nvSpPr>
        <dsp:cNvPr id="0" name=""/>
        <dsp:cNvSpPr/>
      </dsp:nvSpPr>
      <dsp:spPr>
        <a:xfrm>
          <a:off x="7437" y="931401"/>
          <a:ext cx="1887035" cy="1664964"/>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6397" tIns="186397" rIns="186397" bIns="186397" numCol="1" spcCol="1270" anchor="t" anchorCtr="0">
          <a:noAutofit/>
        </a:bodyPr>
        <a:lstStyle/>
        <a:p>
          <a:pPr marL="0" lvl="0" indent="0" algn="l" defTabSz="622300">
            <a:lnSpc>
              <a:spcPct val="90000"/>
            </a:lnSpc>
            <a:spcBef>
              <a:spcPct val="0"/>
            </a:spcBef>
            <a:spcAft>
              <a:spcPct val="35000"/>
            </a:spcAft>
            <a:buNone/>
          </a:pPr>
          <a:r>
            <a:rPr lang="en-US" sz="1400" kern="1200"/>
            <a:t>Define your research/focus question</a:t>
          </a:r>
        </a:p>
      </dsp:txBody>
      <dsp:txXfrm>
        <a:off x="7437" y="931401"/>
        <a:ext cx="1887035" cy="1664964"/>
      </dsp:txXfrm>
    </dsp:sp>
    <dsp:sp modelId="{FE42E231-75D1-46BB-ACBC-19452D019688}">
      <dsp:nvSpPr>
        <dsp:cNvPr id="0" name=""/>
        <dsp:cNvSpPr/>
      </dsp:nvSpPr>
      <dsp:spPr>
        <a:xfrm>
          <a:off x="2002367" y="365290"/>
          <a:ext cx="1887035" cy="566110"/>
        </a:xfrm>
        <a:prstGeom prst="rect">
          <a:avLst/>
        </a:prstGeom>
        <a:solidFill>
          <a:schemeClr val="accent5">
            <a:hueOff val="-3311292"/>
            <a:satOff val="13270"/>
            <a:lumOff val="2876"/>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118" tIns="149118" rIns="149118" bIns="149118" numCol="1" spcCol="1270" anchor="ctr" anchorCtr="0">
          <a:noAutofit/>
        </a:bodyPr>
        <a:lstStyle/>
        <a:p>
          <a:pPr marL="0" lvl="0" indent="0" algn="ctr" defTabSz="844550">
            <a:lnSpc>
              <a:spcPct val="90000"/>
            </a:lnSpc>
            <a:spcBef>
              <a:spcPct val="0"/>
            </a:spcBef>
            <a:spcAft>
              <a:spcPct val="35000"/>
            </a:spcAft>
            <a:buNone/>
          </a:pPr>
          <a:r>
            <a:rPr lang="en-US" sz="1900" kern="1200"/>
            <a:t>Develop</a:t>
          </a:r>
        </a:p>
      </dsp:txBody>
      <dsp:txXfrm>
        <a:off x="2002367" y="365290"/>
        <a:ext cx="1887035" cy="566110"/>
      </dsp:txXfrm>
    </dsp:sp>
    <dsp:sp modelId="{67FCCE69-FE37-4FD3-936F-3B0A1ED667AA}">
      <dsp:nvSpPr>
        <dsp:cNvPr id="0" name=""/>
        <dsp:cNvSpPr/>
      </dsp:nvSpPr>
      <dsp:spPr>
        <a:xfrm>
          <a:off x="2002367" y="931401"/>
          <a:ext cx="1887035" cy="1664964"/>
        </a:xfrm>
        <a:prstGeom prst="rect">
          <a:avLst/>
        </a:prstGeom>
        <a:solidFill>
          <a:schemeClr val="accent5">
            <a:tint val="40000"/>
            <a:alpha val="90000"/>
            <a:hueOff val="-3580161"/>
            <a:satOff val="16084"/>
            <a:lumOff val="1106"/>
            <a:alphaOff val="0"/>
          </a:schemeClr>
        </a:solidFill>
        <a:ln w="25400" cap="flat" cmpd="sng" algn="ctr">
          <a:solidFill>
            <a:schemeClr val="accent5">
              <a:tint val="40000"/>
              <a:alpha val="90000"/>
              <a:hueOff val="-3580161"/>
              <a:satOff val="16084"/>
              <a:lumOff val="110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6397" tIns="186397" rIns="186397" bIns="186397" numCol="1" spcCol="1270" anchor="t" anchorCtr="0">
          <a:noAutofit/>
        </a:bodyPr>
        <a:lstStyle/>
        <a:p>
          <a:pPr marL="0" lvl="0" indent="0" algn="l" defTabSz="622300">
            <a:lnSpc>
              <a:spcPct val="90000"/>
            </a:lnSpc>
            <a:spcBef>
              <a:spcPct val="0"/>
            </a:spcBef>
            <a:spcAft>
              <a:spcPct val="35000"/>
            </a:spcAft>
            <a:buNone/>
          </a:pPr>
          <a:r>
            <a:rPr lang="en-US" sz="1400" kern="1200"/>
            <a:t>Develop a semi-structured guide</a:t>
          </a:r>
        </a:p>
        <a:p>
          <a:pPr marL="57150" lvl="1" indent="-57150" algn="l" defTabSz="488950">
            <a:lnSpc>
              <a:spcPct val="90000"/>
            </a:lnSpc>
            <a:spcBef>
              <a:spcPct val="0"/>
            </a:spcBef>
            <a:spcAft>
              <a:spcPct val="15000"/>
            </a:spcAft>
            <a:buChar char="•"/>
          </a:pPr>
          <a:r>
            <a:rPr lang="en-US" sz="1100" kern="1200"/>
            <a:t>Warm-up → Key topics → Reflection</a:t>
          </a:r>
        </a:p>
        <a:p>
          <a:pPr marL="57150" lvl="1" indent="-57150" algn="l" defTabSz="488950">
            <a:lnSpc>
              <a:spcPct val="90000"/>
            </a:lnSpc>
            <a:spcBef>
              <a:spcPct val="0"/>
            </a:spcBef>
            <a:spcAft>
              <a:spcPct val="15000"/>
            </a:spcAft>
            <a:buChar char="•"/>
          </a:pPr>
          <a:r>
            <a:rPr lang="en-US" sz="1100" kern="1200"/>
            <a:t>E.g., “Can you describe how this activity impacted your learning?”</a:t>
          </a:r>
        </a:p>
      </dsp:txBody>
      <dsp:txXfrm>
        <a:off x="2002367" y="931401"/>
        <a:ext cx="1887035" cy="1664964"/>
      </dsp:txXfrm>
    </dsp:sp>
    <dsp:sp modelId="{A70D307E-8AA1-4D48-84BD-0F5BC2DC6672}">
      <dsp:nvSpPr>
        <dsp:cNvPr id="0" name=""/>
        <dsp:cNvSpPr/>
      </dsp:nvSpPr>
      <dsp:spPr>
        <a:xfrm>
          <a:off x="3997297" y="365290"/>
          <a:ext cx="1887035" cy="566110"/>
        </a:xfrm>
        <a:prstGeom prst="rect">
          <a:avLst/>
        </a:prstGeom>
        <a:solidFill>
          <a:schemeClr val="accent5">
            <a:hueOff val="-6622584"/>
            <a:satOff val="26541"/>
            <a:lumOff val="5752"/>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118" tIns="149118" rIns="149118" bIns="149118" numCol="1" spcCol="1270" anchor="ctr" anchorCtr="0">
          <a:noAutofit/>
        </a:bodyPr>
        <a:lstStyle/>
        <a:p>
          <a:pPr marL="0" lvl="0" indent="0" algn="ctr" defTabSz="844550">
            <a:lnSpc>
              <a:spcPct val="90000"/>
            </a:lnSpc>
            <a:spcBef>
              <a:spcPct val="0"/>
            </a:spcBef>
            <a:spcAft>
              <a:spcPct val="35000"/>
            </a:spcAft>
            <a:buNone/>
          </a:pPr>
          <a:r>
            <a:rPr lang="en-US" sz="1900" kern="1200"/>
            <a:t>Keep</a:t>
          </a:r>
        </a:p>
      </dsp:txBody>
      <dsp:txXfrm>
        <a:off x="3997297" y="365290"/>
        <a:ext cx="1887035" cy="566110"/>
      </dsp:txXfrm>
    </dsp:sp>
    <dsp:sp modelId="{CDB3BBE7-CE9B-4FC5-B7FD-4E0594B4F4D5}">
      <dsp:nvSpPr>
        <dsp:cNvPr id="0" name=""/>
        <dsp:cNvSpPr/>
      </dsp:nvSpPr>
      <dsp:spPr>
        <a:xfrm>
          <a:off x="3997297" y="931401"/>
          <a:ext cx="1887035" cy="1664964"/>
        </a:xfrm>
        <a:prstGeom prst="rect">
          <a:avLst/>
        </a:prstGeom>
        <a:solidFill>
          <a:schemeClr val="accent5">
            <a:tint val="40000"/>
            <a:alpha val="90000"/>
            <a:hueOff val="-7160321"/>
            <a:satOff val="32169"/>
            <a:lumOff val="2211"/>
            <a:alphaOff val="0"/>
          </a:schemeClr>
        </a:solidFill>
        <a:ln w="25400" cap="flat" cmpd="sng" algn="ctr">
          <a:solidFill>
            <a:schemeClr val="accent5">
              <a:tint val="40000"/>
              <a:alpha val="90000"/>
              <a:hueOff val="-7160321"/>
              <a:satOff val="32169"/>
              <a:lumOff val="221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6397" tIns="186397" rIns="186397" bIns="186397" numCol="1" spcCol="1270" anchor="t" anchorCtr="0">
          <a:noAutofit/>
        </a:bodyPr>
        <a:lstStyle/>
        <a:p>
          <a:pPr marL="0" lvl="0" indent="0" algn="l" defTabSz="622300">
            <a:lnSpc>
              <a:spcPct val="90000"/>
            </a:lnSpc>
            <a:spcBef>
              <a:spcPct val="0"/>
            </a:spcBef>
            <a:spcAft>
              <a:spcPct val="35000"/>
            </a:spcAft>
            <a:buNone/>
          </a:pPr>
          <a:r>
            <a:rPr lang="en-US" sz="1400" kern="1200"/>
            <a:t>Keep questions open-ended and neutral</a:t>
          </a:r>
        </a:p>
      </dsp:txBody>
      <dsp:txXfrm>
        <a:off x="3997297" y="931401"/>
        <a:ext cx="1887035" cy="1664964"/>
      </dsp:txXfrm>
    </dsp:sp>
    <dsp:sp modelId="{AD5C0FDB-424A-405F-A688-A4F3B0CE2563}">
      <dsp:nvSpPr>
        <dsp:cNvPr id="0" name=""/>
        <dsp:cNvSpPr/>
      </dsp:nvSpPr>
      <dsp:spPr>
        <a:xfrm>
          <a:off x="5992227" y="365290"/>
          <a:ext cx="1887035" cy="566110"/>
        </a:xfrm>
        <a:prstGeom prst="rect">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118" tIns="149118" rIns="149118" bIns="149118" numCol="1" spcCol="1270" anchor="ctr" anchorCtr="0">
          <a:noAutofit/>
        </a:bodyPr>
        <a:lstStyle/>
        <a:p>
          <a:pPr marL="0" lvl="0" indent="0" algn="ctr" defTabSz="844550">
            <a:lnSpc>
              <a:spcPct val="90000"/>
            </a:lnSpc>
            <a:spcBef>
              <a:spcPct val="0"/>
            </a:spcBef>
            <a:spcAft>
              <a:spcPct val="35000"/>
            </a:spcAft>
            <a:buNone/>
          </a:pPr>
          <a:r>
            <a:rPr lang="en-US" sz="1900" kern="1200"/>
            <a:t>Pilot</a:t>
          </a:r>
        </a:p>
      </dsp:txBody>
      <dsp:txXfrm>
        <a:off x="5992227" y="365290"/>
        <a:ext cx="1887035" cy="566110"/>
      </dsp:txXfrm>
    </dsp:sp>
    <dsp:sp modelId="{AF3DB64B-152C-4120-B4A2-146FD6368F51}">
      <dsp:nvSpPr>
        <dsp:cNvPr id="0" name=""/>
        <dsp:cNvSpPr/>
      </dsp:nvSpPr>
      <dsp:spPr>
        <a:xfrm>
          <a:off x="5992227" y="931401"/>
          <a:ext cx="1887035" cy="1664964"/>
        </a:xfrm>
        <a:prstGeom prst="rect">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10740482"/>
              <a:satOff val="48253"/>
              <a:lumOff val="33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6397" tIns="186397" rIns="186397" bIns="186397" numCol="1" spcCol="1270" anchor="t" anchorCtr="0">
          <a:noAutofit/>
        </a:bodyPr>
        <a:lstStyle/>
        <a:p>
          <a:pPr marL="0" lvl="0" indent="0" algn="l" defTabSz="622300">
            <a:lnSpc>
              <a:spcPct val="90000"/>
            </a:lnSpc>
            <a:spcBef>
              <a:spcPct val="0"/>
            </a:spcBef>
            <a:spcAft>
              <a:spcPct val="35000"/>
            </a:spcAft>
            <a:buNone/>
          </a:pPr>
          <a:r>
            <a:rPr lang="en-US" sz="1400" kern="1200"/>
            <a:t>Pilot the guide if possible</a:t>
          </a:r>
        </a:p>
      </dsp:txBody>
      <dsp:txXfrm>
        <a:off x="5992227" y="931401"/>
        <a:ext cx="1887035" cy="166496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DF79E4-BAF3-4EDB-B1FD-6EC00516B2F8}">
      <dsp:nvSpPr>
        <dsp:cNvPr id="0" name=""/>
        <dsp:cNvSpPr/>
      </dsp:nvSpPr>
      <dsp:spPr>
        <a:xfrm>
          <a:off x="392147" y="770235"/>
          <a:ext cx="641513" cy="64151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58E4693-C7CB-4922-AEB5-E5C776D8CC7E}">
      <dsp:nvSpPr>
        <dsp:cNvPr id="0" name=""/>
        <dsp:cNvSpPr/>
      </dsp:nvSpPr>
      <dsp:spPr>
        <a:xfrm>
          <a:off x="111" y="1653672"/>
          <a:ext cx="1425585" cy="570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AU" sz="1200" kern="1200"/>
            <a:t>Create a welcoming and safe environment</a:t>
          </a:r>
          <a:endParaRPr lang="en-US" sz="1200" kern="1200"/>
        </a:p>
      </dsp:txBody>
      <dsp:txXfrm>
        <a:off x="111" y="1653672"/>
        <a:ext cx="1425585" cy="570234"/>
      </dsp:txXfrm>
    </dsp:sp>
    <dsp:sp modelId="{B144A7C0-8CBA-4FF9-B8B9-478A7B2ABE10}">
      <dsp:nvSpPr>
        <dsp:cNvPr id="0" name=""/>
        <dsp:cNvSpPr/>
      </dsp:nvSpPr>
      <dsp:spPr>
        <a:xfrm>
          <a:off x="2067210" y="770235"/>
          <a:ext cx="641513" cy="64151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A04832F-00C7-4590-ADCD-1B7819DC8EE9}">
      <dsp:nvSpPr>
        <dsp:cNvPr id="0" name=""/>
        <dsp:cNvSpPr/>
      </dsp:nvSpPr>
      <dsp:spPr>
        <a:xfrm>
          <a:off x="1675174" y="1653672"/>
          <a:ext cx="1425585" cy="570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AU" sz="1200" kern="1200"/>
            <a:t>Record (with permission) and take notes</a:t>
          </a:r>
          <a:endParaRPr lang="en-US" sz="1200" kern="1200"/>
        </a:p>
      </dsp:txBody>
      <dsp:txXfrm>
        <a:off x="1675174" y="1653672"/>
        <a:ext cx="1425585" cy="570234"/>
      </dsp:txXfrm>
    </dsp:sp>
    <dsp:sp modelId="{48D118C5-8D25-45DE-94F0-DBC2C9920ECD}">
      <dsp:nvSpPr>
        <dsp:cNvPr id="0" name=""/>
        <dsp:cNvSpPr/>
      </dsp:nvSpPr>
      <dsp:spPr>
        <a:xfrm>
          <a:off x="3742274" y="770235"/>
          <a:ext cx="641513" cy="64151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A637FDC-0016-4793-B04C-C00F928B0CA7}">
      <dsp:nvSpPr>
        <dsp:cNvPr id="0" name=""/>
        <dsp:cNvSpPr/>
      </dsp:nvSpPr>
      <dsp:spPr>
        <a:xfrm>
          <a:off x="3350238" y="1653672"/>
          <a:ext cx="1425585" cy="570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AU" sz="1200" kern="1200"/>
            <a:t>Use prompts and probes: “Can you tell me more about that?”</a:t>
          </a:r>
          <a:endParaRPr lang="en-US" sz="1200" kern="1200"/>
        </a:p>
      </dsp:txBody>
      <dsp:txXfrm>
        <a:off x="3350238" y="1653672"/>
        <a:ext cx="1425585" cy="570234"/>
      </dsp:txXfrm>
    </dsp:sp>
    <dsp:sp modelId="{DE584E5C-703B-4450-A1C0-C121DFD6F8F8}">
      <dsp:nvSpPr>
        <dsp:cNvPr id="0" name=""/>
        <dsp:cNvSpPr/>
      </dsp:nvSpPr>
      <dsp:spPr>
        <a:xfrm>
          <a:off x="392147" y="2580303"/>
          <a:ext cx="641513" cy="64151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73BCEA4-A09E-47CB-B4C2-A02FFD03A27E}">
      <dsp:nvSpPr>
        <dsp:cNvPr id="0" name=""/>
        <dsp:cNvSpPr/>
      </dsp:nvSpPr>
      <dsp:spPr>
        <a:xfrm>
          <a:off x="111" y="3463740"/>
          <a:ext cx="1425585" cy="570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AU" sz="1200" kern="1200"/>
            <a:t>Be a neutral and active listener</a:t>
          </a:r>
          <a:endParaRPr lang="en-US" sz="1200" kern="1200"/>
        </a:p>
      </dsp:txBody>
      <dsp:txXfrm>
        <a:off x="111" y="3463740"/>
        <a:ext cx="1425585" cy="570234"/>
      </dsp:txXfrm>
    </dsp:sp>
    <dsp:sp modelId="{D83BD4B4-BE2D-4A8C-9C1D-7A87B4C11DB1}">
      <dsp:nvSpPr>
        <dsp:cNvPr id="0" name=""/>
        <dsp:cNvSpPr/>
      </dsp:nvSpPr>
      <dsp:spPr>
        <a:xfrm>
          <a:off x="2067210" y="2580303"/>
          <a:ext cx="641513" cy="64151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05301E6-4A63-4485-8F8F-CFC5D574A267}">
      <dsp:nvSpPr>
        <dsp:cNvPr id="0" name=""/>
        <dsp:cNvSpPr/>
      </dsp:nvSpPr>
      <dsp:spPr>
        <a:xfrm>
          <a:off x="1675174" y="3463740"/>
          <a:ext cx="1425585" cy="570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AU" sz="1200" kern="1200"/>
            <a:t>Allow silence—give time for reflection</a:t>
          </a:r>
          <a:endParaRPr lang="en-US" sz="1200" kern="1200"/>
        </a:p>
      </dsp:txBody>
      <dsp:txXfrm>
        <a:off x="1675174" y="3463740"/>
        <a:ext cx="1425585" cy="570234"/>
      </dsp:txXfrm>
    </dsp:sp>
    <dsp:sp modelId="{D72ADDFA-F59D-4DA8-B131-F02740EAD4C5}">
      <dsp:nvSpPr>
        <dsp:cNvPr id="0" name=""/>
        <dsp:cNvSpPr/>
      </dsp:nvSpPr>
      <dsp:spPr>
        <a:xfrm>
          <a:off x="3742274" y="2580303"/>
          <a:ext cx="641513" cy="64151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59F8AD4-20F0-4044-99C4-C58AB750DD1A}">
      <dsp:nvSpPr>
        <dsp:cNvPr id="0" name=""/>
        <dsp:cNvSpPr/>
      </dsp:nvSpPr>
      <dsp:spPr>
        <a:xfrm>
          <a:off x="3350238" y="3463740"/>
          <a:ext cx="1425585" cy="570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AU" sz="1200" kern="1200"/>
            <a:t>Respect time limits (30–60 mins)</a:t>
          </a:r>
          <a:endParaRPr lang="en-US" sz="1200" kern="1200"/>
        </a:p>
      </dsp:txBody>
      <dsp:txXfrm>
        <a:off x="3350238" y="3463740"/>
        <a:ext cx="1425585" cy="5702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202FF5-8462-4743-BC79-14770BDAD1D9}">
      <dsp:nvSpPr>
        <dsp:cNvPr id="0" name=""/>
        <dsp:cNvSpPr/>
      </dsp:nvSpPr>
      <dsp:spPr>
        <a:xfrm>
          <a:off x="376435" y="492301"/>
          <a:ext cx="1098000" cy="1098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0C9E3D-1F50-4493-AE18-4FA5F1FFD5A6}">
      <dsp:nvSpPr>
        <dsp:cNvPr id="0" name=""/>
        <dsp:cNvSpPr/>
      </dsp:nvSpPr>
      <dsp:spPr>
        <a:xfrm>
          <a:off x="610435" y="726301"/>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DDACBDC-9650-44FC-84B9-2E7DFAC62FD3}">
      <dsp:nvSpPr>
        <dsp:cNvPr id="0" name=""/>
        <dsp:cNvSpPr/>
      </dsp:nvSpPr>
      <dsp:spPr>
        <a:xfrm>
          <a:off x="25435" y="193230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a:t>• Closed-ended:</a:t>
          </a:r>
        </a:p>
      </dsp:txBody>
      <dsp:txXfrm>
        <a:off x="25435" y="1932302"/>
        <a:ext cx="1800000" cy="720000"/>
      </dsp:txXfrm>
    </dsp:sp>
    <dsp:sp modelId="{3B2893C8-5B9D-420C-938E-09930D506A13}">
      <dsp:nvSpPr>
        <dsp:cNvPr id="0" name=""/>
        <dsp:cNvSpPr/>
      </dsp:nvSpPr>
      <dsp:spPr>
        <a:xfrm>
          <a:off x="2491435" y="492301"/>
          <a:ext cx="1098000" cy="1098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B70719-368F-4E27-84F4-FA9F426E2F54}">
      <dsp:nvSpPr>
        <dsp:cNvPr id="0" name=""/>
        <dsp:cNvSpPr/>
      </dsp:nvSpPr>
      <dsp:spPr>
        <a:xfrm>
          <a:off x="2725435" y="726301"/>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9EC3F04-70D4-4A2D-815C-1736590F9980}">
      <dsp:nvSpPr>
        <dsp:cNvPr id="0" name=""/>
        <dsp:cNvSpPr/>
      </dsp:nvSpPr>
      <dsp:spPr>
        <a:xfrm>
          <a:off x="2140435" y="193230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a:t>- Likert scales, Multiple choice</a:t>
          </a:r>
        </a:p>
      </dsp:txBody>
      <dsp:txXfrm>
        <a:off x="2140435" y="1932302"/>
        <a:ext cx="1800000" cy="720000"/>
      </dsp:txXfrm>
    </dsp:sp>
    <dsp:sp modelId="{F3238AF4-FB7D-4614-9C51-1FCFABD57225}">
      <dsp:nvSpPr>
        <dsp:cNvPr id="0" name=""/>
        <dsp:cNvSpPr/>
      </dsp:nvSpPr>
      <dsp:spPr>
        <a:xfrm>
          <a:off x="4606435" y="492301"/>
          <a:ext cx="1098000" cy="1098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FFC777-26B6-41FE-A112-FF8363148895}">
      <dsp:nvSpPr>
        <dsp:cNvPr id="0" name=""/>
        <dsp:cNvSpPr/>
      </dsp:nvSpPr>
      <dsp:spPr>
        <a:xfrm>
          <a:off x="4840435" y="726301"/>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800F37A-2F79-4A34-A653-85ABF30BA392}">
      <dsp:nvSpPr>
        <dsp:cNvPr id="0" name=""/>
        <dsp:cNvSpPr/>
      </dsp:nvSpPr>
      <dsp:spPr>
        <a:xfrm>
          <a:off x="4255435" y="193230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a:t>• Open-ended:</a:t>
          </a:r>
        </a:p>
      </dsp:txBody>
      <dsp:txXfrm>
        <a:off x="4255435" y="1932302"/>
        <a:ext cx="1800000" cy="720000"/>
      </dsp:txXfrm>
    </dsp:sp>
    <dsp:sp modelId="{9CF9CD7A-3AA0-4F80-AA6B-96231F545A6E}">
      <dsp:nvSpPr>
        <dsp:cNvPr id="0" name=""/>
        <dsp:cNvSpPr/>
      </dsp:nvSpPr>
      <dsp:spPr>
        <a:xfrm>
          <a:off x="6721435" y="492301"/>
          <a:ext cx="1098000" cy="10980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7B396D-E61A-4C50-A5FF-E952284288A9}">
      <dsp:nvSpPr>
        <dsp:cNvPr id="0" name=""/>
        <dsp:cNvSpPr/>
      </dsp:nvSpPr>
      <dsp:spPr>
        <a:xfrm>
          <a:off x="6955435" y="726301"/>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23B19A4-0821-46BB-9BF4-7F4A7908E5C7}">
      <dsp:nvSpPr>
        <dsp:cNvPr id="0" name=""/>
        <dsp:cNvSpPr/>
      </dsp:nvSpPr>
      <dsp:spPr>
        <a:xfrm>
          <a:off x="6370435" y="193230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a:t>- Short responses, Reflections or suggestions</a:t>
          </a:r>
        </a:p>
      </dsp:txBody>
      <dsp:txXfrm>
        <a:off x="6370435" y="1932302"/>
        <a:ext cx="1800000" cy="72000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73F345-A981-4627-92F3-B77547C3D922}">
      <dsp:nvSpPr>
        <dsp:cNvPr id="0" name=""/>
        <dsp:cNvSpPr/>
      </dsp:nvSpPr>
      <dsp:spPr>
        <a:xfrm>
          <a:off x="0" y="87484"/>
          <a:ext cx="4775935" cy="8751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AU" sz="2200" kern="1200"/>
            <a:t>Greater insight into student thinking and reasoning</a:t>
          </a:r>
          <a:endParaRPr lang="en-US" sz="2200" kern="1200"/>
        </a:p>
      </dsp:txBody>
      <dsp:txXfrm>
        <a:off x="42722" y="130206"/>
        <a:ext cx="4690491" cy="789716"/>
      </dsp:txXfrm>
    </dsp:sp>
    <dsp:sp modelId="{C59C2570-C8EB-4F3C-B199-722CF65A1A2D}">
      <dsp:nvSpPr>
        <dsp:cNvPr id="0" name=""/>
        <dsp:cNvSpPr/>
      </dsp:nvSpPr>
      <dsp:spPr>
        <a:xfrm>
          <a:off x="0" y="1026004"/>
          <a:ext cx="4775935" cy="875160"/>
        </a:xfrm>
        <a:prstGeom prst="roundRect">
          <a:avLst/>
        </a:prstGeom>
        <a:solidFill>
          <a:schemeClr val="accent2">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AU" sz="2200" kern="1200"/>
            <a:t>Enables exploration of ‘why’ behind quantitative results</a:t>
          </a:r>
          <a:endParaRPr lang="en-US" sz="2200" kern="1200"/>
        </a:p>
      </dsp:txBody>
      <dsp:txXfrm>
        <a:off x="42722" y="1068726"/>
        <a:ext cx="4690491" cy="789716"/>
      </dsp:txXfrm>
    </dsp:sp>
    <dsp:sp modelId="{A1D62D9E-990A-4467-A54B-5401809127CA}">
      <dsp:nvSpPr>
        <dsp:cNvPr id="0" name=""/>
        <dsp:cNvSpPr/>
      </dsp:nvSpPr>
      <dsp:spPr>
        <a:xfrm>
          <a:off x="0" y="1964525"/>
          <a:ext cx="4775935" cy="875160"/>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AU" sz="2200" kern="1200"/>
            <a:t>Builds rapport and trust—students may feel more valued</a:t>
          </a:r>
          <a:endParaRPr lang="en-US" sz="2200" kern="1200"/>
        </a:p>
      </dsp:txBody>
      <dsp:txXfrm>
        <a:off x="42722" y="2007247"/>
        <a:ext cx="4690491" cy="789716"/>
      </dsp:txXfrm>
    </dsp:sp>
    <dsp:sp modelId="{42689A60-590F-44C2-9B85-7501EA3F7C50}">
      <dsp:nvSpPr>
        <dsp:cNvPr id="0" name=""/>
        <dsp:cNvSpPr/>
      </dsp:nvSpPr>
      <dsp:spPr>
        <a:xfrm>
          <a:off x="0" y="2903045"/>
          <a:ext cx="4775935" cy="875160"/>
        </a:xfrm>
        <a:prstGeom prst="roundRect">
          <a:avLst/>
        </a:prstGeom>
        <a:solidFill>
          <a:schemeClr val="accent2">
            <a:hueOff val="3511139"/>
            <a:satOff val="-4379"/>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AU" sz="2200" kern="1200"/>
            <a:t>Useful for pilot interventions or small-scale innovations</a:t>
          </a:r>
          <a:endParaRPr lang="en-US" sz="2200" kern="1200"/>
        </a:p>
      </dsp:txBody>
      <dsp:txXfrm>
        <a:off x="42722" y="2945767"/>
        <a:ext cx="4690491" cy="789716"/>
      </dsp:txXfrm>
    </dsp:sp>
    <dsp:sp modelId="{D5B76CA0-5904-4D96-BF0F-BD8E4DFBDD70}">
      <dsp:nvSpPr>
        <dsp:cNvPr id="0" name=""/>
        <dsp:cNvSpPr/>
      </dsp:nvSpPr>
      <dsp:spPr>
        <a:xfrm>
          <a:off x="0" y="3841565"/>
          <a:ext cx="4775935" cy="875160"/>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AU" sz="2200" kern="1200"/>
            <a:t>Encourages reflective dialogue</a:t>
          </a:r>
          <a:endParaRPr lang="en-US" sz="2200" kern="1200"/>
        </a:p>
      </dsp:txBody>
      <dsp:txXfrm>
        <a:off x="42722" y="3884287"/>
        <a:ext cx="4690491" cy="7897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A401ED-2A04-4134-89CD-87F24D63A701}">
      <dsp:nvSpPr>
        <dsp:cNvPr id="0" name=""/>
        <dsp:cNvSpPr/>
      </dsp:nvSpPr>
      <dsp:spPr>
        <a:xfrm>
          <a:off x="0" y="353"/>
          <a:ext cx="4773168" cy="48643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67D74E-5A75-4054-9AA2-D4D1236B9514}">
      <dsp:nvSpPr>
        <dsp:cNvPr id="0" name=""/>
        <dsp:cNvSpPr/>
      </dsp:nvSpPr>
      <dsp:spPr>
        <a:xfrm>
          <a:off x="147145" y="109800"/>
          <a:ext cx="267537" cy="2675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C7D3A7D-0C8D-45F5-BD84-0AB45E8BDD8F}">
      <dsp:nvSpPr>
        <dsp:cNvPr id="0" name=""/>
        <dsp:cNvSpPr/>
      </dsp:nvSpPr>
      <dsp:spPr>
        <a:xfrm>
          <a:off x="561828" y="353"/>
          <a:ext cx="4211339" cy="486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481" tIns="51481" rIns="51481" bIns="51481" numCol="1" spcCol="1270" anchor="ctr" anchorCtr="0">
          <a:noAutofit/>
        </a:bodyPr>
        <a:lstStyle/>
        <a:p>
          <a:pPr marL="0" lvl="0" indent="0" algn="l" defTabSz="622300">
            <a:lnSpc>
              <a:spcPct val="90000"/>
            </a:lnSpc>
            <a:spcBef>
              <a:spcPct val="0"/>
            </a:spcBef>
            <a:spcAft>
              <a:spcPct val="35000"/>
            </a:spcAft>
            <a:buNone/>
          </a:pPr>
          <a:r>
            <a:rPr lang="en-US" sz="1400" kern="1200"/>
            <a:t>• Use clear and concise language</a:t>
          </a:r>
        </a:p>
      </dsp:txBody>
      <dsp:txXfrm>
        <a:off x="561828" y="353"/>
        <a:ext cx="4211339" cy="486431"/>
      </dsp:txXfrm>
    </dsp:sp>
    <dsp:sp modelId="{EA3A84A6-06B9-4C14-A5A5-AF2D485DB67B}">
      <dsp:nvSpPr>
        <dsp:cNvPr id="0" name=""/>
        <dsp:cNvSpPr/>
      </dsp:nvSpPr>
      <dsp:spPr>
        <a:xfrm>
          <a:off x="0" y="608392"/>
          <a:ext cx="4773168" cy="48643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FD4790-8E30-4BFC-A7A1-BA3488B16CE6}">
      <dsp:nvSpPr>
        <dsp:cNvPr id="0" name=""/>
        <dsp:cNvSpPr/>
      </dsp:nvSpPr>
      <dsp:spPr>
        <a:xfrm>
          <a:off x="147145" y="717839"/>
          <a:ext cx="267537" cy="2675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F9DBDB8-2024-416F-96FF-0E1602FC484D}">
      <dsp:nvSpPr>
        <dsp:cNvPr id="0" name=""/>
        <dsp:cNvSpPr/>
      </dsp:nvSpPr>
      <dsp:spPr>
        <a:xfrm>
          <a:off x="561828" y="608392"/>
          <a:ext cx="4211339" cy="486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481" tIns="51481" rIns="51481" bIns="51481" numCol="1" spcCol="1270" anchor="ctr" anchorCtr="0">
          <a:noAutofit/>
        </a:bodyPr>
        <a:lstStyle/>
        <a:p>
          <a:pPr marL="0" lvl="0" indent="0" algn="l" defTabSz="622300">
            <a:lnSpc>
              <a:spcPct val="90000"/>
            </a:lnSpc>
            <a:spcBef>
              <a:spcPct val="0"/>
            </a:spcBef>
            <a:spcAft>
              <a:spcPct val="35000"/>
            </a:spcAft>
            <a:buNone/>
          </a:pPr>
          <a:r>
            <a:rPr lang="en-US" sz="1400" kern="1200"/>
            <a:t>• Avoid:</a:t>
          </a:r>
        </a:p>
      </dsp:txBody>
      <dsp:txXfrm>
        <a:off x="561828" y="608392"/>
        <a:ext cx="4211339" cy="486431"/>
      </dsp:txXfrm>
    </dsp:sp>
    <dsp:sp modelId="{B4602484-6996-446C-B606-5EBB11A7D25F}">
      <dsp:nvSpPr>
        <dsp:cNvPr id="0" name=""/>
        <dsp:cNvSpPr/>
      </dsp:nvSpPr>
      <dsp:spPr>
        <a:xfrm>
          <a:off x="0" y="1216431"/>
          <a:ext cx="4773168" cy="48643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156DE1-2186-4307-9CC7-615FC6A85424}">
      <dsp:nvSpPr>
        <dsp:cNvPr id="0" name=""/>
        <dsp:cNvSpPr/>
      </dsp:nvSpPr>
      <dsp:spPr>
        <a:xfrm>
          <a:off x="147145" y="1325879"/>
          <a:ext cx="267537" cy="2675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EAC6F8F-A4B3-4799-852B-EE326307E582}">
      <dsp:nvSpPr>
        <dsp:cNvPr id="0" name=""/>
        <dsp:cNvSpPr/>
      </dsp:nvSpPr>
      <dsp:spPr>
        <a:xfrm>
          <a:off x="561828" y="1216431"/>
          <a:ext cx="4211339" cy="486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481" tIns="51481" rIns="51481" bIns="51481" numCol="1" spcCol="1270" anchor="ctr" anchorCtr="0">
          <a:noAutofit/>
        </a:bodyPr>
        <a:lstStyle/>
        <a:p>
          <a:pPr marL="0" lvl="0" indent="0" algn="l" defTabSz="622300">
            <a:lnSpc>
              <a:spcPct val="90000"/>
            </a:lnSpc>
            <a:spcBef>
              <a:spcPct val="0"/>
            </a:spcBef>
            <a:spcAft>
              <a:spcPct val="35000"/>
            </a:spcAft>
            <a:buNone/>
          </a:pPr>
          <a:r>
            <a:rPr lang="en-US" sz="1400" kern="1200"/>
            <a:t>- Leading or double-barreled questions</a:t>
          </a:r>
        </a:p>
      </dsp:txBody>
      <dsp:txXfrm>
        <a:off x="561828" y="1216431"/>
        <a:ext cx="4211339" cy="486431"/>
      </dsp:txXfrm>
    </dsp:sp>
    <dsp:sp modelId="{BFD7F996-A9D1-4564-AE9D-9B18A2D9066C}">
      <dsp:nvSpPr>
        <dsp:cNvPr id="0" name=""/>
        <dsp:cNvSpPr/>
      </dsp:nvSpPr>
      <dsp:spPr>
        <a:xfrm>
          <a:off x="0" y="1824471"/>
          <a:ext cx="4773168" cy="48643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8B4C20-7BA2-40D9-B776-5E9DECD8EA94}">
      <dsp:nvSpPr>
        <dsp:cNvPr id="0" name=""/>
        <dsp:cNvSpPr/>
      </dsp:nvSpPr>
      <dsp:spPr>
        <a:xfrm>
          <a:off x="147145" y="1933918"/>
          <a:ext cx="267537" cy="26753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F213080-5C9C-411D-B574-0F10C9D9523A}">
      <dsp:nvSpPr>
        <dsp:cNvPr id="0" name=""/>
        <dsp:cNvSpPr/>
      </dsp:nvSpPr>
      <dsp:spPr>
        <a:xfrm>
          <a:off x="561828" y="1824471"/>
          <a:ext cx="4211339" cy="486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481" tIns="51481" rIns="51481" bIns="51481" numCol="1" spcCol="1270" anchor="ctr" anchorCtr="0">
          <a:noAutofit/>
        </a:bodyPr>
        <a:lstStyle/>
        <a:p>
          <a:pPr marL="0" lvl="0" indent="0" algn="l" defTabSz="622300">
            <a:lnSpc>
              <a:spcPct val="90000"/>
            </a:lnSpc>
            <a:spcBef>
              <a:spcPct val="0"/>
            </a:spcBef>
            <a:spcAft>
              <a:spcPct val="35000"/>
            </a:spcAft>
            <a:buNone/>
          </a:pPr>
          <a:r>
            <a:rPr lang="en-US" sz="1400" kern="1200"/>
            <a:t>- Jargon or complex terms</a:t>
          </a:r>
        </a:p>
      </dsp:txBody>
      <dsp:txXfrm>
        <a:off x="561828" y="1824471"/>
        <a:ext cx="4211339" cy="486431"/>
      </dsp:txXfrm>
    </dsp:sp>
    <dsp:sp modelId="{55DBD5F7-C16C-42EB-86B7-03336C3486CA}">
      <dsp:nvSpPr>
        <dsp:cNvPr id="0" name=""/>
        <dsp:cNvSpPr/>
      </dsp:nvSpPr>
      <dsp:spPr>
        <a:xfrm>
          <a:off x="0" y="2432510"/>
          <a:ext cx="4773168" cy="48643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30A42A-72ED-4D70-BC62-2BF2FCDF7D4A}">
      <dsp:nvSpPr>
        <dsp:cNvPr id="0" name=""/>
        <dsp:cNvSpPr/>
      </dsp:nvSpPr>
      <dsp:spPr>
        <a:xfrm>
          <a:off x="147145" y="2541957"/>
          <a:ext cx="267537" cy="26753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FC10514-5E28-46FB-990A-D0E8B90DB8DA}">
      <dsp:nvSpPr>
        <dsp:cNvPr id="0" name=""/>
        <dsp:cNvSpPr/>
      </dsp:nvSpPr>
      <dsp:spPr>
        <a:xfrm>
          <a:off x="561828" y="2432510"/>
          <a:ext cx="4211339" cy="486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481" tIns="51481" rIns="51481" bIns="51481" numCol="1" spcCol="1270" anchor="ctr" anchorCtr="0">
          <a:noAutofit/>
        </a:bodyPr>
        <a:lstStyle/>
        <a:p>
          <a:pPr marL="0" lvl="0" indent="0" algn="l" defTabSz="622300">
            <a:lnSpc>
              <a:spcPct val="90000"/>
            </a:lnSpc>
            <a:spcBef>
              <a:spcPct val="0"/>
            </a:spcBef>
            <a:spcAft>
              <a:spcPct val="35000"/>
            </a:spcAft>
            <a:buNone/>
          </a:pPr>
          <a:r>
            <a:rPr lang="en-US" sz="1400" kern="1200"/>
            <a:t>• Example:</a:t>
          </a:r>
        </a:p>
      </dsp:txBody>
      <dsp:txXfrm>
        <a:off x="561828" y="2432510"/>
        <a:ext cx="4211339" cy="486431"/>
      </dsp:txXfrm>
    </dsp:sp>
    <dsp:sp modelId="{59D4FEE4-AB26-4AC7-A083-A898DA155C20}">
      <dsp:nvSpPr>
        <dsp:cNvPr id="0" name=""/>
        <dsp:cNvSpPr/>
      </dsp:nvSpPr>
      <dsp:spPr>
        <a:xfrm>
          <a:off x="0" y="3040549"/>
          <a:ext cx="4773168" cy="48643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36EC52-DD32-400E-9DB7-186A78CF4DDF}">
      <dsp:nvSpPr>
        <dsp:cNvPr id="0" name=""/>
        <dsp:cNvSpPr/>
      </dsp:nvSpPr>
      <dsp:spPr>
        <a:xfrm>
          <a:off x="147145" y="3149996"/>
          <a:ext cx="267537" cy="26753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BC527F3-5ED7-4A8F-8F44-955777A0DA9A}">
      <dsp:nvSpPr>
        <dsp:cNvPr id="0" name=""/>
        <dsp:cNvSpPr/>
      </dsp:nvSpPr>
      <dsp:spPr>
        <a:xfrm>
          <a:off x="561828" y="3040549"/>
          <a:ext cx="4211339" cy="486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481" tIns="51481" rIns="51481" bIns="51481" numCol="1" spcCol="1270" anchor="ctr" anchorCtr="0">
          <a:noAutofit/>
        </a:bodyPr>
        <a:lstStyle/>
        <a:p>
          <a:pPr marL="0" lvl="0" indent="0" algn="l" defTabSz="622300">
            <a:lnSpc>
              <a:spcPct val="90000"/>
            </a:lnSpc>
            <a:spcBef>
              <a:spcPct val="0"/>
            </a:spcBef>
            <a:spcAft>
              <a:spcPct val="35000"/>
            </a:spcAft>
            <a:buNone/>
          </a:pPr>
          <a:r>
            <a:rPr lang="en-US" sz="1400" kern="1200"/>
            <a:t>- Poor: “Was the tutor helpful and clear?”</a:t>
          </a:r>
        </a:p>
      </dsp:txBody>
      <dsp:txXfrm>
        <a:off x="561828" y="3040549"/>
        <a:ext cx="4211339" cy="486431"/>
      </dsp:txXfrm>
    </dsp:sp>
    <dsp:sp modelId="{2F9B6C5F-B54C-4F12-9BBC-C18C80D38436}">
      <dsp:nvSpPr>
        <dsp:cNvPr id="0" name=""/>
        <dsp:cNvSpPr/>
      </dsp:nvSpPr>
      <dsp:spPr>
        <a:xfrm>
          <a:off x="0" y="3648589"/>
          <a:ext cx="4773168" cy="48643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CC629F-68AB-4217-8C84-2A52261D6014}">
      <dsp:nvSpPr>
        <dsp:cNvPr id="0" name=""/>
        <dsp:cNvSpPr/>
      </dsp:nvSpPr>
      <dsp:spPr>
        <a:xfrm>
          <a:off x="147145" y="3758036"/>
          <a:ext cx="267537" cy="267537"/>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5EEAAED-FA27-4D67-8A72-D31AB69AB403}">
      <dsp:nvSpPr>
        <dsp:cNvPr id="0" name=""/>
        <dsp:cNvSpPr/>
      </dsp:nvSpPr>
      <dsp:spPr>
        <a:xfrm>
          <a:off x="561828" y="3648589"/>
          <a:ext cx="4211339" cy="486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481" tIns="51481" rIns="51481" bIns="51481" numCol="1" spcCol="1270" anchor="ctr" anchorCtr="0">
          <a:noAutofit/>
        </a:bodyPr>
        <a:lstStyle/>
        <a:p>
          <a:pPr marL="0" lvl="0" indent="0" algn="l" defTabSz="622300">
            <a:lnSpc>
              <a:spcPct val="90000"/>
            </a:lnSpc>
            <a:spcBef>
              <a:spcPct val="0"/>
            </a:spcBef>
            <a:spcAft>
              <a:spcPct val="35000"/>
            </a:spcAft>
            <a:buNone/>
          </a:pPr>
          <a:r>
            <a:rPr lang="en-US" sz="1400" kern="1200"/>
            <a:t>- Better: “The tutor explained concepts clearly.” (Likert)</a:t>
          </a:r>
        </a:p>
      </dsp:txBody>
      <dsp:txXfrm>
        <a:off x="561828" y="3648589"/>
        <a:ext cx="4211339" cy="4864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8523E4-ECAC-4B75-9788-04B85CE29BEC}">
      <dsp:nvSpPr>
        <dsp:cNvPr id="0" name=""/>
        <dsp:cNvSpPr/>
      </dsp:nvSpPr>
      <dsp:spPr>
        <a:xfrm>
          <a:off x="0" y="0"/>
          <a:ext cx="6556696" cy="60875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Closed-ended:</a:t>
          </a:r>
        </a:p>
      </dsp:txBody>
      <dsp:txXfrm>
        <a:off x="17830" y="17830"/>
        <a:ext cx="5848365" cy="573091"/>
      </dsp:txXfrm>
    </dsp:sp>
    <dsp:sp modelId="{077A8A96-79FE-413E-80FD-47B96B658F15}">
      <dsp:nvSpPr>
        <dsp:cNvPr id="0" name=""/>
        <dsp:cNvSpPr/>
      </dsp:nvSpPr>
      <dsp:spPr>
        <a:xfrm>
          <a:off x="549123" y="719434"/>
          <a:ext cx="6556696" cy="608751"/>
        </a:xfrm>
        <a:prstGeom prst="roundRect">
          <a:avLst>
            <a:gd name="adj" fmla="val 10000"/>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“The group activity improved my understanding.” (Likert)</a:t>
          </a:r>
        </a:p>
      </dsp:txBody>
      <dsp:txXfrm>
        <a:off x="566953" y="737264"/>
        <a:ext cx="5576224" cy="573091"/>
      </dsp:txXfrm>
    </dsp:sp>
    <dsp:sp modelId="{8F25A9DF-03D5-4870-8911-D842E4570D34}">
      <dsp:nvSpPr>
        <dsp:cNvPr id="0" name=""/>
        <dsp:cNvSpPr/>
      </dsp:nvSpPr>
      <dsp:spPr>
        <a:xfrm>
          <a:off x="1090050" y="1438868"/>
          <a:ext cx="6556696" cy="608751"/>
        </a:xfrm>
        <a:prstGeom prst="roundRect">
          <a:avLst>
            <a:gd name="adj" fmla="val 10000"/>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Open-ended:</a:t>
          </a:r>
        </a:p>
      </dsp:txBody>
      <dsp:txXfrm>
        <a:off x="1107880" y="1456698"/>
        <a:ext cx="5584420" cy="573091"/>
      </dsp:txXfrm>
    </dsp:sp>
    <dsp:sp modelId="{58AB0B41-E24A-412D-AB24-138CD0C4CB7B}">
      <dsp:nvSpPr>
        <dsp:cNvPr id="0" name=""/>
        <dsp:cNvSpPr/>
      </dsp:nvSpPr>
      <dsp:spPr>
        <a:xfrm>
          <a:off x="1639174" y="2158302"/>
          <a:ext cx="6556696" cy="608751"/>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“What helped you engage more with the material?”</a:t>
          </a:r>
        </a:p>
      </dsp:txBody>
      <dsp:txXfrm>
        <a:off x="1657004" y="2176132"/>
        <a:ext cx="5576224" cy="573091"/>
      </dsp:txXfrm>
    </dsp:sp>
    <dsp:sp modelId="{5797E39A-ED1B-4A9D-98C6-085919D303E7}">
      <dsp:nvSpPr>
        <dsp:cNvPr id="0" name=""/>
        <dsp:cNvSpPr/>
      </dsp:nvSpPr>
      <dsp:spPr>
        <a:xfrm>
          <a:off x="6161008" y="466248"/>
          <a:ext cx="395688" cy="395688"/>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6250038" y="466248"/>
        <a:ext cx="217628" cy="297755"/>
      </dsp:txXfrm>
    </dsp:sp>
    <dsp:sp modelId="{C72809FD-9581-4466-9DC7-2E0820686F13}">
      <dsp:nvSpPr>
        <dsp:cNvPr id="0" name=""/>
        <dsp:cNvSpPr/>
      </dsp:nvSpPr>
      <dsp:spPr>
        <a:xfrm>
          <a:off x="6710131" y="1185682"/>
          <a:ext cx="395688" cy="395688"/>
        </a:xfrm>
        <a:prstGeom prst="downArrow">
          <a:avLst>
            <a:gd name="adj1" fmla="val 55000"/>
            <a:gd name="adj2" fmla="val 45000"/>
          </a:avLst>
        </a:prstGeom>
        <a:solidFill>
          <a:schemeClr val="accent2">
            <a:tint val="40000"/>
            <a:alpha val="90000"/>
            <a:hueOff val="2512910"/>
            <a:satOff val="-2189"/>
            <a:lumOff val="-3"/>
            <a:alphaOff val="0"/>
          </a:schemeClr>
        </a:solidFill>
        <a:ln w="25400" cap="flat" cmpd="sng" algn="ctr">
          <a:solidFill>
            <a:schemeClr val="accent2">
              <a:tint val="40000"/>
              <a:alpha val="90000"/>
              <a:hueOff val="2512910"/>
              <a:satOff val="-2189"/>
              <a:lumOff val="-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6799161" y="1185682"/>
        <a:ext cx="217628" cy="297755"/>
      </dsp:txXfrm>
    </dsp:sp>
    <dsp:sp modelId="{FCD6DE0F-0E7C-4185-A835-D6794F019482}">
      <dsp:nvSpPr>
        <dsp:cNvPr id="0" name=""/>
        <dsp:cNvSpPr/>
      </dsp:nvSpPr>
      <dsp:spPr>
        <a:xfrm>
          <a:off x="7251058" y="1905116"/>
          <a:ext cx="395688" cy="395688"/>
        </a:xfrm>
        <a:prstGeom prst="downArrow">
          <a:avLst>
            <a:gd name="adj1" fmla="val 55000"/>
            <a:gd name="adj2" fmla="val 45000"/>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7340088" y="1905116"/>
        <a:ext cx="217628" cy="2977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37566E-288C-4DF6-83EB-BF1B9B1832B7}">
      <dsp:nvSpPr>
        <dsp:cNvPr id="0" name=""/>
        <dsp:cNvSpPr/>
      </dsp:nvSpPr>
      <dsp:spPr>
        <a:xfrm>
          <a:off x="0" y="66345"/>
          <a:ext cx="5000124" cy="599625"/>
        </a:xfrm>
        <a:prstGeom prst="round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 Inform participants of:</a:t>
          </a:r>
        </a:p>
      </dsp:txBody>
      <dsp:txXfrm>
        <a:off x="29271" y="95616"/>
        <a:ext cx="4941582" cy="541083"/>
      </dsp:txXfrm>
    </dsp:sp>
    <dsp:sp modelId="{AB07A085-051F-4667-B4C8-22425D660D08}">
      <dsp:nvSpPr>
        <dsp:cNvPr id="0" name=""/>
        <dsp:cNvSpPr/>
      </dsp:nvSpPr>
      <dsp:spPr>
        <a:xfrm>
          <a:off x="0" y="737970"/>
          <a:ext cx="5000124" cy="599625"/>
        </a:xfrm>
        <a:prstGeom prst="roundRect">
          <a:avLst/>
        </a:prstGeom>
        <a:gradFill rotWithShape="0">
          <a:gsLst>
            <a:gs pos="0">
              <a:schemeClr val="accent5">
                <a:hueOff val="-1986775"/>
                <a:satOff val="7962"/>
                <a:lumOff val="1726"/>
                <a:alphaOff val="0"/>
                <a:tint val="100000"/>
                <a:shade val="100000"/>
                <a:satMod val="130000"/>
              </a:schemeClr>
            </a:gs>
            <a:gs pos="100000">
              <a:schemeClr val="accent5">
                <a:hueOff val="-1986775"/>
                <a:satOff val="7962"/>
                <a:lumOff val="172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 Purpose of survey</a:t>
          </a:r>
        </a:p>
      </dsp:txBody>
      <dsp:txXfrm>
        <a:off x="29271" y="767241"/>
        <a:ext cx="4941582" cy="541083"/>
      </dsp:txXfrm>
    </dsp:sp>
    <dsp:sp modelId="{F1161D8A-DEFA-49DC-90DF-9B8255BF2C65}">
      <dsp:nvSpPr>
        <dsp:cNvPr id="0" name=""/>
        <dsp:cNvSpPr/>
      </dsp:nvSpPr>
      <dsp:spPr>
        <a:xfrm>
          <a:off x="0" y="1409595"/>
          <a:ext cx="5000124" cy="599625"/>
        </a:xfrm>
        <a:prstGeom prst="roundRect">
          <a:avLst/>
        </a:prstGeom>
        <a:gradFill rotWithShape="0">
          <a:gsLst>
            <a:gs pos="0">
              <a:schemeClr val="accent5">
                <a:hueOff val="-3973551"/>
                <a:satOff val="15924"/>
                <a:lumOff val="3451"/>
                <a:alphaOff val="0"/>
                <a:tint val="100000"/>
                <a:shade val="100000"/>
                <a:satMod val="130000"/>
              </a:schemeClr>
            </a:gs>
            <a:gs pos="100000">
              <a:schemeClr val="accent5">
                <a:hueOff val="-3973551"/>
                <a:satOff val="15924"/>
                <a:lumOff val="3451"/>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 Voluntary nature, data use</a:t>
          </a:r>
        </a:p>
      </dsp:txBody>
      <dsp:txXfrm>
        <a:off x="29271" y="1438866"/>
        <a:ext cx="4941582" cy="541083"/>
      </dsp:txXfrm>
    </dsp:sp>
    <dsp:sp modelId="{BBEEB15A-D8ED-4484-A980-980368335AF8}">
      <dsp:nvSpPr>
        <dsp:cNvPr id="0" name=""/>
        <dsp:cNvSpPr/>
      </dsp:nvSpPr>
      <dsp:spPr>
        <a:xfrm>
          <a:off x="0" y="2081220"/>
          <a:ext cx="5000124" cy="599625"/>
        </a:xfrm>
        <a:prstGeom prst="roundRect">
          <a:avLst/>
        </a:prstGeom>
        <a:gradFill rotWithShape="0">
          <a:gsLst>
            <a:gs pos="0">
              <a:schemeClr val="accent5">
                <a:hueOff val="-5960326"/>
                <a:satOff val="23887"/>
                <a:lumOff val="5177"/>
                <a:alphaOff val="0"/>
                <a:tint val="100000"/>
                <a:shade val="100000"/>
                <a:satMod val="130000"/>
              </a:schemeClr>
            </a:gs>
            <a:gs pos="100000">
              <a:schemeClr val="accent5">
                <a:hueOff val="-5960326"/>
                <a:satOff val="23887"/>
                <a:lumOff val="5177"/>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 Ensure:</a:t>
          </a:r>
        </a:p>
      </dsp:txBody>
      <dsp:txXfrm>
        <a:off x="29271" y="2110491"/>
        <a:ext cx="4941582" cy="541083"/>
      </dsp:txXfrm>
    </dsp:sp>
    <dsp:sp modelId="{E4089E1A-24C0-44E0-8D69-3B2219040F5E}">
      <dsp:nvSpPr>
        <dsp:cNvPr id="0" name=""/>
        <dsp:cNvSpPr/>
      </dsp:nvSpPr>
      <dsp:spPr>
        <a:xfrm>
          <a:off x="0" y="2752845"/>
          <a:ext cx="5000124" cy="599625"/>
        </a:xfrm>
        <a:prstGeom prst="roundRect">
          <a:avLst/>
        </a:prstGeom>
        <a:gradFill rotWithShape="0">
          <a:gsLst>
            <a:gs pos="0">
              <a:schemeClr val="accent5">
                <a:hueOff val="-7947101"/>
                <a:satOff val="31849"/>
                <a:lumOff val="6902"/>
                <a:alphaOff val="0"/>
                <a:tint val="100000"/>
                <a:shade val="100000"/>
                <a:satMod val="130000"/>
              </a:schemeClr>
            </a:gs>
            <a:gs pos="100000">
              <a:schemeClr val="accent5">
                <a:hueOff val="-7947101"/>
                <a:satOff val="31849"/>
                <a:lumOff val="6902"/>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 Anonymity/confidentiality</a:t>
          </a:r>
        </a:p>
      </dsp:txBody>
      <dsp:txXfrm>
        <a:off x="29271" y="2782116"/>
        <a:ext cx="4941582" cy="541083"/>
      </dsp:txXfrm>
    </dsp:sp>
    <dsp:sp modelId="{0750EDE8-E61A-448D-9762-B44082A8A192}">
      <dsp:nvSpPr>
        <dsp:cNvPr id="0" name=""/>
        <dsp:cNvSpPr/>
      </dsp:nvSpPr>
      <dsp:spPr>
        <a:xfrm>
          <a:off x="0" y="3424470"/>
          <a:ext cx="5000124" cy="599625"/>
        </a:xfrm>
        <a:prstGeom prst="roundRect">
          <a:avLst/>
        </a:prstGeom>
        <a:gradFill rotWithShape="0">
          <a:gsLst>
            <a:gs pos="0">
              <a:schemeClr val="accent5">
                <a:hueOff val="-9933876"/>
                <a:satOff val="39811"/>
                <a:lumOff val="8628"/>
                <a:alphaOff val="0"/>
                <a:tint val="100000"/>
                <a:shade val="100000"/>
                <a:satMod val="130000"/>
              </a:schemeClr>
            </a:gs>
            <a:gs pos="100000">
              <a:schemeClr val="accent5">
                <a:hueOff val="-9933876"/>
                <a:satOff val="39811"/>
                <a:lumOff val="862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 Ethics approval (if applicable)</a:t>
          </a:r>
        </a:p>
      </dsp:txBody>
      <dsp:txXfrm>
        <a:off x="29271" y="3453741"/>
        <a:ext cx="4941582" cy="54108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8C2F40-71AE-4A6B-A67F-C8C93FFB1BD8}">
      <dsp:nvSpPr>
        <dsp:cNvPr id="0" name=""/>
        <dsp:cNvSpPr/>
      </dsp:nvSpPr>
      <dsp:spPr>
        <a:xfrm>
          <a:off x="1280650" y="19430"/>
          <a:ext cx="705017" cy="70501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391B03-416F-4768-BDFA-2B3FA64298E2}">
      <dsp:nvSpPr>
        <dsp:cNvPr id="0" name=""/>
        <dsp:cNvSpPr/>
      </dsp:nvSpPr>
      <dsp:spPr>
        <a:xfrm>
          <a:off x="1428704" y="167484"/>
          <a:ext cx="408910" cy="4089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A7C3BBF-C2EE-49AE-96EB-9BFBAD57BDD7}">
      <dsp:nvSpPr>
        <dsp:cNvPr id="0" name=""/>
        <dsp:cNvSpPr/>
      </dsp:nvSpPr>
      <dsp:spPr>
        <a:xfrm>
          <a:off x="2136743" y="19430"/>
          <a:ext cx="1661826" cy="705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 Quantitative:</a:t>
          </a:r>
        </a:p>
      </dsp:txBody>
      <dsp:txXfrm>
        <a:off x="2136743" y="19430"/>
        <a:ext cx="1661826" cy="705017"/>
      </dsp:txXfrm>
    </dsp:sp>
    <dsp:sp modelId="{B9D5E0A6-95B7-4821-9862-11F348915198}">
      <dsp:nvSpPr>
        <dsp:cNvPr id="0" name=""/>
        <dsp:cNvSpPr/>
      </dsp:nvSpPr>
      <dsp:spPr>
        <a:xfrm>
          <a:off x="4088130" y="19430"/>
          <a:ext cx="705017" cy="70501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0DE1A3-6392-43E9-AD0C-FD4A718AE81B}">
      <dsp:nvSpPr>
        <dsp:cNvPr id="0" name=""/>
        <dsp:cNvSpPr/>
      </dsp:nvSpPr>
      <dsp:spPr>
        <a:xfrm>
          <a:off x="4236183" y="167484"/>
          <a:ext cx="408910" cy="4089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F95180E-FB8B-4521-85E3-355D213D4842}">
      <dsp:nvSpPr>
        <dsp:cNvPr id="0" name=""/>
        <dsp:cNvSpPr/>
      </dsp:nvSpPr>
      <dsp:spPr>
        <a:xfrm>
          <a:off x="4944222" y="19430"/>
          <a:ext cx="1661826" cy="705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 Use percentages, means, pre/post comparisons</a:t>
          </a:r>
        </a:p>
      </dsp:txBody>
      <dsp:txXfrm>
        <a:off x="4944222" y="19430"/>
        <a:ext cx="1661826" cy="705017"/>
      </dsp:txXfrm>
    </dsp:sp>
    <dsp:sp modelId="{A2AB0982-6571-494F-9B59-867E61F5823D}">
      <dsp:nvSpPr>
        <dsp:cNvPr id="0" name=""/>
        <dsp:cNvSpPr/>
      </dsp:nvSpPr>
      <dsp:spPr>
        <a:xfrm>
          <a:off x="1280650" y="1279243"/>
          <a:ext cx="705017" cy="70501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979483-67F3-4D40-AD37-DC2E80A0CD8A}">
      <dsp:nvSpPr>
        <dsp:cNvPr id="0" name=""/>
        <dsp:cNvSpPr/>
      </dsp:nvSpPr>
      <dsp:spPr>
        <a:xfrm>
          <a:off x="1428704" y="1427296"/>
          <a:ext cx="408910" cy="4089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484AD00-928C-4BC3-9CA1-0BA7F0FF146A}">
      <dsp:nvSpPr>
        <dsp:cNvPr id="0" name=""/>
        <dsp:cNvSpPr/>
      </dsp:nvSpPr>
      <dsp:spPr>
        <a:xfrm>
          <a:off x="2136743" y="1279243"/>
          <a:ext cx="1661826" cy="705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 Qualitative:</a:t>
          </a:r>
        </a:p>
      </dsp:txBody>
      <dsp:txXfrm>
        <a:off x="2136743" y="1279243"/>
        <a:ext cx="1661826" cy="705017"/>
      </dsp:txXfrm>
    </dsp:sp>
    <dsp:sp modelId="{D05F1292-0608-451D-887E-731618422A70}">
      <dsp:nvSpPr>
        <dsp:cNvPr id="0" name=""/>
        <dsp:cNvSpPr/>
      </dsp:nvSpPr>
      <dsp:spPr>
        <a:xfrm>
          <a:off x="4088130" y="1279243"/>
          <a:ext cx="705017" cy="705017"/>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A7F0EC-FB53-473C-839E-619E99B3F701}">
      <dsp:nvSpPr>
        <dsp:cNvPr id="0" name=""/>
        <dsp:cNvSpPr/>
      </dsp:nvSpPr>
      <dsp:spPr>
        <a:xfrm>
          <a:off x="4236183" y="1427296"/>
          <a:ext cx="408910" cy="40891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07E0EF7-3ED6-4570-BD74-35FBD643F937}">
      <dsp:nvSpPr>
        <dsp:cNvPr id="0" name=""/>
        <dsp:cNvSpPr/>
      </dsp:nvSpPr>
      <dsp:spPr>
        <a:xfrm>
          <a:off x="4944222" y="1279243"/>
          <a:ext cx="1661826" cy="705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 Thematic analysis, recurring themes</a:t>
          </a:r>
        </a:p>
      </dsp:txBody>
      <dsp:txXfrm>
        <a:off x="4944222" y="1279243"/>
        <a:ext cx="1661826" cy="705017"/>
      </dsp:txXfrm>
    </dsp:sp>
    <dsp:sp modelId="{5DB68DC0-E711-4DAC-9539-C94CC3F8C895}">
      <dsp:nvSpPr>
        <dsp:cNvPr id="0" name=""/>
        <dsp:cNvSpPr/>
      </dsp:nvSpPr>
      <dsp:spPr>
        <a:xfrm>
          <a:off x="1280650" y="2539056"/>
          <a:ext cx="705017" cy="705017"/>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4AE6CB-A707-4DD4-9C5D-1C20D9902118}">
      <dsp:nvSpPr>
        <dsp:cNvPr id="0" name=""/>
        <dsp:cNvSpPr/>
      </dsp:nvSpPr>
      <dsp:spPr>
        <a:xfrm>
          <a:off x="1428704" y="2687109"/>
          <a:ext cx="408910" cy="40891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810E413-3D85-4514-9B60-91C51D133D3E}">
      <dsp:nvSpPr>
        <dsp:cNvPr id="0" name=""/>
        <dsp:cNvSpPr/>
      </dsp:nvSpPr>
      <dsp:spPr>
        <a:xfrm>
          <a:off x="2136743" y="2539056"/>
          <a:ext cx="1661826" cy="705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 Use findings to inform reflection and planning</a:t>
          </a:r>
        </a:p>
      </dsp:txBody>
      <dsp:txXfrm>
        <a:off x="2136743" y="2539056"/>
        <a:ext cx="1661826" cy="70501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CD7414-C1D6-4270-82C1-E8AD7BE246BB}">
      <dsp:nvSpPr>
        <dsp:cNvPr id="0" name=""/>
        <dsp:cNvSpPr/>
      </dsp:nvSpPr>
      <dsp:spPr>
        <a:xfrm>
          <a:off x="2525633" y="0"/>
          <a:ext cx="3144603" cy="3144603"/>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B6B152-2EC1-4DD0-83B1-743DA5D25812}">
      <dsp:nvSpPr>
        <dsp:cNvPr id="0" name=""/>
        <dsp:cNvSpPr/>
      </dsp:nvSpPr>
      <dsp:spPr>
        <a:xfrm>
          <a:off x="2824370" y="298737"/>
          <a:ext cx="1226395" cy="122639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 Keep it short (10–15 questions)</a:t>
          </a:r>
        </a:p>
      </dsp:txBody>
      <dsp:txXfrm>
        <a:off x="2884238" y="358605"/>
        <a:ext cx="1106659" cy="1106659"/>
      </dsp:txXfrm>
    </dsp:sp>
    <dsp:sp modelId="{B2547D71-913A-4610-B7A0-6B84210CB387}">
      <dsp:nvSpPr>
        <dsp:cNvPr id="0" name=""/>
        <dsp:cNvSpPr/>
      </dsp:nvSpPr>
      <dsp:spPr>
        <a:xfrm>
          <a:off x="4145104" y="298737"/>
          <a:ext cx="1226395" cy="122639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 Mix question types</a:t>
          </a:r>
        </a:p>
      </dsp:txBody>
      <dsp:txXfrm>
        <a:off x="4204972" y="358605"/>
        <a:ext cx="1106659" cy="1106659"/>
      </dsp:txXfrm>
    </dsp:sp>
    <dsp:sp modelId="{9B8FB68D-C60D-40F1-8813-D297A64B8371}">
      <dsp:nvSpPr>
        <dsp:cNvPr id="0" name=""/>
        <dsp:cNvSpPr/>
      </dsp:nvSpPr>
      <dsp:spPr>
        <a:xfrm>
          <a:off x="2824370" y="1619471"/>
          <a:ext cx="1226395" cy="122639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 Use tools: Google Forms, MS Forms, Qualtrics</a:t>
          </a:r>
        </a:p>
      </dsp:txBody>
      <dsp:txXfrm>
        <a:off x="2884238" y="1679339"/>
        <a:ext cx="1106659" cy="1106659"/>
      </dsp:txXfrm>
    </dsp:sp>
    <dsp:sp modelId="{9966B941-F4AE-4B18-847D-DD7A024F9A0F}">
      <dsp:nvSpPr>
        <dsp:cNvPr id="0" name=""/>
        <dsp:cNvSpPr/>
      </dsp:nvSpPr>
      <dsp:spPr>
        <a:xfrm>
          <a:off x="4145104" y="1619471"/>
          <a:ext cx="1226395" cy="122639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 Time surveys before/after intervention</a:t>
          </a:r>
        </a:p>
      </dsp:txBody>
      <dsp:txXfrm>
        <a:off x="4204972" y="1679339"/>
        <a:ext cx="1106659" cy="110665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087B5E-2080-4152-86C4-37FE55BDBB88}">
      <dsp:nvSpPr>
        <dsp:cNvPr id="0" name=""/>
        <dsp:cNvSpPr/>
      </dsp:nvSpPr>
      <dsp:spPr>
        <a:xfrm>
          <a:off x="520435" y="672243"/>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AF52E08-8FDC-4F7F-9A6C-C337C1A199DE}">
      <dsp:nvSpPr>
        <dsp:cNvPr id="0" name=""/>
        <dsp:cNvSpPr/>
      </dsp:nvSpPr>
      <dsp:spPr>
        <a:xfrm>
          <a:off x="25435" y="175236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a:t>• A personal, ongoing written record of teaching experiences</a:t>
          </a:r>
        </a:p>
      </dsp:txBody>
      <dsp:txXfrm>
        <a:off x="25435" y="1752360"/>
        <a:ext cx="1800000" cy="720000"/>
      </dsp:txXfrm>
    </dsp:sp>
    <dsp:sp modelId="{BBFF32C1-E2BD-4C35-BDF6-2D5734111355}">
      <dsp:nvSpPr>
        <dsp:cNvPr id="0" name=""/>
        <dsp:cNvSpPr/>
      </dsp:nvSpPr>
      <dsp:spPr>
        <a:xfrm>
          <a:off x="2635435" y="672243"/>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10015B9-EE7F-43F2-86AE-FCD87A301714}">
      <dsp:nvSpPr>
        <dsp:cNvPr id="0" name=""/>
        <dsp:cNvSpPr/>
      </dsp:nvSpPr>
      <dsp:spPr>
        <a:xfrm>
          <a:off x="2140435" y="175236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a:t>• Documents thoughts, feelings, successes, challenges, and insights</a:t>
          </a:r>
        </a:p>
      </dsp:txBody>
      <dsp:txXfrm>
        <a:off x="2140435" y="1752360"/>
        <a:ext cx="1800000" cy="720000"/>
      </dsp:txXfrm>
    </dsp:sp>
    <dsp:sp modelId="{0798C771-7E7C-4F12-9630-7A5A8E2B446D}">
      <dsp:nvSpPr>
        <dsp:cNvPr id="0" name=""/>
        <dsp:cNvSpPr/>
      </dsp:nvSpPr>
      <dsp:spPr>
        <a:xfrm>
          <a:off x="4750435" y="672243"/>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289D2DE-20B2-443E-A5C3-1FAC34052F4F}">
      <dsp:nvSpPr>
        <dsp:cNvPr id="0" name=""/>
        <dsp:cNvSpPr/>
      </dsp:nvSpPr>
      <dsp:spPr>
        <a:xfrm>
          <a:off x="4255435" y="175236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a:t>• Promotes self-awareness and pedagogical growth</a:t>
          </a:r>
        </a:p>
      </dsp:txBody>
      <dsp:txXfrm>
        <a:off x="4255435" y="1752360"/>
        <a:ext cx="1800000" cy="720000"/>
      </dsp:txXfrm>
    </dsp:sp>
    <dsp:sp modelId="{A26B12A0-674C-4AA8-B731-5D9AC3B17E71}">
      <dsp:nvSpPr>
        <dsp:cNvPr id="0" name=""/>
        <dsp:cNvSpPr/>
      </dsp:nvSpPr>
      <dsp:spPr>
        <a:xfrm>
          <a:off x="6865435" y="672243"/>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702A923-9C66-4BC5-9002-3A83507CCF03}">
      <dsp:nvSpPr>
        <dsp:cNvPr id="0" name=""/>
        <dsp:cNvSpPr/>
      </dsp:nvSpPr>
      <dsp:spPr>
        <a:xfrm>
          <a:off x="6370435" y="175236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a:t>• Acts as a tool for data collection in research</a:t>
          </a:r>
        </a:p>
      </dsp:txBody>
      <dsp:txXfrm>
        <a:off x="6370435" y="1752360"/>
        <a:ext cx="1800000" cy="7200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567DFB-463E-4BA7-90DD-43F3AA9BF892}">
      <dsp:nvSpPr>
        <dsp:cNvPr id="0" name=""/>
        <dsp:cNvSpPr/>
      </dsp:nvSpPr>
      <dsp:spPr>
        <a:xfrm>
          <a:off x="0" y="421921"/>
          <a:ext cx="8195871" cy="52767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 Supports continuous self-evaluation and professional learning</a:t>
          </a:r>
        </a:p>
      </dsp:txBody>
      <dsp:txXfrm>
        <a:off x="25759" y="447680"/>
        <a:ext cx="8144353" cy="476152"/>
      </dsp:txXfrm>
    </dsp:sp>
    <dsp:sp modelId="{19A0C6E9-D6E0-4B0B-9CE6-517C9196E3A8}">
      <dsp:nvSpPr>
        <dsp:cNvPr id="0" name=""/>
        <dsp:cNvSpPr/>
      </dsp:nvSpPr>
      <dsp:spPr>
        <a:xfrm>
          <a:off x="0" y="1012951"/>
          <a:ext cx="8195871" cy="527670"/>
        </a:xfrm>
        <a:prstGeom prst="roundRect">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 Captures rich, contextualised accounts of teaching practice</a:t>
          </a:r>
        </a:p>
      </dsp:txBody>
      <dsp:txXfrm>
        <a:off x="25759" y="1038710"/>
        <a:ext cx="8144353" cy="476152"/>
      </dsp:txXfrm>
    </dsp:sp>
    <dsp:sp modelId="{953D8F70-F42C-459D-A96E-261B439509A4}">
      <dsp:nvSpPr>
        <dsp:cNvPr id="0" name=""/>
        <dsp:cNvSpPr/>
      </dsp:nvSpPr>
      <dsp:spPr>
        <a:xfrm>
          <a:off x="0" y="1603982"/>
          <a:ext cx="8195871" cy="527670"/>
        </a:xfrm>
        <a:prstGeom prst="roundRect">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 Encourages deep thinking about teaching decisions and outcomes</a:t>
          </a:r>
        </a:p>
      </dsp:txBody>
      <dsp:txXfrm>
        <a:off x="25759" y="1629741"/>
        <a:ext cx="8144353" cy="476152"/>
      </dsp:txXfrm>
    </dsp:sp>
    <dsp:sp modelId="{AC3ADA38-C49D-44F5-B211-35E912709714}">
      <dsp:nvSpPr>
        <dsp:cNvPr id="0" name=""/>
        <dsp:cNvSpPr/>
      </dsp:nvSpPr>
      <dsp:spPr>
        <a:xfrm>
          <a:off x="0" y="2195012"/>
          <a:ext cx="8195871" cy="527670"/>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 Enhances authenticity and depth of research</a:t>
          </a:r>
        </a:p>
      </dsp:txBody>
      <dsp:txXfrm>
        <a:off x="25759" y="2220771"/>
        <a:ext cx="8144353" cy="47615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8.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49787" cy="496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23" name="Rectangle 3"/>
          <p:cNvSpPr>
            <a:spLocks noGrp="1" noChangeArrowheads="1"/>
          </p:cNvSpPr>
          <p:nvPr>
            <p:ph type="dt" sz="quarter" idx="1"/>
          </p:nvPr>
        </p:nvSpPr>
        <p:spPr bwMode="auto">
          <a:xfrm>
            <a:off x="3857413" y="0"/>
            <a:ext cx="2949787" cy="496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0724" name="Rectangle 4"/>
          <p:cNvSpPr>
            <a:spLocks noGrp="1" noChangeArrowheads="1"/>
          </p:cNvSpPr>
          <p:nvPr>
            <p:ph type="ftr" sz="quarter" idx="2"/>
          </p:nvPr>
        </p:nvSpPr>
        <p:spPr bwMode="auto">
          <a:xfrm>
            <a:off x="0" y="9442371"/>
            <a:ext cx="2949787" cy="49696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25" name="Rectangle 5"/>
          <p:cNvSpPr>
            <a:spLocks noGrp="1" noChangeArrowheads="1"/>
          </p:cNvSpPr>
          <p:nvPr>
            <p:ph type="sldNum" sz="quarter" idx="3"/>
          </p:nvPr>
        </p:nvSpPr>
        <p:spPr bwMode="auto">
          <a:xfrm>
            <a:off x="3857413" y="9442371"/>
            <a:ext cx="2949787" cy="49696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FF6F4C1-4114-4918-8993-473D0CD5DCE6}" type="slidenum">
              <a:rPr lang="en-US"/>
              <a:pPr>
                <a:defRPr/>
              </a:pPr>
              <a:t>‹#›</a:t>
            </a:fld>
            <a:endParaRPr lang="en-US"/>
          </a:p>
        </p:txBody>
      </p:sp>
    </p:spTree>
    <p:extLst>
      <p:ext uri="{BB962C8B-B14F-4D97-AF65-F5344CB8AC3E}">
        <p14:creationId xmlns:p14="http://schemas.microsoft.com/office/powerpoint/2010/main" val="719917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49787" cy="4969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0483" name="Rectangle 3"/>
          <p:cNvSpPr>
            <a:spLocks noGrp="1" noChangeArrowheads="1"/>
          </p:cNvSpPr>
          <p:nvPr>
            <p:ph type="dt" idx="1"/>
          </p:nvPr>
        </p:nvSpPr>
        <p:spPr bwMode="auto">
          <a:xfrm>
            <a:off x="3857413" y="0"/>
            <a:ext cx="2949787" cy="4969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5060" name="Rectangle 4"/>
          <p:cNvSpPr>
            <a:spLocks noGrp="1" noRot="1" noChangeAspect="1" noChangeArrowheads="1" noTextEdit="1"/>
          </p:cNvSpPr>
          <p:nvPr>
            <p:ph type="sldImg" idx="2"/>
          </p:nvPr>
        </p:nvSpPr>
        <p:spPr bwMode="auto">
          <a:xfrm>
            <a:off x="92075" y="746125"/>
            <a:ext cx="6623050" cy="3725863"/>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907627" y="4721186"/>
            <a:ext cx="4991947" cy="44727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486" name="Rectangle 6"/>
          <p:cNvSpPr>
            <a:spLocks noGrp="1" noChangeArrowheads="1"/>
          </p:cNvSpPr>
          <p:nvPr>
            <p:ph type="ftr" sz="quarter" idx="4"/>
          </p:nvPr>
        </p:nvSpPr>
        <p:spPr bwMode="auto">
          <a:xfrm>
            <a:off x="0" y="9442371"/>
            <a:ext cx="2949787" cy="49696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0487" name="Rectangle 7"/>
          <p:cNvSpPr>
            <a:spLocks noGrp="1" noChangeArrowheads="1"/>
          </p:cNvSpPr>
          <p:nvPr>
            <p:ph type="sldNum" sz="quarter" idx="5"/>
          </p:nvPr>
        </p:nvSpPr>
        <p:spPr bwMode="auto">
          <a:xfrm>
            <a:off x="3857413" y="9442371"/>
            <a:ext cx="2949787" cy="49696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1EDB437F-59FE-4A6C-A802-8DC82142699A}" type="slidenum">
              <a:rPr lang="en-US"/>
              <a:pPr>
                <a:defRPr/>
              </a:pPr>
              <a:t>‹#›</a:t>
            </a:fld>
            <a:endParaRPr lang="en-US"/>
          </a:p>
        </p:txBody>
      </p:sp>
    </p:spTree>
    <p:extLst>
      <p:ext uri="{BB962C8B-B14F-4D97-AF65-F5344CB8AC3E}">
        <p14:creationId xmlns:p14="http://schemas.microsoft.com/office/powerpoint/2010/main" val="35229435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1</a:t>
            </a:fld>
            <a:endParaRPr lang="en-US"/>
          </a:p>
        </p:txBody>
      </p:sp>
    </p:spTree>
    <p:extLst>
      <p:ext uri="{BB962C8B-B14F-4D97-AF65-F5344CB8AC3E}">
        <p14:creationId xmlns:p14="http://schemas.microsoft.com/office/powerpoint/2010/main" val="2282000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2</a:t>
            </a:fld>
            <a:endParaRPr lang="en-US"/>
          </a:p>
        </p:txBody>
      </p:sp>
    </p:spTree>
    <p:extLst>
      <p:ext uri="{BB962C8B-B14F-4D97-AF65-F5344CB8AC3E}">
        <p14:creationId xmlns:p14="http://schemas.microsoft.com/office/powerpoint/2010/main" val="2343560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3</a:t>
            </a:fld>
            <a:endParaRPr lang="en-US"/>
          </a:p>
        </p:txBody>
      </p:sp>
    </p:spTree>
    <p:extLst>
      <p:ext uri="{BB962C8B-B14F-4D97-AF65-F5344CB8AC3E}">
        <p14:creationId xmlns:p14="http://schemas.microsoft.com/office/powerpoint/2010/main" val="3326555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55</a:t>
            </a:fld>
            <a:endParaRPr lang="en-US"/>
          </a:p>
        </p:txBody>
      </p:sp>
    </p:spTree>
    <p:extLst>
      <p:ext uri="{BB962C8B-B14F-4D97-AF65-F5344CB8AC3E}">
        <p14:creationId xmlns:p14="http://schemas.microsoft.com/office/powerpoint/2010/main" val="5629942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D942E2-BAD8-FC47-AC93-B2BB6BCAFFA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8" name="Picture 7" descr="UniSA New Portrait whit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27728" y="590550"/>
            <a:ext cx="1288544" cy="1030835"/>
          </a:xfrm>
          <a:prstGeom prst="rect">
            <a:avLst/>
          </a:prstGeom>
        </p:spPr>
      </p:pic>
      <p:sp>
        <p:nvSpPr>
          <p:cNvPr id="4" name="Rectangle 8"/>
          <p:cNvSpPr>
            <a:spLocks noGrp="1" noChangeArrowheads="1"/>
          </p:cNvSpPr>
          <p:nvPr>
            <p:ph type="ctrTitle" sz="quarter" hasCustomPrompt="1"/>
          </p:nvPr>
        </p:nvSpPr>
        <p:spPr bwMode="auto">
          <a:xfrm>
            <a:off x="1358089" y="2184400"/>
            <a:ext cx="6437083" cy="84328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lgn="ctr">
              <a:defRPr sz="4400" b="1">
                <a:solidFill>
                  <a:schemeClr val="bg1"/>
                </a:solidFill>
                <a:latin typeface="+mj-lt"/>
              </a:defRPr>
            </a:lvl1pPr>
          </a:lstStyle>
          <a:p>
            <a:r>
              <a:rPr lang="en-US"/>
              <a:t>Insert title here</a:t>
            </a:r>
          </a:p>
        </p:txBody>
      </p:sp>
      <p:sp>
        <p:nvSpPr>
          <p:cNvPr id="5" name="Rectangle 11"/>
          <p:cNvSpPr>
            <a:spLocks noGrp="1" noChangeArrowheads="1"/>
          </p:cNvSpPr>
          <p:nvPr>
            <p:ph type="subTitle" sz="quarter" idx="1" hasCustomPrompt="1"/>
          </p:nvPr>
        </p:nvSpPr>
        <p:spPr bwMode="auto">
          <a:xfrm>
            <a:off x="1366353" y="3332829"/>
            <a:ext cx="6428827" cy="1249331"/>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marL="0" indent="0" algn="ctr">
              <a:buFontTx/>
              <a:buNone/>
              <a:defRPr sz="3200" baseline="0">
                <a:solidFill>
                  <a:schemeClr val="bg1"/>
                </a:solidFill>
              </a:defRPr>
            </a:lvl1pPr>
          </a:lstStyle>
          <a:p>
            <a:r>
              <a:rPr lang="en-US"/>
              <a:t>Insert text or delete if not required</a:t>
            </a:r>
          </a:p>
        </p:txBody>
      </p:sp>
    </p:spTree>
    <p:extLst>
      <p:ext uri="{BB962C8B-B14F-4D97-AF65-F5344CB8AC3E}">
        <p14:creationId xmlns:p14="http://schemas.microsoft.com/office/powerpoint/2010/main" val="1681381"/>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6/16/2025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79047019"/>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6/16/2025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93167187"/>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6/16/2025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112942052"/>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6/16/2025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502234010"/>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6/16/2025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80200938"/>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6/16/2025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5480850"/>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6/16/2025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24566843"/>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6/16/2025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30598555"/>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6/16/2025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930412496"/>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6/16/2025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50205281"/>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oter:heading and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8CBD54-DF40-5146-A631-26A8BE439F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54500"/>
            <a:ext cx="9144000" cy="8890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578" y="4504556"/>
            <a:ext cx="1416826" cy="421143"/>
          </a:xfrm>
          <a:prstGeom prst="rect">
            <a:avLst/>
          </a:prstGeom>
        </p:spPr>
      </p:pic>
      <p:sp>
        <p:nvSpPr>
          <p:cNvPr id="11" name="Text Placeholder 3"/>
          <p:cNvSpPr>
            <a:spLocks noGrp="1"/>
          </p:cNvSpPr>
          <p:nvPr>
            <p:ph type="body" sz="quarter" idx="11" hasCustomPrompt="1"/>
          </p:nvPr>
        </p:nvSpPr>
        <p:spPr>
          <a:xfrm>
            <a:off x="416217" y="428627"/>
            <a:ext cx="8290903" cy="647700"/>
          </a:xfrm>
          <a:prstGeom prst="rect">
            <a:avLst/>
          </a:prstGeom>
        </p:spPr>
        <p:txBody>
          <a:bodyPr anchor="t"/>
          <a:lstStyle>
            <a:lvl1pPr marL="0" indent="0">
              <a:lnSpc>
                <a:spcPct val="90000"/>
              </a:lnSpc>
              <a:buNone/>
              <a:defRPr sz="3600" b="1" baseline="0">
                <a:solidFill>
                  <a:srgbClr val="054A89"/>
                </a:solidFill>
              </a:defRPr>
            </a:lvl1pPr>
          </a:lstStyle>
          <a:p>
            <a:pPr lvl="0"/>
            <a:r>
              <a:rPr lang="en-US"/>
              <a:t>Type heading here</a:t>
            </a:r>
            <a:endParaRPr lang="en-AU"/>
          </a:p>
        </p:txBody>
      </p:sp>
      <p:sp>
        <p:nvSpPr>
          <p:cNvPr id="12" name="Text Placeholder 3"/>
          <p:cNvSpPr>
            <a:spLocks noGrp="1"/>
          </p:cNvSpPr>
          <p:nvPr>
            <p:ph type="body" sz="quarter" idx="12" hasCustomPrompt="1"/>
          </p:nvPr>
        </p:nvSpPr>
        <p:spPr>
          <a:xfrm>
            <a:off x="416209" y="1295405"/>
            <a:ext cx="8280751" cy="2504435"/>
          </a:xfrm>
          <a:prstGeom prst="rect">
            <a:avLst/>
          </a:prstGeom>
        </p:spPr>
        <p:txBody>
          <a:bodyPr/>
          <a:lstStyle>
            <a:lvl1pPr marL="342900" indent="-342900">
              <a:lnSpc>
                <a:spcPct val="90000"/>
              </a:lnSpc>
              <a:spcBef>
                <a:spcPts val="0"/>
              </a:spcBef>
              <a:spcAft>
                <a:spcPts val="0"/>
              </a:spcAft>
              <a:buFont typeface="Arial" panose="020B0604020202020204" pitchFamily="34" charset="0"/>
              <a:buChar char="•"/>
              <a:defRPr sz="2400" b="0" baseline="0">
                <a:solidFill>
                  <a:schemeClr val="tx1"/>
                </a:solidFill>
              </a:defRPr>
            </a:lvl1pPr>
            <a:lvl2pPr>
              <a:defRPr sz="2000"/>
            </a:lvl2pPr>
            <a:lvl3pPr marL="1143000" indent="-228600">
              <a:buFont typeface="Arial" panose="020B0604020202020204" pitchFamily="34" charset="0"/>
              <a:buChar char="»"/>
              <a:defRPr sz="2000"/>
            </a:lvl3pPr>
          </a:lstStyle>
          <a:p>
            <a:pPr lvl="0"/>
            <a:r>
              <a:rPr lang="en-US"/>
              <a:t>Type text here</a:t>
            </a:r>
          </a:p>
          <a:p>
            <a:pPr lvl="1"/>
            <a:r>
              <a:rPr lang="en-US"/>
              <a:t>Second level if required</a:t>
            </a:r>
          </a:p>
          <a:p>
            <a:pPr lvl="2"/>
            <a:r>
              <a:rPr lang="en-US"/>
              <a:t>Third level if required</a:t>
            </a:r>
            <a:endParaRPr lang="en-AU"/>
          </a:p>
        </p:txBody>
      </p:sp>
    </p:spTree>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Heading and text">
    <p:spTree>
      <p:nvGrpSpPr>
        <p:cNvPr id="1" name=""/>
        <p:cNvGrpSpPr/>
        <p:nvPr/>
      </p:nvGrpSpPr>
      <p:grpSpPr>
        <a:xfrm>
          <a:off x="0" y="0"/>
          <a:ext cx="0" cy="0"/>
          <a:chOff x="0" y="0"/>
          <a:chExt cx="0" cy="0"/>
        </a:xfrm>
      </p:grpSpPr>
      <p:sp>
        <p:nvSpPr>
          <p:cNvPr id="11" name="Text Placeholder 3"/>
          <p:cNvSpPr>
            <a:spLocks noGrp="1"/>
          </p:cNvSpPr>
          <p:nvPr>
            <p:ph type="body" sz="quarter" idx="11" hasCustomPrompt="1"/>
          </p:nvPr>
        </p:nvSpPr>
        <p:spPr>
          <a:xfrm>
            <a:off x="416217" y="428627"/>
            <a:ext cx="8290903" cy="647700"/>
          </a:xfrm>
          <a:prstGeom prst="rect">
            <a:avLst/>
          </a:prstGeom>
        </p:spPr>
        <p:txBody>
          <a:bodyPr anchor="t"/>
          <a:lstStyle>
            <a:lvl1pPr marL="0" indent="0">
              <a:lnSpc>
                <a:spcPct val="90000"/>
              </a:lnSpc>
              <a:buNone/>
              <a:defRPr sz="3600" b="1" baseline="0">
                <a:solidFill>
                  <a:srgbClr val="054A89"/>
                </a:solidFill>
              </a:defRPr>
            </a:lvl1pPr>
          </a:lstStyle>
          <a:p>
            <a:pPr lvl="0"/>
            <a:r>
              <a:rPr lang="en-US" dirty="0"/>
              <a:t>Type heading here</a:t>
            </a:r>
            <a:endParaRPr lang="en-AU" dirty="0"/>
          </a:p>
        </p:txBody>
      </p:sp>
      <p:sp>
        <p:nvSpPr>
          <p:cNvPr id="12" name="Text Placeholder 3"/>
          <p:cNvSpPr>
            <a:spLocks noGrp="1"/>
          </p:cNvSpPr>
          <p:nvPr>
            <p:ph type="body" sz="quarter" idx="12" hasCustomPrompt="1"/>
          </p:nvPr>
        </p:nvSpPr>
        <p:spPr>
          <a:xfrm>
            <a:off x="416209" y="1295405"/>
            <a:ext cx="8280751" cy="3685304"/>
          </a:xfrm>
          <a:prstGeom prst="rect">
            <a:avLst/>
          </a:prstGeom>
        </p:spPr>
        <p:txBody>
          <a:bodyPr/>
          <a:lstStyle>
            <a:lvl1pPr marL="342900" indent="-342900">
              <a:lnSpc>
                <a:spcPct val="90000"/>
              </a:lnSpc>
              <a:spcBef>
                <a:spcPts val="0"/>
              </a:spcBef>
              <a:spcAft>
                <a:spcPts val="0"/>
              </a:spcAft>
              <a:buFont typeface="Arial" panose="020B0604020202020204" pitchFamily="34" charset="0"/>
              <a:buChar char="•"/>
              <a:defRPr sz="2400" b="0" baseline="0">
                <a:solidFill>
                  <a:schemeClr val="tx1"/>
                </a:solidFill>
              </a:defRPr>
            </a:lvl1pPr>
            <a:lvl2pPr>
              <a:defRPr sz="2000"/>
            </a:lvl2pPr>
            <a:lvl3pPr marL="1143000" indent="-228600">
              <a:buFont typeface="Arial" panose="020B0604020202020204" pitchFamily="34" charset="0"/>
              <a:buChar char="»"/>
              <a:defRPr sz="2000"/>
            </a:lvl3pPr>
          </a:lstStyle>
          <a:p>
            <a:pPr lvl="0"/>
            <a:r>
              <a:rPr lang="en-US" dirty="0"/>
              <a:t>Type text here</a:t>
            </a:r>
          </a:p>
          <a:p>
            <a:pPr lvl="1"/>
            <a:r>
              <a:rPr lang="en-US" dirty="0"/>
              <a:t>Second level if required</a:t>
            </a:r>
          </a:p>
          <a:p>
            <a:pPr lvl="2"/>
            <a:r>
              <a:rPr lang="en-US" dirty="0"/>
              <a:t>Third level if required</a:t>
            </a:r>
            <a:endParaRPr lang="en-AU" dirty="0"/>
          </a:p>
        </p:txBody>
      </p:sp>
    </p:spTree>
    <p:extLst>
      <p:ext uri="{BB962C8B-B14F-4D97-AF65-F5344CB8AC3E}">
        <p14:creationId xmlns:p14="http://schemas.microsoft.com/office/powerpoint/2010/main" val="3133326125"/>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oter:Text left/Image righ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C20FB18-372E-8048-B367-776BEFCD7F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54500"/>
            <a:ext cx="9144000" cy="889000"/>
          </a:xfrm>
          <a:prstGeom prst="rect">
            <a:avLst/>
          </a:prstGeom>
        </p:spPr>
      </p:pic>
      <p:sp>
        <p:nvSpPr>
          <p:cNvPr id="5" name="Picture Placeholder 4"/>
          <p:cNvSpPr>
            <a:spLocks noGrp="1"/>
          </p:cNvSpPr>
          <p:nvPr>
            <p:ph type="pic" sz="quarter" idx="10" hasCustomPrompt="1"/>
          </p:nvPr>
        </p:nvSpPr>
        <p:spPr>
          <a:xfrm>
            <a:off x="4570413" y="-1"/>
            <a:ext cx="4573587" cy="4276725"/>
          </a:xfrm>
          <a:prstGeom prst="rect">
            <a:avLst/>
          </a:prstGeom>
        </p:spPr>
        <p:txBody>
          <a:bodyPr anchor="ctr"/>
          <a:lstStyle>
            <a:lvl1pPr marL="0" marR="0" indent="0" algn="ctr" defTabSz="914400" rtl="0" eaLnBrk="0" fontAlgn="base" latinLnBrk="0" hangingPunct="0">
              <a:lnSpc>
                <a:spcPct val="100000"/>
              </a:lnSpc>
              <a:spcBef>
                <a:spcPct val="20000"/>
              </a:spcBef>
              <a:spcAft>
                <a:spcPct val="0"/>
              </a:spcAft>
              <a:buClrTx/>
              <a:buSzTx/>
              <a:buFontTx/>
              <a:buNone/>
              <a:tabLst/>
              <a:defRPr i="1">
                <a:solidFill>
                  <a:srgbClr val="E632C0"/>
                </a:solidFill>
              </a:defRPr>
            </a:lvl1pPr>
          </a:lstStyle>
          <a:p>
            <a:r>
              <a:rPr lang="en-US"/>
              <a:t>Drag or insert image/chart/table to placeholder. Or c</a:t>
            </a:r>
            <a:r>
              <a:rPr lang="en-AU"/>
              <a:t>lick </a:t>
            </a:r>
            <a:br>
              <a:rPr lang="en-AU"/>
            </a:br>
            <a:r>
              <a:rPr lang="en-AU"/>
              <a:t>icon to add.</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578" y="4504556"/>
            <a:ext cx="1416826" cy="421143"/>
          </a:xfrm>
          <a:prstGeom prst="rect">
            <a:avLst/>
          </a:prstGeom>
        </p:spPr>
      </p:pic>
      <p:sp>
        <p:nvSpPr>
          <p:cNvPr id="12" name="Text Placeholder 3"/>
          <p:cNvSpPr>
            <a:spLocks noGrp="1"/>
          </p:cNvSpPr>
          <p:nvPr>
            <p:ph type="body" sz="quarter" idx="11" hasCustomPrompt="1"/>
          </p:nvPr>
        </p:nvSpPr>
        <p:spPr>
          <a:xfrm>
            <a:off x="416217" y="428627"/>
            <a:ext cx="3820503" cy="647700"/>
          </a:xfrm>
          <a:prstGeom prst="rect">
            <a:avLst/>
          </a:prstGeom>
        </p:spPr>
        <p:txBody>
          <a:bodyPr anchor="t"/>
          <a:lstStyle>
            <a:lvl1pPr marL="0" indent="0">
              <a:lnSpc>
                <a:spcPct val="90000"/>
              </a:lnSpc>
              <a:buNone/>
              <a:defRPr sz="3600" b="1">
                <a:solidFill>
                  <a:srgbClr val="054A89"/>
                </a:solidFill>
              </a:defRPr>
            </a:lvl1pPr>
          </a:lstStyle>
          <a:p>
            <a:pPr lvl="0"/>
            <a:r>
              <a:rPr lang="en-US"/>
              <a:t>Type heading</a:t>
            </a:r>
            <a:endParaRPr lang="en-AU"/>
          </a:p>
        </p:txBody>
      </p:sp>
      <p:sp>
        <p:nvSpPr>
          <p:cNvPr id="13" name="Text Placeholder 3"/>
          <p:cNvSpPr>
            <a:spLocks noGrp="1"/>
          </p:cNvSpPr>
          <p:nvPr>
            <p:ph type="body" sz="quarter" idx="12" hasCustomPrompt="1"/>
          </p:nvPr>
        </p:nvSpPr>
        <p:spPr>
          <a:xfrm>
            <a:off x="416209" y="1295405"/>
            <a:ext cx="3810351" cy="2514595"/>
          </a:xfrm>
          <a:prstGeom prst="rect">
            <a:avLst/>
          </a:prstGeom>
        </p:spPr>
        <p:txBody>
          <a:bodyPr/>
          <a:lstStyle>
            <a:lvl1pPr marL="342900" indent="-342900">
              <a:lnSpc>
                <a:spcPct val="90000"/>
              </a:lnSpc>
              <a:spcBef>
                <a:spcPts val="0"/>
              </a:spcBef>
              <a:spcAft>
                <a:spcPts val="1200"/>
              </a:spcAft>
              <a:buFont typeface="Arial" panose="020B0604020202020204" pitchFamily="34" charset="0"/>
              <a:buChar char="•"/>
              <a:defRPr sz="2400" b="0" baseline="0">
                <a:solidFill>
                  <a:schemeClr val="tx1"/>
                </a:solidFill>
              </a:defRPr>
            </a:lvl1pPr>
          </a:lstStyle>
          <a:p>
            <a:pPr lvl="0"/>
            <a:r>
              <a:rPr lang="en-US"/>
              <a:t>Type text here</a:t>
            </a:r>
            <a:endParaRPr lang="en-AU"/>
          </a:p>
        </p:txBody>
      </p:sp>
    </p:spTree>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oter:Text right/Image lef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9D5B3DD-81C4-9F4B-B660-B393B3F433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54500"/>
            <a:ext cx="9144000" cy="8890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578" y="4504556"/>
            <a:ext cx="1416826" cy="421143"/>
          </a:xfrm>
          <a:prstGeom prst="rect">
            <a:avLst/>
          </a:prstGeom>
        </p:spPr>
      </p:pic>
      <p:sp>
        <p:nvSpPr>
          <p:cNvPr id="5" name="Picture Placeholder 4"/>
          <p:cNvSpPr>
            <a:spLocks noGrp="1"/>
          </p:cNvSpPr>
          <p:nvPr>
            <p:ph type="pic" sz="quarter" idx="10" hasCustomPrompt="1"/>
          </p:nvPr>
        </p:nvSpPr>
        <p:spPr>
          <a:xfrm>
            <a:off x="0" y="1"/>
            <a:ext cx="4572000" cy="4273550"/>
          </a:xfrm>
          <a:prstGeom prst="rect">
            <a:avLst/>
          </a:prstGeom>
        </p:spPr>
        <p:txBody>
          <a:bodyPr anchor="ctr"/>
          <a:lstStyle>
            <a:lvl1pPr marL="0" marR="0" indent="0" algn="ctr" defTabSz="914400" rtl="0" eaLnBrk="0" fontAlgn="base" latinLnBrk="0" hangingPunct="0">
              <a:lnSpc>
                <a:spcPct val="100000"/>
              </a:lnSpc>
              <a:spcBef>
                <a:spcPct val="20000"/>
              </a:spcBef>
              <a:spcAft>
                <a:spcPct val="0"/>
              </a:spcAft>
              <a:buClrTx/>
              <a:buSzTx/>
              <a:buFontTx/>
              <a:buNone/>
              <a:tabLst/>
              <a:defRPr i="1">
                <a:solidFill>
                  <a:srgbClr val="E632C0"/>
                </a:solidFill>
              </a:defRPr>
            </a:lvl1pPr>
          </a:lstStyle>
          <a:p>
            <a:r>
              <a:rPr lang="en-US"/>
              <a:t>Drag or insert image/chart/table to placeholder. Or c</a:t>
            </a:r>
            <a:r>
              <a:rPr lang="en-AU"/>
              <a:t>lick </a:t>
            </a:r>
            <a:br>
              <a:rPr lang="en-AU"/>
            </a:br>
            <a:r>
              <a:rPr lang="en-AU"/>
              <a:t>icon to add.</a:t>
            </a:r>
          </a:p>
        </p:txBody>
      </p:sp>
      <p:sp>
        <p:nvSpPr>
          <p:cNvPr id="12" name="Text Placeholder 3"/>
          <p:cNvSpPr>
            <a:spLocks noGrp="1"/>
          </p:cNvSpPr>
          <p:nvPr>
            <p:ph type="body" sz="quarter" idx="11" hasCustomPrompt="1"/>
          </p:nvPr>
        </p:nvSpPr>
        <p:spPr>
          <a:xfrm>
            <a:off x="4947577" y="428627"/>
            <a:ext cx="3820503" cy="647700"/>
          </a:xfrm>
          <a:prstGeom prst="rect">
            <a:avLst/>
          </a:prstGeom>
        </p:spPr>
        <p:txBody>
          <a:bodyPr anchor="t"/>
          <a:lstStyle>
            <a:lvl1pPr marL="0" indent="0">
              <a:lnSpc>
                <a:spcPct val="90000"/>
              </a:lnSpc>
              <a:buNone/>
              <a:defRPr sz="3600" b="1">
                <a:solidFill>
                  <a:srgbClr val="054A89"/>
                </a:solidFill>
              </a:defRPr>
            </a:lvl1pPr>
          </a:lstStyle>
          <a:p>
            <a:pPr lvl="0"/>
            <a:r>
              <a:rPr lang="en-US"/>
              <a:t>Type heading</a:t>
            </a:r>
            <a:endParaRPr lang="en-AU"/>
          </a:p>
        </p:txBody>
      </p:sp>
      <p:sp>
        <p:nvSpPr>
          <p:cNvPr id="13" name="Text Placeholder 3"/>
          <p:cNvSpPr>
            <a:spLocks noGrp="1"/>
          </p:cNvSpPr>
          <p:nvPr>
            <p:ph type="body" sz="quarter" idx="12" hasCustomPrompt="1"/>
          </p:nvPr>
        </p:nvSpPr>
        <p:spPr>
          <a:xfrm>
            <a:off x="4947569" y="1295405"/>
            <a:ext cx="3810351" cy="2514595"/>
          </a:xfrm>
          <a:prstGeom prst="rect">
            <a:avLst/>
          </a:prstGeom>
        </p:spPr>
        <p:txBody>
          <a:bodyPr/>
          <a:lstStyle>
            <a:lvl1pPr marL="342900" indent="-342900">
              <a:lnSpc>
                <a:spcPct val="90000"/>
              </a:lnSpc>
              <a:spcBef>
                <a:spcPts val="0"/>
              </a:spcBef>
              <a:spcAft>
                <a:spcPts val="1200"/>
              </a:spcAft>
              <a:buFont typeface="Arial" panose="020B0604020202020204" pitchFamily="34" charset="0"/>
              <a:buChar char="•"/>
              <a:defRPr sz="2400" b="0" baseline="0">
                <a:solidFill>
                  <a:schemeClr val="tx1"/>
                </a:solidFill>
              </a:defRPr>
            </a:lvl1pPr>
          </a:lstStyle>
          <a:p>
            <a:pPr lvl="0"/>
            <a:r>
              <a:rPr lang="en-US"/>
              <a:t>Type text here</a:t>
            </a:r>
            <a:endParaRPr lang="en-AU"/>
          </a:p>
        </p:txBody>
      </p:sp>
    </p:spTree>
    <p:extLst>
      <p:ext uri="{BB962C8B-B14F-4D97-AF65-F5344CB8AC3E}">
        <p14:creationId xmlns:p14="http://schemas.microsoft.com/office/powerpoint/2010/main" val="1903362708"/>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oter:Full screen im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C448AA-A810-3541-838F-89503E9EE5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54500"/>
            <a:ext cx="9144000" cy="889000"/>
          </a:xfrm>
          <a:prstGeom prst="rect">
            <a:avLst/>
          </a:prstGeom>
        </p:spPr>
      </p:pic>
      <p:sp>
        <p:nvSpPr>
          <p:cNvPr id="3" name="Picture Placeholder 2"/>
          <p:cNvSpPr>
            <a:spLocks noGrp="1"/>
          </p:cNvSpPr>
          <p:nvPr>
            <p:ph type="pic" sz="quarter" idx="11" hasCustomPrompt="1"/>
          </p:nvPr>
        </p:nvSpPr>
        <p:spPr>
          <a:xfrm>
            <a:off x="0" y="1"/>
            <a:ext cx="9144000" cy="4264818"/>
          </a:xfrm>
          <a:prstGeom prst="rect">
            <a:avLst/>
          </a:prstGeom>
        </p:spPr>
        <p:txBody>
          <a:bodyPr vert="horz" anchor="ctr"/>
          <a:lstStyle>
            <a:lvl1pPr marL="0" indent="0" algn="ctr">
              <a:buNone/>
              <a:defRPr i="1" baseline="0">
                <a:solidFill>
                  <a:srgbClr val="E632C0"/>
                </a:solidFill>
              </a:defRPr>
            </a:lvl1pPr>
          </a:lstStyle>
          <a:p>
            <a:r>
              <a:rPr lang="en-US"/>
              <a:t>Drag or insert image/chart/table </a:t>
            </a:r>
          </a:p>
          <a:p>
            <a:r>
              <a:rPr lang="en-US"/>
              <a:t>to placeholder. </a:t>
            </a:r>
          </a:p>
          <a:p>
            <a:r>
              <a:rPr lang="en-US"/>
              <a:t>Or c</a:t>
            </a:r>
            <a:r>
              <a:rPr lang="en-AU"/>
              <a:t>lick icon to add.</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578" y="4504556"/>
            <a:ext cx="1416826" cy="421143"/>
          </a:xfrm>
          <a:prstGeom prst="rect">
            <a:avLst/>
          </a:prstGeom>
        </p:spPr>
      </p:pic>
    </p:spTree>
    <p:extLst>
      <p:ext uri="{BB962C8B-B14F-4D97-AF65-F5344CB8AC3E}">
        <p14:creationId xmlns:p14="http://schemas.microsoft.com/office/powerpoint/2010/main" val="768241564"/>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oter: heading and full screen ima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51B5293-C01E-AE4B-B09A-72C45EC0AC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54500"/>
            <a:ext cx="9144000" cy="889000"/>
          </a:xfrm>
          <a:prstGeom prst="rect">
            <a:avLst/>
          </a:prstGeom>
        </p:spPr>
      </p:pic>
      <p:sp>
        <p:nvSpPr>
          <p:cNvPr id="3" name="Picture Placeholder 2"/>
          <p:cNvSpPr>
            <a:spLocks noGrp="1"/>
          </p:cNvSpPr>
          <p:nvPr>
            <p:ph type="pic" sz="quarter" idx="11" hasCustomPrompt="1"/>
          </p:nvPr>
        </p:nvSpPr>
        <p:spPr>
          <a:xfrm>
            <a:off x="0" y="1247587"/>
            <a:ext cx="9144000" cy="3017231"/>
          </a:xfrm>
          <a:prstGeom prst="rect">
            <a:avLst/>
          </a:prstGeom>
        </p:spPr>
        <p:txBody>
          <a:bodyPr vert="horz" anchor="ctr"/>
          <a:lstStyle>
            <a:lvl1pPr marL="0" indent="0" algn="ctr">
              <a:buNone/>
              <a:defRPr i="1" baseline="0">
                <a:solidFill>
                  <a:srgbClr val="E632C0"/>
                </a:solidFill>
              </a:defRPr>
            </a:lvl1pPr>
          </a:lstStyle>
          <a:p>
            <a:r>
              <a:rPr lang="en-US"/>
              <a:t>Drag or insert image/chart/table </a:t>
            </a:r>
          </a:p>
          <a:p>
            <a:r>
              <a:rPr lang="en-US"/>
              <a:t>to placeholder. </a:t>
            </a:r>
          </a:p>
          <a:p>
            <a:r>
              <a:rPr lang="en-US"/>
              <a:t>Or c</a:t>
            </a:r>
            <a:r>
              <a:rPr lang="en-AU"/>
              <a:t>lick icon to add.</a:t>
            </a:r>
          </a:p>
        </p:txBody>
      </p:sp>
      <p:sp>
        <p:nvSpPr>
          <p:cNvPr id="5" name="Text Placeholder 3"/>
          <p:cNvSpPr>
            <a:spLocks noGrp="1"/>
          </p:cNvSpPr>
          <p:nvPr>
            <p:ph type="body" sz="quarter" idx="11" hasCustomPrompt="1"/>
          </p:nvPr>
        </p:nvSpPr>
        <p:spPr>
          <a:xfrm>
            <a:off x="416217" y="428627"/>
            <a:ext cx="8290903" cy="647700"/>
          </a:xfrm>
          <a:prstGeom prst="rect">
            <a:avLst/>
          </a:prstGeom>
        </p:spPr>
        <p:txBody>
          <a:bodyPr anchor="t"/>
          <a:lstStyle>
            <a:lvl1pPr marL="0" indent="0">
              <a:lnSpc>
                <a:spcPct val="90000"/>
              </a:lnSpc>
              <a:buNone/>
              <a:defRPr sz="3600" b="1" baseline="0">
                <a:solidFill>
                  <a:srgbClr val="054A89"/>
                </a:solidFill>
                <a:latin typeface="Altis UniSA" panose="020B0603030000000003" pitchFamily="34" charset="77"/>
              </a:defRPr>
            </a:lvl1pPr>
          </a:lstStyle>
          <a:p>
            <a:pPr lvl="0"/>
            <a:r>
              <a:rPr lang="en-US"/>
              <a:t>Type heading here</a:t>
            </a:r>
            <a:endParaRPr lang="en-AU"/>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578" y="4504556"/>
            <a:ext cx="1416826" cy="421143"/>
          </a:xfrm>
          <a:prstGeom prst="rect">
            <a:avLst/>
          </a:prstGeom>
        </p:spPr>
      </p:pic>
    </p:spTree>
    <p:extLst>
      <p:ext uri="{BB962C8B-B14F-4D97-AF65-F5344CB8AC3E}">
        <p14:creationId xmlns:p14="http://schemas.microsoft.com/office/powerpoint/2010/main" val="506107145"/>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8EBF3C-6C79-414F-B2F0-C45AE2BA79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Picture 3" descr="UniSA New Portrait whit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29784" y="904205"/>
            <a:ext cx="2084432" cy="1667545"/>
          </a:xfrm>
          <a:prstGeom prst="rect">
            <a:avLst/>
          </a:prstGeom>
        </p:spPr>
      </p:pic>
      <p:pic>
        <p:nvPicPr>
          <p:cNvPr id="6" name="Picture 5" descr="UniSA New Portrait whit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29784" y="904205"/>
            <a:ext cx="2084432" cy="1667545"/>
          </a:xfrm>
          <a:prstGeom prst="rect">
            <a:avLst/>
          </a:prstGeom>
        </p:spPr>
      </p:pic>
      <p:sp>
        <p:nvSpPr>
          <p:cNvPr id="9" name="Rectangle 11"/>
          <p:cNvSpPr>
            <a:spLocks noGrp="1" noChangeArrowheads="1"/>
          </p:cNvSpPr>
          <p:nvPr>
            <p:ph type="subTitle" sz="quarter" idx="1" hasCustomPrompt="1"/>
          </p:nvPr>
        </p:nvSpPr>
        <p:spPr bwMode="auto">
          <a:xfrm>
            <a:off x="0" y="3332829"/>
            <a:ext cx="9143999" cy="1249331"/>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marL="0" indent="0" algn="ctr">
              <a:buFontTx/>
              <a:buNone/>
              <a:defRPr sz="3200" baseline="0">
                <a:solidFill>
                  <a:schemeClr val="bg1"/>
                </a:solidFill>
                <a:latin typeface="Altis UniSA" panose="020B0603030000000003" pitchFamily="34" charset="77"/>
              </a:defRPr>
            </a:lvl1pPr>
          </a:lstStyle>
          <a:p>
            <a:r>
              <a:rPr lang="en-US"/>
              <a:t>Insert text or delete if not required</a:t>
            </a:r>
          </a:p>
        </p:txBody>
      </p:sp>
    </p:spTree>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3848056"/>
            <a:ext cx="9144000" cy="1295400"/>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6745" y="4297442"/>
            <a:ext cx="1462531" cy="434729"/>
          </a:xfrm>
          <a:prstGeom prst="rect">
            <a:avLst/>
          </a:prstGeom>
        </p:spPr>
      </p:pic>
      <p:sp>
        <p:nvSpPr>
          <p:cNvPr id="4" name="Text Placeholder 3"/>
          <p:cNvSpPr>
            <a:spLocks noGrp="1"/>
          </p:cNvSpPr>
          <p:nvPr>
            <p:ph type="body" sz="quarter" idx="10" hasCustomPrompt="1"/>
          </p:nvPr>
        </p:nvSpPr>
        <p:spPr>
          <a:xfrm>
            <a:off x="409577" y="321470"/>
            <a:ext cx="8258175" cy="485775"/>
          </a:xfrm>
          <a:prstGeom prst="rect">
            <a:avLst/>
          </a:prstGeom>
        </p:spPr>
        <p:txBody>
          <a:bodyPr/>
          <a:lstStyle>
            <a:lvl1pPr marL="0" indent="0">
              <a:buNone/>
              <a:defRPr b="1">
                <a:solidFill>
                  <a:srgbClr val="0000C8"/>
                </a:solidFill>
              </a:defRPr>
            </a:lvl1pPr>
          </a:lstStyle>
          <a:p>
            <a:pPr lvl="0"/>
            <a:r>
              <a:rPr lang="en-US"/>
              <a:t>Title</a:t>
            </a:r>
            <a:endParaRPr lang="en-AU"/>
          </a:p>
        </p:txBody>
      </p:sp>
      <p:sp>
        <p:nvSpPr>
          <p:cNvPr id="6" name="Text Placeholder 3"/>
          <p:cNvSpPr>
            <a:spLocks noGrp="1"/>
          </p:cNvSpPr>
          <p:nvPr>
            <p:ph type="body" sz="quarter" idx="11" hasCustomPrompt="1"/>
          </p:nvPr>
        </p:nvSpPr>
        <p:spPr>
          <a:xfrm>
            <a:off x="414338" y="971551"/>
            <a:ext cx="8258175" cy="485775"/>
          </a:xfrm>
          <a:prstGeom prst="rect">
            <a:avLst/>
          </a:prstGeom>
        </p:spPr>
        <p:txBody>
          <a:bodyPr/>
          <a:lstStyle>
            <a:lvl1pPr marL="0" indent="0">
              <a:buNone/>
              <a:defRPr sz="2000" b="1">
                <a:solidFill>
                  <a:schemeClr val="tx1"/>
                </a:solidFill>
              </a:defRPr>
            </a:lvl1pPr>
          </a:lstStyle>
          <a:p>
            <a:pPr lvl="0"/>
            <a:r>
              <a:rPr lang="en-US"/>
              <a:t>Text</a:t>
            </a:r>
          </a:p>
          <a:p>
            <a:pPr lvl="0"/>
            <a:endParaRPr lang="en-AU"/>
          </a:p>
        </p:txBody>
      </p:sp>
    </p:spTree>
    <p:extLst>
      <p:ext uri="{BB962C8B-B14F-4D97-AF65-F5344CB8AC3E}">
        <p14:creationId xmlns:p14="http://schemas.microsoft.com/office/powerpoint/2010/main" val="3044184099"/>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6/16/2025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862687024"/>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1" name="Text Box 17"/>
          <p:cNvSpPr txBox="1">
            <a:spLocks noChangeArrowheads="1"/>
          </p:cNvSpPr>
          <p:nvPr/>
        </p:nvSpPr>
        <p:spPr bwMode="auto">
          <a:xfrm>
            <a:off x="2971800" y="290514"/>
            <a:ext cx="3200400" cy="461665"/>
          </a:xfrm>
          <a:prstGeom prst="rect">
            <a:avLst/>
          </a:prstGeom>
          <a:noFill/>
          <a:ln w="9525">
            <a:noFill/>
            <a:miter lim="800000"/>
            <a:headEnd/>
            <a:tailEnd/>
          </a:ln>
        </p:spPr>
        <p:txBody>
          <a:bodyPr>
            <a:spAutoFit/>
          </a:bodyPr>
          <a:lstStyle/>
          <a:p>
            <a:pPr algn="ctr">
              <a:spcBef>
                <a:spcPct val="50000"/>
              </a:spcBef>
              <a:defRPr/>
            </a:pPr>
            <a:endParaRPr lang="en-US">
              <a:solidFill>
                <a:schemeClr val="bg1"/>
              </a:solidFill>
            </a:endParaRPr>
          </a:p>
        </p:txBody>
      </p:sp>
    </p:spTree>
  </p:cSld>
  <p:clrMap bg1="lt1" tx1="dk1" bg2="lt2" tx2="dk2" accent1="accent1" accent2="accent2" accent3="accent3" accent4="accent4" accent5="accent5" accent6="accent6" hlink="hlink" folHlink="folHlink"/>
  <p:sldLayoutIdLst>
    <p:sldLayoutId id="2147483658" r:id="rId1"/>
    <p:sldLayoutId id="2147483650" r:id="rId2"/>
    <p:sldLayoutId id="2147483651" r:id="rId3"/>
    <p:sldLayoutId id="2147483654" r:id="rId4"/>
    <p:sldLayoutId id="2147483659" r:id="rId5"/>
    <p:sldLayoutId id="2147483660" r:id="rId6"/>
    <p:sldLayoutId id="2147483649" r:id="rId7"/>
    <p:sldLayoutId id="2147483662" r:id="rId8"/>
  </p:sldLayoutIdLst>
  <mc:AlternateContent xmlns:mc="http://schemas.openxmlformats.org/markup-compatibility/2006">
    <mc:Choice xmlns:p14="http://schemas.microsoft.com/office/powerpoint/2010/main" Requires="p14">
      <p:transition p14:dur="10">
        <p:fade/>
      </p:transition>
    </mc:Choice>
    <mc:Fallback>
      <p:transition>
        <p:fade/>
      </p:transition>
    </mc:Fallback>
  </mc:AlternateContent>
  <p:txStyles>
    <p:titleStyle>
      <a:lvl1pPr algn="ctr" rtl="0" eaLnBrk="1" fontAlgn="base" hangingPunct="1">
        <a:spcBef>
          <a:spcPct val="0"/>
        </a:spcBef>
        <a:spcAft>
          <a:spcPct val="0"/>
        </a:spcAft>
        <a:defRPr sz="4400">
          <a:solidFill>
            <a:schemeClr val="tx2"/>
          </a:solidFill>
          <a:latin typeface="+mj-lt"/>
          <a:ea typeface="Arial" pitchFamily="-65" charset="0"/>
          <a:cs typeface="+mj-cs"/>
        </a:defRPr>
      </a:lvl1pPr>
      <a:lvl2pPr algn="ctr" rtl="0" eaLnBrk="1" fontAlgn="base" hangingPunct="1">
        <a:spcBef>
          <a:spcPct val="0"/>
        </a:spcBef>
        <a:spcAft>
          <a:spcPct val="0"/>
        </a:spcAft>
        <a:defRPr sz="4400">
          <a:solidFill>
            <a:schemeClr val="tx2"/>
          </a:solidFill>
          <a:latin typeface="Arial" charset="0"/>
          <a:ea typeface="Arial" pitchFamily="-65" charset="0"/>
          <a:cs typeface="Arial" charset="0"/>
        </a:defRPr>
      </a:lvl2pPr>
      <a:lvl3pPr algn="ctr" rtl="0" eaLnBrk="1" fontAlgn="base" hangingPunct="1">
        <a:spcBef>
          <a:spcPct val="0"/>
        </a:spcBef>
        <a:spcAft>
          <a:spcPct val="0"/>
        </a:spcAft>
        <a:defRPr sz="4400">
          <a:solidFill>
            <a:schemeClr val="tx2"/>
          </a:solidFill>
          <a:latin typeface="Arial" charset="0"/>
          <a:ea typeface="Arial" pitchFamily="-65" charset="0"/>
          <a:cs typeface="Arial" charset="0"/>
        </a:defRPr>
      </a:lvl3pPr>
      <a:lvl4pPr algn="ctr" rtl="0" eaLnBrk="1" fontAlgn="base" hangingPunct="1">
        <a:spcBef>
          <a:spcPct val="0"/>
        </a:spcBef>
        <a:spcAft>
          <a:spcPct val="0"/>
        </a:spcAft>
        <a:defRPr sz="4400">
          <a:solidFill>
            <a:schemeClr val="tx2"/>
          </a:solidFill>
          <a:latin typeface="Arial" charset="0"/>
          <a:ea typeface="Arial" pitchFamily="-65" charset="0"/>
          <a:cs typeface="Arial" charset="0"/>
        </a:defRPr>
      </a:lvl4pPr>
      <a:lvl5pPr algn="ctr" rtl="0" eaLnBrk="1" fontAlgn="base" hangingPunct="1">
        <a:spcBef>
          <a:spcPct val="0"/>
        </a:spcBef>
        <a:spcAft>
          <a:spcPct val="0"/>
        </a:spcAft>
        <a:defRPr sz="4400">
          <a:solidFill>
            <a:schemeClr val="tx2"/>
          </a:solidFill>
          <a:latin typeface="Arial" charset="0"/>
          <a:ea typeface="Arial" pitchFamily="-65"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Arial" pitchFamily="-65" charset="0"/>
          <a:cs typeface="+mn-cs"/>
        </a:defRPr>
      </a:lvl1pPr>
      <a:lvl2pPr marL="742950" indent="-285750" algn="l" rtl="0" eaLnBrk="1" fontAlgn="base" hangingPunct="1">
        <a:spcBef>
          <a:spcPct val="20000"/>
        </a:spcBef>
        <a:spcAft>
          <a:spcPct val="0"/>
        </a:spcAft>
        <a:buChar char="–"/>
        <a:defRPr sz="2800">
          <a:solidFill>
            <a:schemeClr val="tx1"/>
          </a:solidFill>
          <a:latin typeface="+mn-lt"/>
          <a:ea typeface="Arial" pitchFamily="-65" charset="0"/>
          <a:cs typeface="+mn-cs"/>
        </a:defRPr>
      </a:lvl2pPr>
      <a:lvl3pPr marL="1143000" indent="-228600" algn="l" rtl="0" eaLnBrk="1" fontAlgn="base" hangingPunct="1">
        <a:spcBef>
          <a:spcPct val="20000"/>
        </a:spcBef>
        <a:spcAft>
          <a:spcPct val="0"/>
        </a:spcAft>
        <a:buChar char="•"/>
        <a:defRPr sz="2400">
          <a:solidFill>
            <a:schemeClr val="tx1"/>
          </a:solidFill>
          <a:latin typeface="+mn-lt"/>
          <a:ea typeface="Arial" pitchFamily="-65" charset="0"/>
          <a:cs typeface="+mn-cs"/>
        </a:defRPr>
      </a:lvl3pPr>
      <a:lvl4pPr marL="1600200" indent="-228600" algn="l" rtl="0" eaLnBrk="1" fontAlgn="base" hangingPunct="1">
        <a:spcBef>
          <a:spcPct val="20000"/>
        </a:spcBef>
        <a:spcAft>
          <a:spcPct val="0"/>
        </a:spcAft>
        <a:buChar char="–"/>
        <a:defRPr sz="2000">
          <a:solidFill>
            <a:schemeClr val="tx1"/>
          </a:solidFill>
          <a:latin typeface="+mn-lt"/>
          <a:ea typeface="Arial" pitchFamily="-65" charset="0"/>
          <a:cs typeface="+mn-cs"/>
        </a:defRPr>
      </a:lvl4pPr>
      <a:lvl5pPr marL="2057400" indent="-228600" algn="l" rtl="0" eaLnBrk="1" fontAlgn="base" hangingPunct="1">
        <a:spcBef>
          <a:spcPct val="20000"/>
        </a:spcBef>
        <a:spcAft>
          <a:spcPct val="0"/>
        </a:spcAft>
        <a:buChar char="»"/>
        <a:defRPr sz="2000">
          <a:solidFill>
            <a:schemeClr val="tx1"/>
          </a:solidFill>
          <a:latin typeface="+mn-lt"/>
          <a:ea typeface="Arial" pitchFamily="-65"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BCAD085-E8A6-8845-BD4E-CB4CCA059FC4}" type="datetimeFigureOut">
              <a:rPr lang="en-US" smtClean="0"/>
              <a:t>6/16/2025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82969525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mc:AlternateContent xmlns:mc="http://schemas.openxmlformats.org/markup-compatibility/2006">
    <mc:Choice xmlns:p14="http://schemas.microsoft.com/office/powerpoint/2010/main" Requires="p14">
      <p:transition p14:dur="10">
        <p:fade/>
      </p:transition>
    </mc:Choice>
    <mc:Fallback>
      <p:transition>
        <p:fade/>
      </p:transition>
    </mc:Fallback>
  </mc:AlternateConten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0.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0.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0.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0.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0.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0.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69.jpeg"/><Relationship Id="rId1" Type="http://schemas.openxmlformats.org/officeDocument/2006/relationships/slideLayout" Target="../slideLayouts/slideLayout10.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0.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0.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0.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0.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0.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0.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10.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9.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10.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10.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10.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sz="quarter"/>
          </p:nvPr>
        </p:nvSpPr>
        <p:spPr>
          <a:xfrm>
            <a:off x="1447007" y="1904314"/>
            <a:ext cx="6437083" cy="843280"/>
          </a:xfrm>
        </p:spPr>
        <p:txBody>
          <a:bodyPr/>
          <a:lstStyle/>
          <a:p>
            <a:r>
              <a:rPr lang="en-US" sz="2000" dirty="0"/>
              <a:t>Researching While Teaching Series </a:t>
            </a:r>
            <a:br>
              <a:rPr lang="en-US" sz="2000" dirty="0"/>
            </a:br>
            <a:r>
              <a:rPr lang="en-US" sz="2000" dirty="0"/>
              <a:t>Workshop #4</a:t>
            </a:r>
            <a:br>
              <a:rPr lang="en-US" sz="2000" dirty="0"/>
            </a:br>
            <a:r>
              <a:rPr lang="en-US" sz="2000" dirty="0"/>
              <a:t>Designing your action research </a:t>
            </a:r>
            <a:br>
              <a:rPr lang="en-US" sz="2000" dirty="0"/>
            </a:br>
            <a:r>
              <a:rPr lang="en-US" sz="2000" dirty="0"/>
              <a:t>What data to collect</a:t>
            </a:r>
            <a:endParaRPr lang="en-US" sz="2800" dirty="0"/>
          </a:p>
        </p:txBody>
      </p:sp>
      <p:sp>
        <p:nvSpPr>
          <p:cNvPr id="10" name="Subtitle 9"/>
          <p:cNvSpPr>
            <a:spLocks noGrp="1"/>
          </p:cNvSpPr>
          <p:nvPr>
            <p:ph type="subTitle" sz="quarter" idx="1"/>
          </p:nvPr>
        </p:nvSpPr>
        <p:spPr>
          <a:xfrm>
            <a:off x="1360073" y="3332829"/>
            <a:ext cx="6610953" cy="1249331"/>
          </a:xfrm>
        </p:spPr>
        <p:txBody>
          <a:bodyPr/>
          <a:lstStyle/>
          <a:p>
            <a:r>
              <a:rPr lang="en-AU" sz="2000" dirty="0"/>
              <a:t>Convenors </a:t>
            </a:r>
          </a:p>
          <a:p>
            <a:r>
              <a:rPr lang="en-AU" sz="2000" dirty="0"/>
              <a:t>A/Prof Sarah Hattam &amp; Dr Corinne Green </a:t>
            </a:r>
          </a:p>
          <a:p>
            <a:endParaRPr lang="en-AU" sz="2000" dirty="0"/>
          </a:p>
          <a:p>
            <a:endParaRPr lang="en-AU" sz="2000" dirty="0"/>
          </a:p>
        </p:txBody>
      </p:sp>
    </p:spTree>
    <p:extLst>
      <p:ext uri="{BB962C8B-B14F-4D97-AF65-F5344CB8AC3E}">
        <p14:creationId xmlns:p14="http://schemas.microsoft.com/office/powerpoint/2010/main" val="4206137069"/>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E29424-F388-EC01-3699-F40146C7CEDA}"/>
              </a:ext>
            </a:extLst>
          </p:cNvPr>
          <p:cNvSpPr>
            <a:spLocks noGrp="1"/>
          </p:cNvSpPr>
          <p:nvPr>
            <p:ph type="body" sz="quarter" idx="11"/>
          </p:nvPr>
        </p:nvSpPr>
        <p:spPr/>
        <p:txBody>
          <a:bodyPr/>
          <a:lstStyle/>
          <a:p>
            <a:r>
              <a:rPr lang="en-AU" dirty="0"/>
              <a:t>Robyn &amp; Maddie </a:t>
            </a:r>
          </a:p>
        </p:txBody>
      </p:sp>
      <p:sp>
        <p:nvSpPr>
          <p:cNvPr id="3" name="Text Placeholder 2">
            <a:extLst>
              <a:ext uri="{FF2B5EF4-FFF2-40B4-BE49-F238E27FC236}">
                <a16:creationId xmlns:a16="http://schemas.microsoft.com/office/drawing/2014/main" id="{6E83882F-3A6A-DADE-8BBD-A7DE78AEE29A}"/>
              </a:ext>
            </a:extLst>
          </p:cNvPr>
          <p:cNvSpPr>
            <a:spLocks noGrp="1"/>
          </p:cNvSpPr>
          <p:nvPr>
            <p:ph type="body" sz="quarter" idx="12"/>
          </p:nvPr>
        </p:nvSpPr>
        <p:spPr/>
        <p:txBody>
          <a:bodyPr/>
          <a:lstStyle/>
          <a:p>
            <a:r>
              <a:rPr lang="en-AU" dirty="0">
                <a:effectLst/>
                <a:latin typeface="Segoe UI" panose="020B0502040204020203" pitchFamily="34" charset="0"/>
              </a:rPr>
              <a:t>How can the use of ongoing reflective practice over a 10-week teaching period, in a course that combines the use of arts pedagogies within an ethics of care, track students shifting in thinking relating to their self-efficacy as future arts educators.</a:t>
            </a:r>
            <a:endParaRPr lang="en-AU" dirty="0"/>
          </a:p>
        </p:txBody>
      </p:sp>
    </p:spTree>
    <p:extLst>
      <p:ext uri="{BB962C8B-B14F-4D97-AF65-F5344CB8AC3E}">
        <p14:creationId xmlns:p14="http://schemas.microsoft.com/office/powerpoint/2010/main" val="4217955081"/>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
            <a:extLst>
              <a:ext uri="{FF2B5EF4-FFF2-40B4-BE49-F238E27FC236}">
                <a16:creationId xmlns:a16="http://schemas.microsoft.com/office/drawing/2014/main" id="{6E94844A-74BA-A9EA-2A42-5A434E58E825}"/>
              </a:ext>
            </a:extLst>
          </p:cNvPr>
          <p:cNvSpPr>
            <a:spLocks noGrp="1"/>
          </p:cNvSpPr>
          <p:nvPr>
            <p:ph type="body" sz="quarter" idx="11"/>
          </p:nvPr>
        </p:nvSpPr>
        <p:spPr>
          <a:xfrm>
            <a:off x="416217" y="428627"/>
            <a:ext cx="8290903" cy="647700"/>
          </a:xfrm>
        </p:spPr>
        <p:txBody>
          <a:bodyPr/>
          <a:lstStyle/>
          <a:p>
            <a:r>
              <a:rPr lang="en-AU" dirty="0">
                <a:effectLst/>
              </a:rPr>
              <a:t>Group Discussion</a:t>
            </a:r>
            <a:endParaRPr lang="en-US" dirty="0"/>
          </a:p>
        </p:txBody>
      </p:sp>
      <p:sp>
        <p:nvSpPr>
          <p:cNvPr id="3" name="Text Placeholder 2">
            <a:extLst>
              <a:ext uri="{FF2B5EF4-FFF2-40B4-BE49-F238E27FC236}">
                <a16:creationId xmlns:a16="http://schemas.microsoft.com/office/drawing/2014/main" id="{8B21F80F-B4E7-4FEC-8D90-74634CCEC00C}"/>
              </a:ext>
            </a:extLst>
          </p:cNvPr>
          <p:cNvSpPr>
            <a:spLocks noGrp="1"/>
          </p:cNvSpPr>
          <p:nvPr>
            <p:ph type="body" sz="quarter" idx="12"/>
          </p:nvPr>
        </p:nvSpPr>
        <p:spPr>
          <a:xfrm>
            <a:off x="416209" y="1295405"/>
            <a:ext cx="8280751" cy="2504435"/>
          </a:xfrm>
        </p:spPr>
        <p:txBody>
          <a:bodyPr>
            <a:normAutofit/>
          </a:bodyPr>
          <a:lstStyle/>
          <a:p>
            <a:pPr marL="0" indent="0">
              <a:spcAft>
                <a:spcPts val="600"/>
              </a:spcAft>
              <a:buNone/>
            </a:pPr>
            <a:r>
              <a:rPr lang="en-AU" dirty="0">
                <a:effectLst/>
              </a:rPr>
              <a:t>Reporting back on your re-design, ethics applications, reading of pedagogy or assessment/curriculum re-design, data collection </a:t>
            </a:r>
          </a:p>
          <a:p>
            <a:pPr marL="0" indent="0">
              <a:spcAft>
                <a:spcPts val="600"/>
              </a:spcAft>
              <a:buNone/>
            </a:pPr>
            <a:endParaRPr lang="en-AU" dirty="0"/>
          </a:p>
          <a:p>
            <a:pPr marL="0" indent="0">
              <a:spcAft>
                <a:spcPts val="600"/>
              </a:spcAft>
              <a:buNone/>
            </a:pPr>
            <a:r>
              <a:rPr lang="en-AU" dirty="0">
                <a:effectLst/>
              </a:rPr>
              <a:t>What’s emerging? </a:t>
            </a:r>
          </a:p>
          <a:p>
            <a:pPr marL="0" indent="0">
              <a:spcAft>
                <a:spcPts val="600"/>
              </a:spcAft>
              <a:buNone/>
            </a:pPr>
            <a:endParaRPr lang="en-AU" dirty="0">
              <a:effectLst/>
            </a:endParaRPr>
          </a:p>
          <a:p>
            <a:pPr>
              <a:spcAft>
                <a:spcPts val="600"/>
              </a:spcAft>
            </a:pPr>
            <a:endParaRPr lang="en-US" dirty="0"/>
          </a:p>
        </p:txBody>
      </p:sp>
    </p:spTree>
    <p:extLst>
      <p:ext uri="{BB962C8B-B14F-4D97-AF65-F5344CB8AC3E}">
        <p14:creationId xmlns:p14="http://schemas.microsoft.com/office/powerpoint/2010/main" val="662704280"/>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742FEB5-D7D1-4BCC-8C55-FC6C39CA8350}"/>
              </a:ext>
            </a:extLst>
          </p:cNvPr>
          <p:cNvPicPr>
            <a:picLocks noGrp="1" noChangeAspect="1"/>
          </p:cNvPicPr>
          <p:nvPr>
            <p:ph idx="1"/>
          </p:nvPr>
        </p:nvPicPr>
        <p:blipFill>
          <a:blip r:embed="rId2"/>
          <a:stretch>
            <a:fillRect/>
          </a:stretch>
        </p:blipFill>
        <p:spPr>
          <a:xfrm>
            <a:off x="296974" y="499325"/>
            <a:ext cx="5411303" cy="3369955"/>
          </a:xfrm>
          <a:prstGeom prst="rect">
            <a:avLst/>
          </a:prstGeom>
        </p:spPr>
      </p:pic>
      <p:sp>
        <p:nvSpPr>
          <p:cNvPr id="5" name="TextBox 4">
            <a:extLst>
              <a:ext uri="{FF2B5EF4-FFF2-40B4-BE49-F238E27FC236}">
                <a16:creationId xmlns:a16="http://schemas.microsoft.com/office/drawing/2014/main" id="{89BF5731-85C1-4EE9-B77A-010C08A85AA3}"/>
              </a:ext>
            </a:extLst>
          </p:cNvPr>
          <p:cNvSpPr txBox="1"/>
          <p:nvPr/>
        </p:nvSpPr>
        <p:spPr>
          <a:xfrm>
            <a:off x="5883088" y="655285"/>
            <a:ext cx="2963938" cy="3170099"/>
          </a:xfrm>
          <a:prstGeom prst="rect">
            <a:avLst/>
          </a:prstGeom>
          <a:noFill/>
        </p:spPr>
        <p:txBody>
          <a:bodyPr wrap="square" rtlCol="0">
            <a:spAutoFit/>
          </a:bodyPr>
          <a:lstStyle/>
          <a:p>
            <a:r>
              <a:rPr lang="en-AU" sz="2000" dirty="0"/>
              <a:t>Which method are you more comfortable with in your current/previous research?</a:t>
            </a:r>
          </a:p>
          <a:p>
            <a:endParaRPr lang="en-US" sz="2000" dirty="0"/>
          </a:p>
          <a:p>
            <a:r>
              <a:rPr lang="en-US" sz="2000" dirty="0"/>
              <a:t>Knowledge hierarchy – what knowledge counts? </a:t>
            </a:r>
          </a:p>
          <a:p>
            <a:r>
              <a:rPr lang="en-US" sz="2000" dirty="0"/>
              <a:t>Objectivity/Subjectivity </a:t>
            </a:r>
          </a:p>
          <a:p>
            <a:r>
              <a:rPr lang="en-US" sz="2000" dirty="0"/>
              <a:t>‘Truth’ claims? </a:t>
            </a:r>
            <a:endParaRPr lang="en-AU" sz="2000" dirty="0"/>
          </a:p>
        </p:txBody>
      </p:sp>
    </p:spTree>
    <p:extLst>
      <p:ext uri="{BB962C8B-B14F-4D97-AF65-F5344CB8AC3E}">
        <p14:creationId xmlns:p14="http://schemas.microsoft.com/office/powerpoint/2010/main" val="2946199058"/>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65400E-750C-4EEF-8DDD-4F3B8A1489CD}"/>
              </a:ext>
            </a:extLst>
          </p:cNvPr>
          <p:cNvSpPr>
            <a:spLocks noGrp="1"/>
          </p:cNvSpPr>
          <p:nvPr>
            <p:ph type="body" sz="quarter" idx="11"/>
          </p:nvPr>
        </p:nvSpPr>
        <p:spPr>
          <a:xfrm>
            <a:off x="624647" y="253920"/>
            <a:ext cx="8290903" cy="647700"/>
          </a:xfrm>
        </p:spPr>
        <p:txBody>
          <a:bodyPr/>
          <a:lstStyle/>
          <a:p>
            <a:r>
              <a:rPr lang="en-AU" sz="2400" dirty="0"/>
              <a:t>Research Methods &amp; Analysis for Action Research </a:t>
            </a:r>
            <a:endParaRPr lang="en-US" sz="2400" dirty="0"/>
          </a:p>
        </p:txBody>
      </p:sp>
      <p:pic>
        <p:nvPicPr>
          <p:cNvPr id="5" name="Picture 4">
            <a:extLst>
              <a:ext uri="{FF2B5EF4-FFF2-40B4-BE49-F238E27FC236}">
                <a16:creationId xmlns:a16="http://schemas.microsoft.com/office/drawing/2014/main" id="{A4F40BF8-300D-40FF-A898-20271FB9466A}"/>
              </a:ext>
            </a:extLst>
          </p:cNvPr>
          <p:cNvPicPr>
            <a:picLocks noChangeAspect="1"/>
          </p:cNvPicPr>
          <p:nvPr/>
        </p:nvPicPr>
        <p:blipFill>
          <a:blip r:embed="rId2"/>
          <a:stretch>
            <a:fillRect/>
          </a:stretch>
        </p:blipFill>
        <p:spPr>
          <a:xfrm>
            <a:off x="478108" y="666297"/>
            <a:ext cx="3387923" cy="3522461"/>
          </a:xfrm>
          <a:prstGeom prst="rect">
            <a:avLst/>
          </a:prstGeom>
        </p:spPr>
      </p:pic>
      <p:pic>
        <p:nvPicPr>
          <p:cNvPr id="7" name="Picture 6">
            <a:extLst>
              <a:ext uri="{FF2B5EF4-FFF2-40B4-BE49-F238E27FC236}">
                <a16:creationId xmlns:a16="http://schemas.microsoft.com/office/drawing/2014/main" id="{92B48101-0AAE-41DB-9461-7960E5413496}"/>
              </a:ext>
            </a:extLst>
          </p:cNvPr>
          <p:cNvPicPr>
            <a:picLocks noChangeAspect="1"/>
          </p:cNvPicPr>
          <p:nvPr/>
        </p:nvPicPr>
        <p:blipFill>
          <a:blip r:embed="rId3"/>
          <a:stretch>
            <a:fillRect/>
          </a:stretch>
        </p:blipFill>
        <p:spPr>
          <a:xfrm>
            <a:off x="4272243" y="1201113"/>
            <a:ext cx="4273363" cy="2741273"/>
          </a:xfrm>
          <a:prstGeom prst="rect">
            <a:avLst/>
          </a:prstGeom>
        </p:spPr>
      </p:pic>
    </p:spTree>
    <p:extLst>
      <p:ext uri="{BB962C8B-B14F-4D97-AF65-F5344CB8AC3E}">
        <p14:creationId xmlns:p14="http://schemas.microsoft.com/office/powerpoint/2010/main" val="1376652638"/>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685E29-89FB-4F7E-B68A-E9165900983A}"/>
              </a:ext>
            </a:extLst>
          </p:cNvPr>
          <p:cNvPicPr>
            <a:picLocks noChangeAspect="1"/>
          </p:cNvPicPr>
          <p:nvPr/>
        </p:nvPicPr>
        <p:blipFill>
          <a:blip r:embed="rId2"/>
          <a:stretch>
            <a:fillRect/>
          </a:stretch>
        </p:blipFill>
        <p:spPr>
          <a:xfrm>
            <a:off x="246473" y="297275"/>
            <a:ext cx="4930645" cy="1340864"/>
          </a:xfrm>
          <a:prstGeom prst="rect">
            <a:avLst/>
          </a:prstGeom>
        </p:spPr>
      </p:pic>
      <p:pic>
        <p:nvPicPr>
          <p:cNvPr id="7" name="Picture 6">
            <a:extLst>
              <a:ext uri="{FF2B5EF4-FFF2-40B4-BE49-F238E27FC236}">
                <a16:creationId xmlns:a16="http://schemas.microsoft.com/office/drawing/2014/main" id="{24E66061-21FE-4D63-AC91-F15E1F162560}"/>
              </a:ext>
            </a:extLst>
          </p:cNvPr>
          <p:cNvPicPr>
            <a:picLocks noChangeAspect="1"/>
          </p:cNvPicPr>
          <p:nvPr/>
        </p:nvPicPr>
        <p:blipFill>
          <a:blip r:embed="rId3"/>
          <a:stretch>
            <a:fillRect/>
          </a:stretch>
        </p:blipFill>
        <p:spPr>
          <a:xfrm>
            <a:off x="246473" y="1772004"/>
            <a:ext cx="4846671" cy="1733358"/>
          </a:xfrm>
          <a:prstGeom prst="rect">
            <a:avLst/>
          </a:prstGeom>
        </p:spPr>
      </p:pic>
      <p:pic>
        <p:nvPicPr>
          <p:cNvPr id="9" name="Picture 8">
            <a:extLst>
              <a:ext uri="{FF2B5EF4-FFF2-40B4-BE49-F238E27FC236}">
                <a16:creationId xmlns:a16="http://schemas.microsoft.com/office/drawing/2014/main" id="{8C686422-D1F9-43FF-8576-A0263B3C5DC6}"/>
              </a:ext>
            </a:extLst>
          </p:cNvPr>
          <p:cNvPicPr>
            <a:picLocks noChangeAspect="1"/>
          </p:cNvPicPr>
          <p:nvPr/>
        </p:nvPicPr>
        <p:blipFill>
          <a:blip r:embed="rId4"/>
          <a:stretch>
            <a:fillRect/>
          </a:stretch>
        </p:blipFill>
        <p:spPr>
          <a:xfrm>
            <a:off x="5242391" y="452400"/>
            <a:ext cx="3410791" cy="1611442"/>
          </a:xfrm>
          <a:prstGeom prst="rect">
            <a:avLst/>
          </a:prstGeom>
        </p:spPr>
      </p:pic>
      <p:sp>
        <p:nvSpPr>
          <p:cNvPr id="10" name="TextBox 9">
            <a:extLst>
              <a:ext uri="{FF2B5EF4-FFF2-40B4-BE49-F238E27FC236}">
                <a16:creationId xmlns:a16="http://schemas.microsoft.com/office/drawing/2014/main" id="{72FCB2F1-248A-4118-9309-50EE2A656E0E}"/>
              </a:ext>
            </a:extLst>
          </p:cNvPr>
          <p:cNvSpPr txBox="1"/>
          <p:nvPr/>
        </p:nvSpPr>
        <p:spPr>
          <a:xfrm>
            <a:off x="571500" y="3505362"/>
            <a:ext cx="4605618" cy="830997"/>
          </a:xfrm>
          <a:prstGeom prst="rect">
            <a:avLst/>
          </a:prstGeom>
          <a:noFill/>
        </p:spPr>
        <p:txBody>
          <a:bodyPr wrap="square" rtlCol="0">
            <a:spAutoFit/>
          </a:bodyPr>
          <a:lstStyle/>
          <a:p>
            <a:r>
              <a:rPr lang="en-AU" sz="1600" dirty="0"/>
              <a:t>What measurements count?</a:t>
            </a:r>
          </a:p>
          <a:p>
            <a:r>
              <a:rPr lang="en-AU" sz="1600" dirty="0"/>
              <a:t>How to measure the cause-and-effect outcome related to your hypothesis  </a:t>
            </a:r>
            <a:endParaRPr lang="en-US" sz="1600" dirty="0"/>
          </a:p>
        </p:txBody>
      </p:sp>
      <p:sp>
        <p:nvSpPr>
          <p:cNvPr id="11" name="TextBox 10">
            <a:extLst>
              <a:ext uri="{FF2B5EF4-FFF2-40B4-BE49-F238E27FC236}">
                <a16:creationId xmlns:a16="http://schemas.microsoft.com/office/drawing/2014/main" id="{A21B8337-C365-499F-B4C3-FC3F404CEEED}"/>
              </a:ext>
            </a:extLst>
          </p:cNvPr>
          <p:cNvSpPr txBox="1"/>
          <p:nvPr/>
        </p:nvSpPr>
        <p:spPr>
          <a:xfrm>
            <a:off x="5242391" y="2294829"/>
            <a:ext cx="3576835" cy="1569660"/>
          </a:xfrm>
          <a:prstGeom prst="rect">
            <a:avLst/>
          </a:prstGeom>
          <a:noFill/>
        </p:spPr>
        <p:txBody>
          <a:bodyPr wrap="square" rtlCol="0">
            <a:spAutoFit/>
          </a:bodyPr>
          <a:lstStyle/>
          <a:p>
            <a:r>
              <a:rPr lang="en-AU" sz="1200" dirty="0"/>
              <a:t>Student success: </a:t>
            </a:r>
          </a:p>
          <a:p>
            <a:pPr marL="342900" indent="-342900">
              <a:buFontTx/>
              <a:buChar char="-"/>
            </a:pPr>
            <a:r>
              <a:rPr lang="en-AU" sz="1200" dirty="0"/>
              <a:t>Overall grades %</a:t>
            </a:r>
          </a:p>
          <a:p>
            <a:pPr marL="342900" indent="-342900">
              <a:buFontTx/>
              <a:buChar char="-"/>
            </a:pPr>
            <a:r>
              <a:rPr lang="en-AU" sz="1200" dirty="0"/>
              <a:t>Quality/rigor of assessment evident (critical thinking applied – re. taxonomy) </a:t>
            </a:r>
          </a:p>
          <a:p>
            <a:pPr marL="342900" indent="-342900">
              <a:buFontTx/>
              <a:buChar char="-"/>
            </a:pPr>
            <a:endParaRPr lang="en-AU" sz="1200" dirty="0"/>
          </a:p>
          <a:p>
            <a:pPr marL="342900" indent="-342900">
              <a:buFontTx/>
              <a:buChar char="-"/>
            </a:pPr>
            <a:endParaRPr lang="en-AU" sz="1200" dirty="0"/>
          </a:p>
          <a:p>
            <a:pPr marL="342900" indent="-342900">
              <a:buFontTx/>
              <a:buChar char="-"/>
            </a:pPr>
            <a:r>
              <a:rPr lang="en-AU" sz="1200" i="1" dirty="0"/>
              <a:t>Does not stop there though – next step is refection on your findings and your practice!</a:t>
            </a:r>
            <a:endParaRPr lang="en-US" sz="1200" i="1" dirty="0"/>
          </a:p>
        </p:txBody>
      </p:sp>
    </p:spTree>
    <p:extLst>
      <p:ext uri="{BB962C8B-B14F-4D97-AF65-F5344CB8AC3E}">
        <p14:creationId xmlns:p14="http://schemas.microsoft.com/office/powerpoint/2010/main" val="3143724655"/>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1350" y="571500"/>
            <a:ext cx="4000647" cy="1281182"/>
          </a:xfrm>
        </p:spPr>
        <p:txBody>
          <a:bodyPr anchor="ctr">
            <a:normAutofit/>
          </a:bodyPr>
          <a:lstStyle/>
          <a:p>
            <a:r>
              <a:rPr lang="en-AU" sz="3000"/>
              <a:t>The Role of Surveys in Action Research</a:t>
            </a:r>
          </a:p>
        </p:txBody>
      </p:sp>
      <p:sp>
        <p:nvSpPr>
          <p:cNvPr id="3" name="Content Placeholder 2"/>
          <p:cNvSpPr>
            <a:spLocks noGrp="1"/>
          </p:cNvSpPr>
          <p:nvPr>
            <p:ph idx="1"/>
          </p:nvPr>
        </p:nvSpPr>
        <p:spPr>
          <a:xfrm>
            <a:off x="571350" y="1852683"/>
            <a:ext cx="4000647" cy="2827376"/>
          </a:xfrm>
        </p:spPr>
        <p:txBody>
          <a:bodyPr anchor="ctr">
            <a:normAutofit/>
          </a:bodyPr>
          <a:lstStyle/>
          <a:p>
            <a:r>
              <a:rPr lang="en-AU" sz="1500" dirty="0"/>
              <a:t>Collect baseline or post-intervention data</a:t>
            </a:r>
          </a:p>
          <a:p>
            <a:r>
              <a:rPr lang="en-AU" sz="1500" dirty="0"/>
              <a:t>Gather student perspectives on teaching strategies</a:t>
            </a:r>
          </a:p>
          <a:p>
            <a:r>
              <a:rPr lang="en-AU" sz="1500" dirty="0"/>
              <a:t>Identify patterns or issues in learning experiences</a:t>
            </a:r>
          </a:p>
          <a:p>
            <a:r>
              <a:rPr lang="en-AU" sz="1500" dirty="0"/>
              <a:t>Useful for both quantitative and qualitative data</a:t>
            </a:r>
          </a:p>
        </p:txBody>
      </p:sp>
      <p:pic>
        <p:nvPicPr>
          <p:cNvPr id="14" name="Picture 13" descr="A wall covered with sticky notes.">
            <a:extLst>
              <a:ext uri="{FF2B5EF4-FFF2-40B4-BE49-F238E27FC236}">
                <a16:creationId xmlns:a16="http://schemas.microsoft.com/office/drawing/2014/main" id="{19C45FB5-4612-6A20-93E6-5365B67C9C21}"/>
              </a:ext>
            </a:extLst>
          </p:cNvPr>
          <p:cNvPicPr>
            <a:picLocks noChangeAspect="1"/>
          </p:cNvPicPr>
          <p:nvPr/>
        </p:nvPicPr>
        <p:blipFill>
          <a:blip r:embed="rId2"/>
          <a:srcRect l="23870" r="27983" b="1"/>
          <a:stretch>
            <a:fillRect/>
          </a:stretch>
        </p:blipFill>
        <p:spPr>
          <a:xfrm>
            <a:off x="5143347" y="-8164"/>
            <a:ext cx="4000653" cy="5151664"/>
          </a:xfrm>
          <a:prstGeom prst="rect">
            <a:avLst/>
          </a:prstGeom>
          <a:effectLst>
            <a:outerShdw blurRad="127000" dist="50800" dir="10800000" sx="99000" sy="99000" algn="r" rotWithShape="0">
              <a:prstClr val="black">
                <a:alpha val="40000"/>
              </a:prstClr>
            </a:outerShdw>
          </a:effectLst>
        </p:spPr>
      </p:pic>
    </p:spTree>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44D65982-4F00-4330-8DAA-DE6A9E4D6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2"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lor Cover">
            <a:extLst>
              <a:ext uri="{FF2B5EF4-FFF2-40B4-BE49-F238E27FC236}">
                <a16:creationId xmlns:a16="http://schemas.microsoft.com/office/drawing/2014/main" id="{56AD21CA-472C-4EA1-A897-F639017AF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0"/>
            <a:ext cx="9141712" cy="51435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B29A5F49-8CEE-44D2-A717-96965326A59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1714" cy="5143500"/>
            <a:chOff x="651279" y="598259"/>
            <a:chExt cx="10889442" cy="5680742"/>
          </a:xfrm>
        </p:grpSpPr>
        <p:sp>
          <p:nvSpPr>
            <p:cNvPr id="13" name="Color">
              <a:extLst>
                <a:ext uri="{FF2B5EF4-FFF2-40B4-BE49-F238E27FC236}">
                  <a16:creationId xmlns:a16="http://schemas.microsoft.com/office/drawing/2014/main" id="{A4758941-095E-4760-9F3E-0E9F079AA2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9BA7B350-F1EB-47CD-8531-349F4BD68B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5143498"/>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B7BE4670-B161-6577-9DAA-CA413F526593}"/>
              </a:ext>
            </a:extLst>
          </p:cNvPr>
          <p:cNvSpPr>
            <a:spLocks noGrp="1"/>
          </p:cNvSpPr>
          <p:nvPr>
            <p:ph type="title"/>
          </p:nvPr>
        </p:nvSpPr>
        <p:spPr>
          <a:xfrm rot="16200000">
            <a:off x="-994410" y="1460754"/>
            <a:ext cx="4471416" cy="2091690"/>
          </a:xfrm>
        </p:spPr>
        <p:txBody>
          <a:bodyPr anchor="ctr">
            <a:normAutofit/>
          </a:bodyPr>
          <a:lstStyle/>
          <a:p>
            <a:pPr algn="l"/>
            <a:r>
              <a:rPr lang="en-AU" sz="3600">
                <a:solidFill>
                  <a:schemeClr val="bg1"/>
                </a:solidFill>
              </a:rPr>
              <a:t>Example </a:t>
            </a:r>
          </a:p>
        </p:txBody>
      </p:sp>
      <p:sp>
        <p:nvSpPr>
          <p:cNvPr id="25" name="Rectangle 24">
            <a:extLst>
              <a:ext uri="{FF2B5EF4-FFF2-40B4-BE49-F238E27FC236}">
                <a16:creationId xmlns:a16="http://schemas.microsoft.com/office/drawing/2014/main" id="{C05FE506-AB9A-470B-89C8-008269966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36475" y="189363"/>
            <a:ext cx="4683084" cy="46830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7FBBCC2-A8D5-7CC8-24CD-DA7FDE5E663E}"/>
              </a:ext>
            </a:extLst>
          </p:cNvPr>
          <p:cNvSpPr>
            <a:spLocks noGrp="1"/>
          </p:cNvSpPr>
          <p:nvPr>
            <p:ph idx="1"/>
          </p:nvPr>
        </p:nvSpPr>
        <p:spPr>
          <a:xfrm>
            <a:off x="3751188" y="405036"/>
            <a:ext cx="4239072" cy="4230969"/>
          </a:xfrm>
        </p:spPr>
        <p:txBody>
          <a:bodyPr anchor="ctr">
            <a:normAutofit/>
          </a:bodyPr>
          <a:lstStyle/>
          <a:p>
            <a:r>
              <a:rPr lang="en-AU" sz="1400" b="1" i="1" kern="0">
                <a:solidFill>
                  <a:schemeClr val="tx2"/>
                </a:solidFill>
                <a:effectLst/>
                <a:latin typeface="Calibri" panose="020F0502020204030204" pitchFamily="34" charset="0"/>
                <a:ea typeface="Calibri" panose="020F0502020204030204" pitchFamily="34" charset="0"/>
                <a:cs typeface="Calibri" panose="020F0502020204030204" pitchFamily="34" charset="0"/>
              </a:rPr>
              <a:t>Aim of research</a:t>
            </a:r>
            <a:r>
              <a:rPr lang="en-AU" sz="1400" kern="0">
                <a:solidFill>
                  <a:schemeClr val="tx2"/>
                </a:solidFill>
                <a:effectLst/>
                <a:latin typeface="Calibri" panose="020F0502020204030204" pitchFamily="34" charset="0"/>
                <a:ea typeface="Calibri" panose="020F0502020204030204" pitchFamily="34" charset="0"/>
                <a:cs typeface="Calibri" panose="020F0502020204030204" pitchFamily="34" charset="0"/>
              </a:rPr>
              <a:t>: To conduct longitudinal data collection (across weeks 0-13 of study period) that offers insight to impact of the range of Program Director led activities aimed to foster belonging and feelings of capability. The series of data collection points involve students </a:t>
            </a:r>
            <a:r>
              <a:rPr lang="en-AU" sz="1400" i="1" kern="0">
                <a:solidFill>
                  <a:schemeClr val="tx2"/>
                </a:solidFill>
                <a:effectLst/>
                <a:latin typeface="Calibri" panose="020F0502020204030204" pitchFamily="34" charset="0"/>
                <a:ea typeface="Calibri" panose="020F0502020204030204" pitchFamily="34" charset="0"/>
                <a:cs typeface="Calibri" panose="020F0502020204030204" pitchFamily="34" charset="0"/>
              </a:rPr>
              <a:t>voluntarily</a:t>
            </a:r>
            <a:r>
              <a:rPr lang="en-AU" sz="1400" kern="0">
                <a:solidFill>
                  <a:schemeClr val="tx2"/>
                </a:solidFill>
                <a:effectLst/>
                <a:latin typeface="Calibri" panose="020F0502020204030204" pitchFamily="34" charset="0"/>
                <a:ea typeface="Calibri" panose="020F0502020204030204" pitchFamily="34" charset="0"/>
                <a:cs typeface="Calibri" panose="020F0502020204030204" pitchFamily="34" charset="0"/>
              </a:rPr>
              <a:t> including their student ID so they can be tracked across the 10-13 weeks and to see if their engagement in the activities has led to increased feelings of belonging and capability. Each survey also involves an ‘evaluation’ component so the Program Directors can use this data to inform any changes in the future. </a:t>
            </a:r>
            <a:endParaRPr lang="en-AU" sz="14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AU" sz="1400">
              <a:solidFill>
                <a:schemeClr val="tx2"/>
              </a:solidFill>
            </a:endParaRPr>
          </a:p>
        </p:txBody>
      </p:sp>
    </p:spTree>
    <p:extLst>
      <p:ext uri="{BB962C8B-B14F-4D97-AF65-F5344CB8AC3E}">
        <p14:creationId xmlns:p14="http://schemas.microsoft.com/office/powerpoint/2010/main" val="3724117150"/>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3" y="1057562"/>
            <a:ext cx="51435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4" y="1065164"/>
            <a:ext cx="51434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75942" y="2691064"/>
            <a:ext cx="1876484"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727288"/>
            <a:ext cx="2925267" cy="3134219"/>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71" y="1057559"/>
            <a:ext cx="5143502"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9858" y="1262817"/>
            <a:ext cx="2336449" cy="1797269"/>
          </a:xfrm>
        </p:spPr>
        <p:txBody>
          <a:bodyPr anchor="b">
            <a:normAutofit/>
          </a:bodyPr>
          <a:lstStyle/>
          <a:p>
            <a:pPr algn="r"/>
            <a:r>
              <a:rPr lang="en-AU" sz="3000" dirty="0">
                <a:solidFill>
                  <a:srgbClr val="FFFFFF"/>
                </a:solidFill>
              </a:rPr>
              <a:t>Define the Purpose</a:t>
            </a:r>
          </a:p>
        </p:txBody>
      </p:sp>
      <p:graphicFrame>
        <p:nvGraphicFramePr>
          <p:cNvPr id="5" name="Content Placeholder 2">
            <a:extLst>
              <a:ext uri="{FF2B5EF4-FFF2-40B4-BE49-F238E27FC236}">
                <a16:creationId xmlns:a16="http://schemas.microsoft.com/office/drawing/2014/main" id="{BE69CEAB-23F1-C76C-65F2-69F6993702BC}"/>
              </a:ext>
            </a:extLst>
          </p:cNvPr>
          <p:cNvGraphicFramePr>
            <a:graphicFrameLocks noGrp="1"/>
          </p:cNvGraphicFramePr>
          <p:nvPr>
            <p:ph idx="1"/>
            <p:extLst>
              <p:ext uri="{D42A27DB-BD31-4B8C-83A1-F6EECF244321}">
                <p14:modId xmlns:p14="http://schemas.microsoft.com/office/powerpoint/2010/main" val="81234891"/>
              </p:ext>
            </p:extLst>
          </p:nvPr>
        </p:nvGraphicFramePr>
        <p:xfrm>
          <a:off x="3678789" y="562830"/>
          <a:ext cx="5000124" cy="409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891" y="839273"/>
            <a:ext cx="3464954" cy="3464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A9AA79-4A92-772A-3DF5-516393A269A8}"/>
              </a:ext>
            </a:extLst>
          </p:cNvPr>
          <p:cNvSpPr>
            <a:spLocks noGrp="1"/>
          </p:cNvSpPr>
          <p:nvPr>
            <p:ph type="title"/>
          </p:nvPr>
        </p:nvSpPr>
        <p:spPr>
          <a:xfrm>
            <a:off x="878305" y="1047514"/>
            <a:ext cx="2430380" cy="3048471"/>
          </a:xfrm>
        </p:spPr>
        <p:txBody>
          <a:bodyPr>
            <a:normAutofit/>
          </a:bodyPr>
          <a:lstStyle/>
          <a:p>
            <a:endParaRPr lang="en-AU">
              <a:solidFill>
                <a:srgbClr val="FFFFFF"/>
              </a:solidFill>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6512790" y="705861"/>
            <a:ext cx="2240924" cy="2240924"/>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536" y="3585744"/>
            <a:ext cx="409575" cy="4095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6B0FACC-BC42-FA82-9B90-FE9D395B551B}"/>
              </a:ext>
            </a:extLst>
          </p:cNvPr>
          <p:cNvSpPr>
            <a:spLocks noGrp="1"/>
          </p:cNvSpPr>
          <p:nvPr>
            <p:ph idx="1"/>
          </p:nvPr>
        </p:nvSpPr>
        <p:spPr>
          <a:xfrm>
            <a:off x="4027614" y="1144524"/>
            <a:ext cx="4152298" cy="2951461"/>
          </a:xfrm>
        </p:spPr>
        <p:txBody>
          <a:bodyPr>
            <a:normAutofit/>
          </a:bodyPr>
          <a:lstStyle/>
          <a:p>
            <a:r>
              <a:rPr lang="en-AU" dirty="0"/>
              <a:t>Example Research Question: How does the use of scaffolded peer feedback impact students’ confidence in academic writing?</a:t>
            </a:r>
          </a:p>
          <a:p>
            <a:endParaRPr lang="en-AU" dirty="0"/>
          </a:p>
        </p:txBody>
      </p:sp>
    </p:spTree>
    <p:extLst>
      <p:ext uri="{BB962C8B-B14F-4D97-AF65-F5344CB8AC3E}">
        <p14:creationId xmlns:p14="http://schemas.microsoft.com/office/powerpoint/2010/main" val="3414041377"/>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51435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4526A2-693F-8A5B-6174-3BBAF3095D94}"/>
              </a:ext>
            </a:extLst>
          </p:cNvPr>
          <p:cNvSpPr>
            <a:spLocks noGrp="1"/>
          </p:cNvSpPr>
          <p:nvPr>
            <p:ph type="title"/>
          </p:nvPr>
        </p:nvSpPr>
        <p:spPr>
          <a:xfrm>
            <a:off x="515125" y="865179"/>
            <a:ext cx="2400300" cy="3345872"/>
          </a:xfrm>
        </p:spPr>
        <p:txBody>
          <a:bodyPr>
            <a:normAutofit/>
          </a:bodyPr>
          <a:lstStyle/>
          <a:p>
            <a:r>
              <a:rPr kumimoji="0" lang="en-US" altLang="en-US" sz="2800" b="1" i="0" u="none" strike="noStrike" cap="none" normalizeH="0" baseline="0" dirty="0">
                <a:ln>
                  <a:noFill/>
                </a:ln>
                <a:solidFill>
                  <a:srgbClr val="FFFFFF"/>
                </a:solidFill>
                <a:effectLst/>
                <a:latin typeface="Arial" panose="020B0604020202020204" pitchFamily="34" charset="0"/>
              </a:rPr>
              <a:t>Aligned Survey Question(s):</a:t>
            </a:r>
            <a:br>
              <a:rPr kumimoji="0" lang="en-US" altLang="en-US" sz="2800" b="1" i="0" u="none" strike="noStrike" cap="none" normalizeH="0" baseline="0" dirty="0">
                <a:ln>
                  <a:noFill/>
                </a:ln>
                <a:solidFill>
                  <a:srgbClr val="FFFFFF"/>
                </a:solidFill>
                <a:effectLst/>
                <a:latin typeface="Arial" panose="020B0604020202020204" pitchFamily="34" charset="0"/>
              </a:rPr>
            </a:br>
            <a:endParaRPr lang="en-AU" sz="2800" dirty="0">
              <a:solidFill>
                <a:srgbClr val="FFFFFF"/>
              </a:solidFill>
            </a:endParaRPr>
          </a:p>
        </p:txBody>
      </p:sp>
      <p:sp>
        <p:nvSpPr>
          <p:cNvPr id="45" name="Arc 4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1841609"/>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Rectangle 7">
            <a:extLst>
              <a:ext uri="{FF2B5EF4-FFF2-40B4-BE49-F238E27FC236}">
                <a16:creationId xmlns:a16="http://schemas.microsoft.com/office/drawing/2014/main" id="{02A47A13-5665-0D4B-E50E-AD0C2794EE95}"/>
              </a:ext>
            </a:extLst>
          </p:cNvPr>
          <p:cNvSpPr>
            <a:spLocks noGrp="1" noChangeArrowheads="1"/>
          </p:cNvSpPr>
          <p:nvPr>
            <p:ph idx="1"/>
          </p:nvPr>
        </p:nvSpPr>
        <p:spPr bwMode="auto">
          <a:xfrm>
            <a:off x="3335481" y="443508"/>
            <a:ext cx="5179868" cy="418921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rmAutofit/>
          </a:bodyPr>
          <a:lstStyle/>
          <a:p>
            <a:pPr marL="0" marR="0" lvl="0" indent="0" defTabSz="914400" rtl="0" eaLnBrk="0" fontAlgn="base" latinLnBrk="0" hangingPunct="0">
              <a:lnSpc>
                <a:spcPct val="90000"/>
              </a:lnSpc>
              <a:spcBef>
                <a:spcPct val="0"/>
              </a:spcBef>
              <a:spcAft>
                <a:spcPts val="600"/>
              </a:spcAft>
              <a:buClrTx/>
              <a:buSzTx/>
              <a:buFontTx/>
              <a:buNone/>
              <a:tabLst/>
            </a:pPr>
            <a:r>
              <a:rPr kumimoji="0" lang="en-US" altLang="en-US" sz="1500" b="1" i="0" u="none" strike="noStrike" cap="none" normalizeH="0" baseline="0">
                <a:ln>
                  <a:noFill/>
                </a:ln>
                <a:effectLst/>
                <a:latin typeface="Arial" panose="020B0604020202020204" pitchFamily="34" charset="0"/>
              </a:rPr>
              <a:t>Likert-Scale (Quantitative):</a:t>
            </a:r>
            <a:endParaRPr kumimoji="0" lang="en-US" altLang="en-US" sz="1500" b="0" i="0" u="none" strike="noStrike" cap="none" normalizeH="0" baseline="0">
              <a:ln>
                <a:noFill/>
              </a:ln>
              <a:effectLst/>
              <a:latin typeface="Arial" panose="020B0604020202020204" pitchFamily="34" charset="0"/>
            </a:endParaRPr>
          </a:p>
          <a:p>
            <a:pPr marL="0" marR="0" lvl="0" indent="0" defTabSz="914400" rtl="0" eaLnBrk="0" fontAlgn="base" latinLnBrk="0" hangingPunct="0">
              <a:lnSpc>
                <a:spcPct val="90000"/>
              </a:lnSpc>
              <a:spcBef>
                <a:spcPct val="0"/>
              </a:spcBef>
              <a:spcAft>
                <a:spcPts val="600"/>
              </a:spcAft>
              <a:buClrTx/>
              <a:buSzTx/>
              <a:buFontTx/>
              <a:buNone/>
              <a:tabLst/>
            </a:pPr>
            <a:r>
              <a:rPr kumimoji="0" lang="en-US" altLang="en-US" sz="1500" b="0" i="1" u="none" strike="noStrike" cap="none" normalizeH="0" baseline="0">
                <a:ln>
                  <a:noFill/>
                </a:ln>
                <a:effectLst/>
                <a:latin typeface="Arial" panose="020B0604020202020204" pitchFamily="34" charset="0"/>
              </a:rPr>
              <a:t>To what extent do you agree with the following statement:</a:t>
            </a:r>
            <a:br>
              <a:rPr kumimoji="0" lang="en-US" altLang="en-US" sz="1500" b="0" i="0" u="none" strike="noStrike" cap="none" normalizeH="0" baseline="0">
                <a:ln>
                  <a:noFill/>
                </a:ln>
                <a:effectLst/>
                <a:latin typeface="Arial" panose="020B0604020202020204" pitchFamily="34" charset="0"/>
              </a:rPr>
            </a:br>
            <a:r>
              <a:rPr kumimoji="0" lang="en-US" altLang="en-US" sz="1500" b="1" i="0" u="none" strike="noStrike" cap="none" normalizeH="0" baseline="0">
                <a:ln>
                  <a:noFill/>
                </a:ln>
                <a:effectLst/>
                <a:latin typeface="Arial" panose="020B0604020202020204" pitchFamily="34" charset="0"/>
              </a:rPr>
              <a:t>"Participating in peer feedback activities helped me feel more confident in my academic writing."</a:t>
            </a:r>
            <a:endParaRPr kumimoji="0" lang="en-US" altLang="en-US" sz="1500" b="0" i="0" u="none" strike="noStrike" cap="none" normalizeH="0" baseline="0">
              <a:ln>
                <a:noFill/>
              </a:ln>
              <a:effectLst/>
              <a:latin typeface="Arial" panose="020B0604020202020204" pitchFamily="34" charset="0"/>
            </a:endParaRPr>
          </a:p>
          <a:p>
            <a:pPr marL="0" marR="0" lvl="0" indent="0" defTabSz="914400" rtl="0" eaLnBrk="0" fontAlgn="base" latinLnBrk="0" hangingPunct="0">
              <a:lnSpc>
                <a:spcPct val="90000"/>
              </a:lnSpc>
              <a:spcBef>
                <a:spcPct val="0"/>
              </a:spcBef>
              <a:spcAft>
                <a:spcPts val="600"/>
              </a:spcAft>
              <a:buClrTx/>
              <a:buSzTx/>
              <a:buFontTx/>
              <a:buChar char="•"/>
              <a:tabLst/>
            </a:pPr>
            <a:r>
              <a:rPr kumimoji="0" lang="en-US" altLang="en-US" sz="1500" b="0" i="0" u="none" strike="noStrike" cap="none" normalizeH="0" baseline="0">
                <a:ln>
                  <a:noFill/>
                </a:ln>
                <a:effectLst/>
                <a:latin typeface="Arial" panose="020B0604020202020204" pitchFamily="34" charset="0"/>
              </a:rPr>
              <a:t>Strongly disagree</a:t>
            </a:r>
          </a:p>
          <a:p>
            <a:pPr marL="0" marR="0" lvl="0" indent="0" defTabSz="914400" rtl="0" eaLnBrk="0" fontAlgn="base" latinLnBrk="0" hangingPunct="0">
              <a:lnSpc>
                <a:spcPct val="90000"/>
              </a:lnSpc>
              <a:spcBef>
                <a:spcPct val="0"/>
              </a:spcBef>
              <a:spcAft>
                <a:spcPts val="600"/>
              </a:spcAft>
              <a:buClrTx/>
              <a:buSzTx/>
              <a:buFontTx/>
              <a:buChar char="•"/>
              <a:tabLst/>
            </a:pPr>
            <a:r>
              <a:rPr kumimoji="0" lang="en-US" altLang="en-US" sz="1500" b="0" i="0" u="none" strike="noStrike" cap="none" normalizeH="0" baseline="0">
                <a:ln>
                  <a:noFill/>
                </a:ln>
                <a:effectLst/>
                <a:latin typeface="Arial" panose="020B0604020202020204" pitchFamily="34" charset="0"/>
              </a:rPr>
              <a:t>Disagree</a:t>
            </a:r>
          </a:p>
          <a:p>
            <a:pPr marL="0" marR="0" lvl="0" indent="0" defTabSz="914400" rtl="0" eaLnBrk="0" fontAlgn="base" latinLnBrk="0" hangingPunct="0">
              <a:lnSpc>
                <a:spcPct val="90000"/>
              </a:lnSpc>
              <a:spcBef>
                <a:spcPct val="0"/>
              </a:spcBef>
              <a:spcAft>
                <a:spcPts val="600"/>
              </a:spcAft>
              <a:buClrTx/>
              <a:buSzTx/>
              <a:buFontTx/>
              <a:buChar char="•"/>
              <a:tabLst/>
            </a:pPr>
            <a:r>
              <a:rPr kumimoji="0" lang="en-US" altLang="en-US" sz="1500" b="0" i="0" u="none" strike="noStrike" cap="none" normalizeH="0" baseline="0">
                <a:ln>
                  <a:noFill/>
                </a:ln>
                <a:effectLst/>
                <a:latin typeface="Arial" panose="020B0604020202020204" pitchFamily="34" charset="0"/>
              </a:rPr>
              <a:t>Neutral</a:t>
            </a:r>
          </a:p>
          <a:p>
            <a:pPr marL="0" marR="0" lvl="0" indent="0" defTabSz="914400" rtl="0" eaLnBrk="0" fontAlgn="base" latinLnBrk="0" hangingPunct="0">
              <a:lnSpc>
                <a:spcPct val="90000"/>
              </a:lnSpc>
              <a:spcBef>
                <a:spcPct val="0"/>
              </a:spcBef>
              <a:spcAft>
                <a:spcPts val="600"/>
              </a:spcAft>
              <a:buClrTx/>
              <a:buSzTx/>
              <a:buFontTx/>
              <a:buChar char="•"/>
              <a:tabLst/>
            </a:pPr>
            <a:r>
              <a:rPr kumimoji="0" lang="en-US" altLang="en-US" sz="1500" b="0" i="0" u="none" strike="noStrike" cap="none" normalizeH="0" baseline="0">
                <a:ln>
                  <a:noFill/>
                </a:ln>
                <a:effectLst/>
                <a:latin typeface="Arial" panose="020B0604020202020204" pitchFamily="34" charset="0"/>
              </a:rPr>
              <a:t>Agree</a:t>
            </a:r>
          </a:p>
          <a:p>
            <a:pPr marL="0" marR="0" lvl="0" indent="0" defTabSz="914400" rtl="0" eaLnBrk="0" fontAlgn="base" latinLnBrk="0" hangingPunct="0">
              <a:lnSpc>
                <a:spcPct val="90000"/>
              </a:lnSpc>
              <a:spcBef>
                <a:spcPct val="0"/>
              </a:spcBef>
              <a:spcAft>
                <a:spcPts val="600"/>
              </a:spcAft>
              <a:buClrTx/>
              <a:buSzTx/>
              <a:buFontTx/>
              <a:buChar char="•"/>
              <a:tabLst/>
            </a:pPr>
            <a:r>
              <a:rPr kumimoji="0" lang="en-US" altLang="en-US" sz="1500" b="0" i="0" u="none" strike="noStrike" cap="none" normalizeH="0" baseline="0">
                <a:ln>
                  <a:noFill/>
                </a:ln>
                <a:effectLst/>
                <a:latin typeface="Arial" panose="020B0604020202020204" pitchFamily="34" charset="0"/>
              </a:rPr>
              <a:t>Strongly agree</a:t>
            </a:r>
          </a:p>
          <a:p>
            <a:pPr marL="0" marR="0" lvl="0" indent="0" defTabSz="914400" rtl="0" eaLnBrk="0" fontAlgn="base" latinLnBrk="0" hangingPunct="0">
              <a:lnSpc>
                <a:spcPct val="90000"/>
              </a:lnSpc>
              <a:spcBef>
                <a:spcPct val="0"/>
              </a:spcBef>
              <a:spcAft>
                <a:spcPts val="600"/>
              </a:spcAft>
              <a:buClrTx/>
              <a:buSzTx/>
              <a:buFontTx/>
              <a:buChar char="•"/>
              <a:tabLst/>
            </a:pPr>
            <a:endParaRPr lang="en-US" altLang="en-US" sz="1500">
              <a:latin typeface="Arial" panose="020B0604020202020204" pitchFamily="34" charset="0"/>
            </a:endParaRPr>
          </a:p>
          <a:p>
            <a:pPr marL="0" marR="0" lvl="0" indent="0" defTabSz="914400" rtl="0" eaLnBrk="0" fontAlgn="base" latinLnBrk="0" hangingPunct="0">
              <a:lnSpc>
                <a:spcPct val="90000"/>
              </a:lnSpc>
              <a:spcBef>
                <a:spcPct val="0"/>
              </a:spcBef>
              <a:spcAft>
                <a:spcPts val="600"/>
              </a:spcAft>
              <a:buClrTx/>
              <a:buSzTx/>
              <a:buNone/>
              <a:tabLst/>
            </a:pPr>
            <a:endParaRPr kumimoji="0" lang="en-US" altLang="en-US" sz="1500" b="0" i="0" u="none" strike="noStrike" cap="none" normalizeH="0" baseline="0">
              <a:ln>
                <a:noFill/>
              </a:ln>
              <a:effectLst/>
              <a:latin typeface="Arial" panose="020B0604020202020204" pitchFamily="34" charset="0"/>
            </a:endParaRPr>
          </a:p>
          <a:p>
            <a:pPr marL="0" marR="0" lvl="0" indent="0" defTabSz="914400" rtl="0" eaLnBrk="0" fontAlgn="base" latinLnBrk="0" hangingPunct="0">
              <a:lnSpc>
                <a:spcPct val="90000"/>
              </a:lnSpc>
              <a:spcBef>
                <a:spcPct val="0"/>
              </a:spcBef>
              <a:spcAft>
                <a:spcPts val="600"/>
              </a:spcAft>
              <a:buClrTx/>
              <a:buSzTx/>
              <a:buFontTx/>
              <a:buNone/>
              <a:tabLst/>
            </a:pPr>
            <a:r>
              <a:rPr kumimoji="0" lang="en-US" altLang="en-US" sz="1500" b="1" i="0" u="none" strike="noStrike" cap="none" normalizeH="0" baseline="0">
                <a:ln>
                  <a:noFill/>
                </a:ln>
                <a:effectLst/>
                <a:latin typeface="Arial" panose="020B0604020202020204" pitchFamily="34" charset="0"/>
              </a:rPr>
              <a:t>Follow-up Open-Ended (Qualitative):</a:t>
            </a:r>
            <a:endParaRPr kumimoji="0" lang="en-US" altLang="en-US" sz="1500" b="0" i="0" u="none" strike="noStrike" cap="none" normalizeH="0" baseline="0">
              <a:ln>
                <a:noFill/>
              </a:ln>
              <a:effectLst/>
              <a:latin typeface="Arial" panose="020B0604020202020204" pitchFamily="34" charset="0"/>
            </a:endParaRPr>
          </a:p>
          <a:p>
            <a:pPr marL="0" marR="0" lvl="0" indent="0" defTabSz="914400" rtl="0" eaLnBrk="0" fontAlgn="base" latinLnBrk="0" hangingPunct="0">
              <a:lnSpc>
                <a:spcPct val="90000"/>
              </a:lnSpc>
              <a:spcBef>
                <a:spcPct val="0"/>
              </a:spcBef>
              <a:spcAft>
                <a:spcPts val="600"/>
              </a:spcAft>
              <a:buClrTx/>
              <a:buSzTx/>
              <a:buFontTx/>
              <a:buNone/>
              <a:tabLst/>
            </a:pPr>
            <a:r>
              <a:rPr kumimoji="0" lang="en-US" altLang="en-US" sz="1500" b="0" i="1" u="none" strike="noStrike" cap="none" normalizeH="0" baseline="0">
                <a:ln>
                  <a:noFill/>
                </a:ln>
                <a:effectLst/>
                <a:latin typeface="Arial" panose="020B0604020202020204" pitchFamily="34" charset="0"/>
              </a:rPr>
              <a:t>Please briefly explain your answer. In what ways did peer feedback activities affect your confidence in writing (positively or negatively)?</a:t>
            </a:r>
            <a:endParaRPr kumimoji="0" lang="en-US" altLang="en-US" sz="1500" b="0" i="0" u="none" strike="noStrike" cap="none" normalizeH="0" baseline="0">
              <a:ln>
                <a:noFill/>
              </a:ln>
              <a:effectLst/>
              <a:latin typeface="Arial" panose="020B0604020202020204" pitchFamily="34" charset="0"/>
            </a:endParaRPr>
          </a:p>
        </p:txBody>
      </p:sp>
    </p:spTree>
    <p:extLst>
      <p:ext uri="{BB962C8B-B14F-4D97-AF65-F5344CB8AC3E}">
        <p14:creationId xmlns:p14="http://schemas.microsoft.com/office/powerpoint/2010/main" val="11340292"/>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A6D350-364F-6546-B92C-939E6F64AE5B}"/>
              </a:ext>
            </a:extLst>
          </p:cNvPr>
          <p:cNvSpPr>
            <a:spLocks noGrp="1"/>
          </p:cNvSpPr>
          <p:nvPr>
            <p:ph type="body" sz="quarter" idx="11"/>
          </p:nvPr>
        </p:nvSpPr>
        <p:spPr>
          <a:xfrm>
            <a:off x="322088" y="104777"/>
            <a:ext cx="8290903" cy="647700"/>
          </a:xfrm>
        </p:spPr>
        <p:txBody>
          <a:bodyPr/>
          <a:lstStyle/>
          <a:p>
            <a:r>
              <a:rPr lang="en-AU" dirty="0"/>
              <a:t>Plan for Workshop </a:t>
            </a:r>
            <a:endParaRPr lang="en-US" dirty="0"/>
          </a:p>
        </p:txBody>
      </p:sp>
      <p:sp>
        <p:nvSpPr>
          <p:cNvPr id="3" name="Text Placeholder 2">
            <a:extLst>
              <a:ext uri="{FF2B5EF4-FFF2-40B4-BE49-F238E27FC236}">
                <a16:creationId xmlns:a16="http://schemas.microsoft.com/office/drawing/2014/main" id="{E3020739-28A8-6F44-B241-FC6C9E53C306}"/>
              </a:ext>
            </a:extLst>
          </p:cNvPr>
          <p:cNvSpPr>
            <a:spLocks noGrp="1"/>
          </p:cNvSpPr>
          <p:nvPr>
            <p:ph type="body" sz="quarter" idx="12"/>
          </p:nvPr>
        </p:nvSpPr>
        <p:spPr>
          <a:xfrm>
            <a:off x="281098" y="752477"/>
            <a:ext cx="7903932" cy="3811431"/>
          </a:xfrm>
        </p:spPr>
        <p:txBody>
          <a:bodyPr anchor="t"/>
          <a:lstStyle/>
          <a:p>
            <a:pPr marL="0" indent="0">
              <a:buNone/>
            </a:pP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AU" sz="1600" dirty="0">
                <a:effectLst/>
                <a:latin typeface="Calibri" panose="020F0502020204030204" pitchFamily="34" charset="0"/>
                <a:ea typeface="Calibri" panose="020F0502020204030204" pitchFamily="34" charset="0"/>
                <a:cs typeface="Times New Roman" panose="02020603050405020304" pitchFamily="18" charset="0"/>
              </a:rPr>
              <a:t>Acknowledgment of Country &amp; Welcome</a:t>
            </a:r>
          </a:p>
          <a:p>
            <a:pPr marL="0" indent="0">
              <a:buNone/>
            </a:pPr>
            <a:r>
              <a:rPr lang="en-AU" sz="16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r>
              <a:rPr lang="en-AU" sz="16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r>
              <a:rPr lang="en-AU" sz="1600" dirty="0">
                <a:effectLst/>
                <a:latin typeface="Calibri" panose="020F0502020204030204" pitchFamily="34" charset="0"/>
                <a:ea typeface="Calibri" panose="020F0502020204030204" pitchFamily="34" charset="0"/>
                <a:cs typeface="Times New Roman" panose="02020603050405020304" pitchFamily="18" charset="0"/>
              </a:rPr>
              <a:t>Group Discussion – Reporting back on your re-design, ethics applications, reading of pedagogy or assessment/curriculum re-design, data collection</a:t>
            </a:r>
          </a:p>
          <a:p>
            <a:pPr marL="0" indent="0">
              <a:buNone/>
            </a:pPr>
            <a:endParaRPr lang="en-AU" sz="16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AU" sz="1600" dirty="0">
                <a:effectLst/>
                <a:latin typeface="Calibri" panose="020F0502020204030204" pitchFamily="34" charset="0"/>
                <a:ea typeface="Calibri" panose="020F0502020204030204" pitchFamily="34" charset="0"/>
                <a:cs typeface="Times New Roman" panose="02020603050405020304" pitchFamily="18" charset="0"/>
              </a:rPr>
              <a:t>Presentation: What da</a:t>
            </a:r>
            <a:r>
              <a:rPr lang="en-AU" sz="1600" dirty="0">
                <a:latin typeface="Calibri" panose="020F0502020204030204" pitchFamily="34" charset="0"/>
                <a:ea typeface="Calibri" panose="020F0502020204030204" pitchFamily="34" charset="0"/>
                <a:cs typeface="Times New Roman" panose="02020603050405020304" pitchFamily="18" charset="0"/>
              </a:rPr>
              <a:t>ta to collect? </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AU" sz="1600" dirty="0">
                <a:latin typeface="Calibri" panose="020F0502020204030204" pitchFamily="34" charset="0"/>
                <a:ea typeface="Calibri" panose="020F0502020204030204" pitchFamily="34" charset="0"/>
                <a:cs typeface="Times New Roman" panose="02020603050405020304" pitchFamily="18" charset="0"/>
              </a:rPr>
              <a:t>Discussion: Ethics applications</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01730825"/>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181966"/>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182309"/>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80833" y="-3980834"/>
            <a:ext cx="1182335"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28697" y="261648"/>
            <a:ext cx="7533018" cy="658297"/>
          </a:xfrm>
        </p:spPr>
        <p:txBody>
          <a:bodyPr anchor="ctr">
            <a:normAutofit/>
          </a:bodyPr>
          <a:lstStyle/>
          <a:p>
            <a:r>
              <a:rPr lang="en-AU" sz="3000" dirty="0">
                <a:solidFill>
                  <a:srgbClr val="FFFFFF"/>
                </a:solidFill>
              </a:rPr>
              <a:t>Choose Your Question Types</a:t>
            </a:r>
          </a:p>
        </p:txBody>
      </p:sp>
      <p:graphicFrame>
        <p:nvGraphicFramePr>
          <p:cNvPr id="5" name="Content Placeholder 2">
            <a:extLst>
              <a:ext uri="{FF2B5EF4-FFF2-40B4-BE49-F238E27FC236}">
                <a16:creationId xmlns:a16="http://schemas.microsoft.com/office/drawing/2014/main" id="{7E6EAC21-49D1-9971-E9B0-CD37A010C175}"/>
              </a:ext>
            </a:extLst>
          </p:cNvPr>
          <p:cNvGraphicFramePr>
            <a:graphicFrameLocks noGrp="1"/>
          </p:cNvGraphicFramePr>
          <p:nvPr>
            <p:ph idx="1"/>
            <p:extLst>
              <p:ext uri="{D42A27DB-BD31-4B8C-83A1-F6EECF244321}">
                <p14:modId xmlns:p14="http://schemas.microsoft.com/office/powerpoint/2010/main" val="2963253077"/>
              </p:ext>
            </p:extLst>
          </p:nvPr>
        </p:nvGraphicFramePr>
        <p:xfrm>
          <a:off x="483042" y="1584434"/>
          <a:ext cx="8195871" cy="31446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4D335A-57A6-36AD-2F6B-2F56B2A2FD48}"/>
              </a:ext>
            </a:extLst>
          </p:cNvPr>
          <p:cNvSpPr>
            <a:spLocks noGrp="1"/>
          </p:cNvSpPr>
          <p:nvPr>
            <p:ph type="body" sz="quarter" idx="11"/>
          </p:nvPr>
        </p:nvSpPr>
        <p:spPr>
          <a:xfrm>
            <a:off x="182880" y="306707"/>
            <a:ext cx="8646160" cy="647700"/>
          </a:xfrm>
        </p:spPr>
        <p:txBody>
          <a:bodyPr/>
          <a:lstStyle/>
          <a:p>
            <a:r>
              <a:rPr lang="en-AU" dirty="0"/>
              <a:t>Scales: Likert vs semantic differential </a:t>
            </a:r>
          </a:p>
        </p:txBody>
      </p:sp>
      <p:sp>
        <p:nvSpPr>
          <p:cNvPr id="3" name="Text Placeholder 2">
            <a:extLst>
              <a:ext uri="{FF2B5EF4-FFF2-40B4-BE49-F238E27FC236}">
                <a16:creationId xmlns:a16="http://schemas.microsoft.com/office/drawing/2014/main" id="{A7FEF01A-858F-8D31-B43F-E40B8A8718EB}"/>
              </a:ext>
            </a:extLst>
          </p:cNvPr>
          <p:cNvSpPr>
            <a:spLocks noGrp="1"/>
          </p:cNvSpPr>
          <p:nvPr>
            <p:ph type="body" sz="quarter" idx="12"/>
          </p:nvPr>
        </p:nvSpPr>
        <p:spPr>
          <a:xfrm>
            <a:off x="6106160" y="199508"/>
            <a:ext cx="2854960" cy="3685304"/>
          </a:xfrm>
        </p:spPr>
        <p:txBody>
          <a:bodyPr/>
          <a:lstStyle/>
          <a:p>
            <a:endParaRPr lang="en-AU" dirty="0"/>
          </a:p>
          <a:p>
            <a:pPr marL="0" indent="0">
              <a:buNone/>
            </a:pPr>
            <a:r>
              <a:rPr lang="en-AU" dirty="0"/>
              <a:t> </a:t>
            </a:r>
          </a:p>
        </p:txBody>
      </p:sp>
      <p:pic>
        <p:nvPicPr>
          <p:cNvPr id="5" name="Picture 4" descr="A screenshot of a survey&#10;&#10;Description automatically generated">
            <a:extLst>
              <a:ext uri="{FF2B5EF4-FFF2-40B4-BE49-F238E27FC236}">
                <a16:creationId xmlns:a16="http://schemas.microsoft.com/office/drawing/2014/main" id="{1BCD7F1F-3625-730E-66B2-02CC9AD871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76327"/>
            <a:ext cx="4434396" cy="1903095"/>
          </a:xfrm>
          <a:prstGeom prst="rect">
            <a:avLst/>
          </a:prstGeom>
        </p:spPr>
      </p:pic>
      <p:pic>
        <p:nvPicPr>
          <p:cNvPr id="7" name="Picture 6" descr="A line with numbers and letters&#10;&#10;Description automatically generated with medium confidence">
            <a:extLst>
              <a:ext uri="{FF2B5EF4-FFF2-40B4-BE49-F238E27FC236}">
                <a16:creationId xmlns:a16="http://schemas.microsoft.com/office/drawing/2014/main" id="{8BF475CB-C924-EC34-EC92-786D9F176D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5680" y="1061606"/>
            <a:ext cx="3840480" cy="2060304"/>
          </a:xfrm>
          <a:prstGeom prst="rect">
            <a:avLst/>
          </a:prstGeom>
        </p:spPr>
      </p:pic>
      <p:pic>
        <p:nvPicPr>
          <p:cNvPr id="8" name="Picture 7" descr="A silver scale with black background&#10;&#10;Description automatically generated">
            <a:extLst>
              <a:ext uri="{FF2B5EF4-FFF2-40B4-BE49-F238E27FC236}">
                <a16:creationId xmlns:a16="http://schemas.microsoft.com/office/drawing/2014/main" id="{7FB45A50-CE5D-17D9-8236-37A085F12F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978780"/>
            <a:ext cx="2123251" cy="2164720"/>
          </a:xfrm>
          <a:prstGeom prst="rect">
            <a:avLst/>
          </a:prstGeom>
        </p:spPr>
      </p:pic>
      <p:sp>
        <p:nvSpPr>
          <p:cNvPr id="9" name="TextBox 8">
            <a:extLst>
              <a:ext uri="{FF2B5EF4-FFF2-40B4-BE49-F238E27FC236}">
                <a16:creationId xmlns:a16="http://schemas.microsoft.com/office/drawing/2014/main" id="{2A86274B-73CC-25CE-F060-5F97F8C8F659}"/>
              </a:ext>
            </a:extLst>
          </p:cNvPr>
          <p:cNvSpPr txBox="1"/>
          <p:nvPr/>
        </p:nvSpPr>
        <p:spPr>
          <a:xfrm>
            <a:off x="2462204" y="3636464"/>
            <a:ext cx="6183956" cy="1200329"/>
          </a:xfrm>
          <a:prstGeom prst="rect">
            <a:avLst/>
          </a:prstGeom>
          <a:noFill/>
        </p:spPr>
        <p:txBody>
          <a:bodyPr wrap="square" rtlCol="0">
            <a:spAutoFit/>
          </a:bodyPr>
          <a:lstStyle/>
          <a:p>
            <a:pPr marL="342900" indent="-342900">
              <a:buFont typeface="Arial" panose="020B0604020202020204" pitchFamily="34" charset="0"/>
              <a:buChar char="•"/>
            </a:pPr>
            <a:r>
              <a:rPr lang="en-AU" dirty="0"/>
              <a:t>Again, it’s about trade-offs</a:t>
            </a:r>
          </a:p>
          <a:p>
            <a:pPr marL="342900" indent="-342900">
              <a:buFont typeface="Arial" panose="020B0604020202020204" pitchFamily="34" charset="0"/>
              <a:buChar char="•"/>
            </a:pPr>
            <a:r>
              <a:rPr lang="en-AU" dirty="0"/>
              <a:t>What, in the balance, works best for the kind of answers you desire? </a:t>
            </a:r>
          </a:p>
        </p:txBody>
      </p:sp>
    </p:spTree>
    <p:extLst>
      <p:ext uri="{BB962C8B-B14F-4D97-AF65-F5344CB8AC3E}">
        <p14:creationId xmlns:p14="http://schemas.microsoft.com/office/powerpoint/2010/main" val="1108274575"/>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Freeform: Shape 29">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14166" cy="51435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1" name="Freeform: Shape 30">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08608" cy="51435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66344" y="870966"/>
            <a:ext cx="2702052" cy="3394710"/>
          </a:xfrm>
        </p:spPr>
        <p:txBody>
          <a:bodyPr>
            <a:normAutofit/>
          </a:bodyPr>
          <a:lstStyle/>
          <a:p>
            <a:r>
              <a:rPr lang="en-AU" sz="3000"/>
              <a:t>Step 4 – Writing Good Questions</a:t>
            </a:r>
          </a:p>
        </p:txBody>
      </p:sp>
      <p:sp>
        <p:nvSpPr>
          <p:cNvPr id="32" name="Rectangle 31">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11146"/>
            <a:ext cx="96012"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33" name="Content Placeholder 2">
            <a:extLst>
              <a:ext uri="{FF2B5EF4-FFF2-40B4-BE49-F238E27FC236}">
                <a16:creationId xmlns:a16="http://schemas.microsoft.com/office/drawing/2014/main" id="{B033C089-ADB2-838F-84A2-8FDFCDCEE6A9}"/>
              </a:ext>
            </a:extLst>
          </p:cNvPr>
          <p:cNvGraphicFramePr>
            <a:graphicFrameLocks noGrp="1"/>
          </p:cNvGraphicFramePr>
          <p:nvPr>
            <p:ph idx="1"/>
            <p:extLst>
              <p:ext uri="{D42A27DB-BD31-4B8C-83A1-F6EECF244321}">
                <p14:modId xmlns:p14="http://schemas.microsoft.com/office/powerpoint/2010/main" val="227852418"/>
              </p:ext>
            </p:extLst>
          </p:nvPr>
        </p:nvGraphicFramePr>
        <p:xfrm>
          <a:off x="3977640" y="507492"/>
          <a:ext cx="4773168" cy="41353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627523"/>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2114" y="0"/>
            <a:ext cx="3072908" cy="1627995"/>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757985" y="-3757532"/>
            <a:ext cx="1628032"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37673" y="261648"/>
            <a:ext cx="7288583" cy="1182335"/>
          </a:xfrm>
        </p:spPr>
        <p:txBody>
          <a:bodyPr anchor="ctr">
            <a:normAutofit/>
          </a:bodyPr>
          <a:lstStyle/>
          <a:p>
            <a:r>
              <a:rPr lang="en-AU" sz="3000">
                <a:solidFill>
                  <a:srgbClr val="FFFFFF"/>
                </a:solidFill>
              </a:rPr>
              <a:t>Sample Survey Questions</a:t>
            </a:r>
          </a:p>
        </p:txBody>
      </p:sp>
      <p:graphicFrame>
        <p:nvGraphicFramePr>
          <p:cNvPr id="5" name="Content Placeholder 2">
            <a:extLst>
              <a:ext uri="{FF2B5EF4-FFF2-40B4-BE49-F238E27FC236}">
                <a16:creationId xmlns:a16="http://schemas.microsoft.com/office/drawing/2014/main" id="{91A7F14F-9734-F1EA-E954-56406E013019}"/>
              </a:ext>
            </a:extLst>
          </p:cNvPr>
          <p:cNvGraphicFramePr>
            <a:graphicFrameLocks noGrp="1"/>
          </p:cNvGraphicFramePr>
          <p:nvPr>
            <p:ph idx="1"/>
            <p:extLst>
              <p:ext uri="{D42A27DB-BD31-4B8C-83A1-F6EECF244321}">
                <p14:modId xmlns:p14="http://schemas.microsoft.com/office/powerpoint/2010/main" val="3760552782"/>
              </p:ext>
            </p:extLst>
          </p:nvPr>
        </p:nvGraphicFramePr>
        <p:xfrm>
          <a:off x="483042" y="1961984"/>
          <a:ext cx="8195871" cy="27670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63154" y="1063154"/>
            <a:ext cx="5156864" cy="3030558"/>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8871" y="1995355"/>
            <a:ext cx="3266696" cy="302895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885662" y="1228564"/>
            <a:ext cx="5143179" cy="268605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560516" y="900984"/>
            <a:ext cx="3606227"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10EA447-D8C1-261F-06DE-B993B03D9841}"/>
              </a:ext>
            </a:extLst>
          </p:cNvPr>
          <p:cNvSpPr>
            <a:spLocks noGrp="1"/>
          </p:cNvSpPr>
          <p:nvPr>
            <p:ph type="title"/>
          </p:nvPr>
        </p:nvSpPr>
        <p:spPr>
          <a:xfrm>
            <a:off x="495030" y="2075329"/>
            <a:ext cx="2160621" cy="2303930"/>
          </a:xfrm>
        </p:spPr>
        <p:txBody>
          <a:bodyPr vert="horz" lIns="91440" tIns="45720" rIns="91440" bIns="45720" rtlCol="0" anchor="t">
            <a:normAutofit/>
          </a:bodyPr>
          <a:lstStyle/>
          <a:p>
            <a:pPr algn="l" defTabSz="914400">
              <a:lnSpc>
                <a:spcPct val="90000"/>
              </a:lnSpc>
            </a:pPr>
            <a:r>
              <a:rPr lang="en-US" sz="3000" kern="1200" dirty="0">
                <a:solidFill>
                  <a:srgbClr val="FFFFFF"/>
                </a:solidFill>
                <a:latin typeface="+mj-lt"/>
                <a:ea typeface="+mj-ea"/>
                <a:cs typeface="+mj-cs"/>
              </a:rPr>
              <a:t>Example Survey </a:t>
            </a:r>
          </a:p>
        </p:txBody>
      </p:sp>
      <p:pic>
        <p:nvPicPr>
          <p:cNvPr id="8" name="Content Placeholder 7">
            <a:extLst>
              <a:ext uri="{FF2B5EF4-FFF2-40B4-BE49-F238E27FC236}">
                <a16:creationId xmlns:a16="http://schemas.microsoft.com/office/drawing/2014/main" id="{BF5A01D2-9A70-998A-CF34-D4B50585721B}"/>
              </a:ext>
            </a:extLst>
          </p:cNvPr>
          <p:cNvPicPr>
            <a:picLocks noGrp="1" noChangeAspect="1"/>
          </p:cNvPicPr>
          <p:nvPr>
            <p:ph idx="1"/>
          </p:nvPr>
        </p:nvPicPr>
        <p:blipFill>
          <a:blip r:embed="rId2"/>
          <a:stretch>
            <a:fillRect/>
          </a:stretch>
        </p:blipFill>
        <p:spPr>
          <a:xfrm>
            <a:off x="4179094" y="114642"/>
            <a:ext cx="3570261" cy="5028537"/>
          </a:xfrm>
          <a:prstGeom prst="rect">
            <a:avLst/>
          </a:prstGeom>
        </p:spPr>
      </p:pic>
    </p:spTree>
    <p:extLst>
      <p:ext uri="{BB962C8B-B14F-4D97-AF65-F5344CB8AC3E}">
        <p14:creationId xmlns:p14="http://schemas.microsoft.com/office/powerpoint/2010/main" val="1037800447"/>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63154" y="1063154"/>
            <a:ext cx="5156864" cy="3030558"/>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8871" y="1995355"/>
            <a:ext cx="3266696" cy="302895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885662" y="1228564"/>
            <a:ext cx="5143179" cy="268605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560516" y="900984"/>
            <a:ext cx="3606227"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14AC95D-4951-2E9F-0219-A3C425BF300F}"/>
              </a:ext>
            </a:extLst>
          </p:cNvPr>
          <p:cNvSpPr>
            <a:spLocks noGrp="1"/>
          </p:cNvSpPr>
          <p:nvPr>
            <p:ph type="title"/>
          </p:nvPr>
        </p:nvSpPr>
        <p:spPr>
          <a:xfrm>
            <a:off x="523605" y="1205901"/>
            <a:ext cx="2160621" cy="2303930"/>
          </a:xfrm>
        </p:spPr>
        <p:txBody>
          <a:bodyPr vert="horz" lIns="91440" tIns="45720" rIns="91440" bIns="45720" rtlCol="0" anchor="t">
            <a:normAutofit/>
          </a:bodyPr>
          <a:lstStyle/>
          <a:p>
            <a:pPr algn="l" defTabSz="914400">
              <a:lnSpc>
                <a:spcPct val="90000"/>
              </a:lnSpc>
            </a:pPr>
            <a:r>
              <a:rPr lang="en-US" sz="3000" kern="1200" dirty="0">
                <a:solidFill>
                  <a:srgbClr val="FFFFFF"/>
                </a:solidFill>
                <a:latin typeface="+mj-lt"/>
                <a:ea typeface="+mj-ea"/>
                <a:cs typeface="+mj-cs"/>
              </a:rPr>
              <a:t>Survey with aspect to identify the student </a:t>
            </a:r>
          </a:p>
        </p:txBody>
      </p:sp>
      <p:pic>
        <p:nvPicPr>
          <p:cNvPr id="5" name="Content Placeholder 4">
            <a:extLst>
              <a:ext uri="{FF2B5EF4-FFF2-40B4-BE49-F238E27FC236}">
                <a16:creationId xmlns:a16="http://schemas.microsoft.com/office/drawing/2014/main" id="{BDDE8CAF-3716-17C2-AFCC-76A3B5152F54}"/>
              </a:ext>
            </a:extLst>
          </p:cNvPr>
          <p:cNvPicPr>
            <a:picLocks noGrp="1" noChangeAspect="1"/>
          </p:cNvPicPr>
          <p:nvPr>
            <p:ph idx="1"/>
          </p:nvPr>
        </p:nvPicPr>
        <p:blipFill>
          <a:blip r:embed="rId2"/>
          <a:stretch>
            <a:fillRect/>
          </a:stretch>
        </p:blipFill>
        <p:spPr>
          <a:xfrm>
            <a:off x="3970647" y="350406"/>
            <a:ext cx="4231658" cy="4442688"/>
          </a:xfrm>
          <a:prstGeom prst="rect">
            <a:avLst/>
          </a:prstGeom>
        </p:spPr>
      </p:pic>
    </p:spTree>
    <p:extLst>
      <p:ext uri="{BB962C8B-B14F-4D97-AF65-F5344CB8AC3E}">
        <p14:creationId xmlns:p14="http://schemas.microsoft.com/office/powerpoint/2010/main" val="2071397882"/>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63154" y="1063154"/>
            <a:ext cx="5156864" cy="3030558"/>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8871" y="1995355"/>
            <a:ext cx="3266696" cy="302895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885662" y="1228564"/>
            <a:ext cx="5143179" cy="268605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560516" y="900984"/>
            <a:ext cx="3606227"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59BA059-B095-3575-BCF9-00E49952486A}"/>
              </a:ext>
            </a:extLst>
          </p:cNvPr>
          <p:cNvSpPr>
            <a:spLocks noGrp="1"/>
          </p:cNvSpPr>
          <p:nvPr>
            <p:ph type="title"/>
          </p:nvPr>
        </p:nvSpPr>
        <p:spPr>
          <a:xfrm>
            <a:off x="495030" y="2075329"/>
            <a:ext cx="2262458" cy="2303930"/>
          </a:xfrm>
        </p:spPr>
        <p:txBody>
          <a:bodyPr vert="horz" lIns="91440" tIns="45720" rIns="91440" bIns="45720" rtlCol="0" anchor="t">
            <a:normAutofit/>
          </a:bodyPr>
          <a:lstStyle/>
          <a:p>
            <a:pPr algn="l" defTabSz="914400">
              <a:lnSpc>
                <a:spcPct val="90000"/>
              </a:lnSpc>
            </a:pPr>
            <a:r>
              <a:rPr lang="en-US" sz="3000" kern="1200" dirty="0">
                <a:solidFill>
                  <a:srgbClr val="FFFFFF"/>
                </a:solidFill>
                <a:latin typeface="+mj-lt"/>
                <a:ea typeface="+mj-ea"/>
                <a:cs typeface="+mj-cs"/>
              </a:rPr>
              <a:t>Example of demographic questions </a:t>
            </a:r>
          </a:p>
        </p:txBody>
      </p:sp>
      <p:pic>
        <p:nvPicPr>
          <p:cNvPr id="5" name="Content Placeholder 4">
            <a:extLst>
              <a:ext uri="{FF2B5EF4-FFF2-40B4-BE49-F238E27FC236}">
                <a16:creationId xmlns:a16="http://schemas.microsoft.com/office/drawing/2014/main" id="{0963CA60-62BD-D1C6-1A09-A98E85F53C62}"/>
              </a:ext>
            </a:extLst>
          </p:cNvPr>
          <p:cNvPicPr>
            <a:picLocks noGrp="1" noChangeAspect="1"/>
          </p:cNvPicPr>
          <p:nvPr>
            <p:ph idx="1"/>
          </p:nvPr>
        </p:nvPicPr>
        <p:blipFill>
          <a:blip r:embed="rId2"/>
          <a:stretch>
            <a:fillRect/>
          </a:stretch>
        </p:blipFill>
        <p:spPr>
          <a:xfrm>
            <a:off x="4115034" y="350406"/>
            <a:ext cx="3942885" cy="4442688"/>
          </a:xfrm>
          <a:prstGeom prst="rect">
            <a:avLst/>
          </a:prstGeom>
        </p:spPr>
      </p:pic>
    </p:spTree>
    <p:extLst>
      <p:ext uri="{BB962C8B-B14F-4D97-AF65-F5344CB8AC3E}">
        <p14:creationId xmlns:p14="http://schemas.microsoft.com/office/powerpoint/2010/main" val="265203217"/>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63154" y="1063154"/>
            <a:ext cx="5156864" cy="3030558"/>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8871" y="1995355"/>
            <a:ext cx="3266696" cy="302895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885662" y="1228564"/>
            <a:ext cx="5143179" cy="268605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560516" y="900984"/>
            <a:ext cx="3606227"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A80E094-7DC3-AD88-11A4-1499C212C788}"/>
              </a:ext>
            </a:extLst>
          </p:cNvPr>
          <p:cNvSpPr>
            <a:spLocks noGrp="1"/>
          </p:cNvSpPr>
          <p:nvPr>
            <p:ph type="title"/>
          </p:nvPr>
        </p:nvSpPr>
        <p:spPr>
          <a:xfrm>
            <a:off x="605616" y="1118066"/>
            <a:ext cx="2160621" cy="2303930"/>
          </a:xfrm>
        </p:spPr>
        <p:txBody>
          <a:bodyPr vert="horz" lIns="91440" tIns="45720" rIns="91440" bIns="45720" rtlCol="0" anchor="t">
            <a:normAutofit/>
          </a:bodyPr>
          <a:lstStyle/>
          <a:p>
            <a:pPr algn="l" defTabSz="914400">
              <a:lnSpc>
                <a:spcPct val="90000"/>
              </a:lnSpc>
            </a:pPr>
            <a:r>
              <a:rPr lang="en-US" sz="3000" kern="1200" dirty="0">
                <a:solidFill>
                  <a:srgbClr val="FFFFFF"/>
                </a:solidFill>
                <a:latin typeface="+mj-lt"/>
                <a:ea typeface="+mj-ea"/>
                <a:cs typeface="+mj-cs"/>
              </a:rPr>
              <a:t>Example open ended and multiple choice</a:t>
            </a:r>
          </a:p>
        </p:txBody>
      </p:sp>
      <p:pic>
        <p:nvPicPr>
          <p:cNvPr id="5" name="Content Placeholder 4">
            <a:extLst>
              <a:ext uri="{FF2B5EF4-FFF2-40B4-BE49-F238E27FC236}">
                <a16:creationId xmlns:a16="http://schemas.microsoft.com/office/drawing/2014/main" id="{7D99F662-672E-EB77-2695-177232FAB28E}"/>
              </a:ext>
            </a:extLst>
          </p:cNvPr>
          <p:cNvPicPr>
            <a:picLocks noGrp="1" noChangeAspect="1"/>
          </p:cNvPicPr>
          <p:nvPr>
            <p:ph idx="1"/>
          </p:nvPr>
        </p:nvPicPr>
        <p:blipFill>
          <a:blip r:embed="rId2"/>
          <a:stretch>
            <a:fillRect/>
          </a:stretch>
        </p:blipFill>
        <p:spPr>
          <a:xfrm>
            <a:off x="4127430" y="115265"/>
            <a:ext cx="3730567" cy="4677829"/>
          </a:xfrm>
          <a:prstGeom prst="rect">
            <a:avLst/>
          </a:prstGeom>
        </p:spPr>
      </p:pic>
    </p:spTree>
    <p:extLst>
      <p:ext uri="{BB962C8B-B14F-4D97-AF65-F5344CB8AC3E}">
        <p14:creationId xmlns:p14="http://schemas.microsoft.com/office/powerpoint/2010/main" val="147031931"/>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63154" y="1063154"/>
            <a:ext cx="5156864" cy="3030558"/>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8871" y="1995355"/>
            <a:ext cx="3266696" cy="302895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885662" y="1228564"/>
            <a:ext cx="5143179" cy="268605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560516" y="900984"/>
            <a:ext cx="3606227"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2E178E9A-A7FC-9929-5EC7-C652C94117DE}"/>
              </a:ext>
            </a:extLst>
          </p:cNvPr>
          <p:cNvSpPr>
            <a:spLocks noGrp="1"/>
          </p:cNvSpPr>
          <p:nvPr>
            <p:ph type="title"/>
          </p:nvPr>
        </p:nvSpPr>
        <p:spPr>
          <a:xfrm>
            <a:off x="495030" y="2075329"/>
            <a:ext cx="2160621" cy="2303930"/>
          </a:xfrm>
        </p:spPr>
        <p:txBody>
          <a:bodyPr vert="horz" lIns="91440" tIns="45720" rIns="91440" bIns="45720" rtlCol="0" anchor="t">
            <a:normAutofit/>
          </a:bodyPr>
          <a:lstStyle/>
          <a:p>
            <a:pPr algn="l" defTabSz="914400">
              <a:lnSpc>
                <a:spcPct val="90000"/>
              </a:lnSpc>
            </a:pPr>
            <a:r>
              <a:rPr lang="en-US" sz="3000" kern="1200" dirty="0">
                <a:solidFill>
                  <a:srgbClr val="FFFFFF"/>
                </a:solidFill>
                <a:latin typeface="+mj-lt"/>
                <a:ea typeface="+mj-ea"/>
                <a:cs typeface="+mj-cs"/>
              </a:rPr>
              <a:t>Example Likert scale questions </a:t>
            </a:r>
          </a:p>
        </p:txBody>
      </p:sp>
      <p:pic>
        <p:nvPicPr>
          <p:cNvPr id="5" name="Content Placeholder 4">
            <a:extLst>
              <a:ext uri="{FF2B5EF4-FFF2-40B4-BE49-F238E27FC236}">
                <a16:creationId xmlns:a16="http://schemas.microsoft.com/office/drawing/2014/main" id="{E5D78281-50A6-6DDB-DA50-9394CFFBB53B}"/>
              </a:ext>
            </a:extLst>
          </p:cNvPr>
          <p:cNvPicPr>
            <a:picLocks noGrp="1" noChangeAspect="1"/>
          </p:cNvPicPr>
          <p:nvPr>
            <p:ph idx="1"/>
          </p:nvPr>
        </p:nvPicPr>
        <p:blipFill>
          <a:blip r:embed="rId2"/>
          <a:stretch>
            <a:fillRect/>
          </a:stretch>
        </p:blipFill>
        <p:spPr>
          <a:xfrm>
            <a:off x="4115034" y="350406"/>
            <a:ext cx="3942885" cy="4442688"/>
          </a:xfrm>
          <a:prstGeom prst="rect">
            <a:avLst/>
          </a:prstGeom>
        </p:spPr>
      </p:pic>
    </p:spTree>
    <p:extLst>
      <p:ext uri="{BB962C8B-B14F-4D97-AF65-F5344CB8AC3E}">
        <p14:creationId xmlns:p14="http://schemas.microsoft.com/office/powerpoint/2010/main" val="3825024452"/>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FE73EE-2A82-C48F-AE6E-845C6CDE3360}"/>
              </a:ext>
            </a:extLst>
          </p:cNvPr>
          <p:cNvPicPr>
            <a:picLocks noChangeAspect="1"/>
          </p:cNvPicPr>
          <p:nvPr/>
        </p:nvPicPr>
        <p:blipFill>
          <a:blip r:embed="rId2"/>
          <a:stretch>
            <a:fillRect/>
          </a:stretch>
        </p:blipFill>
        <p:spPr>
          <a:xfrm>
            <a:off x="581299" y="149693"/>
            <a:ext cx="3568669" cy="4844113"/>
          </a:xfrm>
          <a:prstGeom prst="rect">
            <a:avLst/>
          </a:prstGeom>
        </p:spPr>
      </p:pic>
      <p:pic>
        <p:nvPicPr>
          <p:cNvPr id="9" name="Picture 8">
            <a:extLst>
              <a:ext uri="{FF2B5EF4-FFF2-40B4-BE49-F238E27FC236}">
                <a16:creationId xmlns:a16="http://schemas.microsoft.com/office/drawing/2014/main" id="{B28ACE85-B4E0-F177-ED5F-36F22FF94CEF}"/>
              </a:ext>
            </a:extLst>
          </p:cNvPr>
          <p:cNvPicPr>
            <a:picLocks noChangeAspect="1"/>
          </p:cNvPicPr>
          <p:nvPr/>
        </p:nvPicPr>
        <p:blipFill>
          <a:blip r:embed="rId3"/>
          <a:stretch>
            <a:fillRect/>
          </a:stretch>
        </p:blipFill>
        <p:spPr>
          <a:xfrm>
            <a:off x="4458862" y="0"/>
            <a:ext cx="3461845" cy="5143500"/>
          </a:xfrm>
          <a:prstGeom prst="rect">
            <a:avLst/>
          </a:prstGeom>
        </p:spPr>
      </p:pic>
    </p:spTree>
    <p:extLst>
      <p:ext uri="{BB962C8B-B14F-4D97-AF65-F5344CB8AC3E}">
        <p14:creationId xmlns:p14="http://schemas.microsoft.com/office/powerpoint/2010/main" val="2644050866"/>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7318D1-BCDC-47E7-BB82-0565076E15B1}"/>
              </a:ext>
            </a:extLst>
          </p:cNvPr>
          <p:cNvSpPr>
            <a:spLocks noGrp="1"/>
          </p:cNvSpPr>
          <p:nvPr>
            <p:ph type="body" sz="quarter" idx="10"/>
          </p:nvPr>
        </p:nvSpPr>
        <p:spPr>
          <a:xfrm>
            <a:off x="1303515" y="896462"/>
            <a:ext cx="6193631" cy="364331"/>
          </a:xfrm>
        </p:spPr>
        <p:txBody>
          <a:bodyPr>
            <a:noAutofit/>
          </a:bodyPr>
          <a:lstStyle/>
          <a:p>
            <a:pPr algn="ctr"/>
            <a:r>
              <a:rPr lang="en-AU" sz="2475" dirty="0"/>
              <a:t>Acknowledgement of Country </a:t>
            </a:r>
            <a:endParaRPr lang="en-US" sz="2475" dirty="0"/>
          </a:p>
        </p:txBody>
      </p:sp>
      <p:sp>
        <p:nvSpPr>
          <p:cNvPr id="3" name="Text Placeholder 2">
            <a:extLst>
              <a:ext uri="{FF2B5EF4-FFF2-40B4-BE49-F238E27FC236}">
                <a16:creationId xmlns:a16="http://schemas.microsoft.com/office/drawing/2014/main" id="{004BA638-4E8D-4AFB-9965-69AB59A06B7A}"/>
              </a:ext>
            </a:extLst>
          </p:cNvPr>
          <p:cNvSpPr>
            <a:spLocks noGrp="1"/>
          </p:cNvSpPr>
          <p:nvPr>
            <p:ph type="body" sz="quarter" idx="11"/>
          </p:nvPr>
        </p:nvSpPr>
        <p:spPr>
          <a:xfrm>
            <a:off x="445062" y="896462"/>
            <a:ext cx="8083943" cy="2587904"/>
          </a:xfrm>
        </p:spPr>
        <p:txBody>
          <a:bodyPr>
            <a:normAutofit/>
          </a:bodyPr>
          <a:lstStyle/>
          <a:p>
            <a:pPr algn="just"/>
            <a:r>
              <a:rPr lang="en-US" dirty="0"/>
              <a:t> </a:t>
            </a:r>
          </a:p>
          <a:p>
            <a:pPr algn="just"/>
            <a:r>
              <a:rPr lang="en-US" dirty="0"/>
              <a:t> </a:t>
            </a:r>
          </a:p>
          <a:p>
            <a:pPr algn="just"/>
            <a:r>
              <a:rPr lang="en-US" sz="1800" b="0" dirty="0"/>
              <a:t>We respectfully acknowledge the Kaurna, </a:t>
            </a:r>
            <a:r>
              <a:rPr lang="en-US" sz="1800" b="0" dirty="0" err="1"/>
              <a:t>Boandik</a:t>
            </a:r>
            <a:r>
              <a:rPr lang="en-US" sz="1800" b="0" dirty="0"/>
              <a:t> and </a:t>
            </a:r>
            <a:r>
              <a:rPr lang="en-US" sz="1800" b="0" dirty="0" err="1"/>
              <a:t>Barngarla</a:t>
            </a:r>
            <a:r>
              <a:rPr lang="en-US" sz="1800" b="0" dirty="0"/>
              <a:t> First Nations Peoples and their Elders past and present, who are the First Nations’ traditional owners of the land that are now home to the University of South Australia’s campuses in Adelaide, Mount Gambier and Whyalla.</a:t>
            </a:r>
          </a:p>
          <a:p>
            <a:pPr algn="just"/>
            <a:endParaRPr lang="en-US" dirty="0"/>
          </a:p>
        </p:txBody>
      </p:sp>
    </p:spTree>
    <p:extLst>
      <p:ext uri="{BB962C8B-B14F-4D97-AF65-F5344CB8AC3E}">
        <p14:creationId xmlns:p14="http://schemas.microsoft.com/office/powerpoint/2010/main" val="385488732"/>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549FFE-7EF8-A2B7-E0C0-9988C224AD36}"/>
              </a:ext>
            </a:extLst>
          </p:cNvPr>
          <p:cNvSpPr>
            <a:spLocks noGrp="1"/>
          </p:cNvSpPr>
          <p:nvPr>
            <p:ph idx="1"/>
          </p:nvPr>
        </p:nvSpPr>
        <p:spPr/>
        <p:txBody>
          <a:bodyPr/>
          <a:lstStyle/>
          <a:p>
            <a:r>
              <a:rPr lang="en-AU" dirty="0"/>
              <a:t>Insert other survey examples </a:t>
            </a:r>
          </a:p>
        </p:txBody>
      </p:sp>
      <p:pic>
        <p:nvPicPr>
          <p:cNvPr id="5" name="Picture 4">
            <a:extLst>
              <a:ext uri="{FF2B5EF4-FFF2-40B4-BE49-F238E27FC236}">
                <a16:creationId xmlns:a16="http://schemas.microsoft.com/office/drawing/2014/main" id="{B31D7F1C-A6FD-1176-4E92-BB6F107FB79E}"/>
              </a:ext>
            </a:extLst>
          </p:cNvPr>
          <p:cNvPicPr>
            <a:picLocks noChangeAspect="1"/>
          </p:cNvPicPr>
          <p:nvPr/>
        </p:nvPicPr>
        <p:blipFill>
          <a:blip r:embed="rId2"/>
          <a:stretch>
            <a:fillRect/>
          </a:stretch>
        </p:blipFill>
        <p:spPr>
          <a:xfrm>
            <a:off x="165032" y="0"/>
            <a:ext cx="3932446" cy="5143500"/>
          </a:xfrm>
          <a:prstGeom prst="rect">
            <a:avLst/>
          </a:prstGeom>
        </p:spPr>
      </p:pic>
      <p:pic>
        <p:nvPicPr>
          <p:cNvPr id="7" name="Picture 6">
            <a:extLst>
              <a:ext uri="{FF2B5EF4-FFF2-40B4-BE49-F238E27FC236}">
                <a16:creationId xmlns:a16="http://schemas.microsoft.com/office/drawing/2014/main" id="{9B815050-F684-A089-C886-AE57197BDA91}"/>
              </a:ext>
            </a:extLst>
          </p:cNvPr>
          <p:cNvPicPr>
            <a:picLocks noChangeAspect="1"/>
          </p:cNvPicPr>
          <p:nvPr/>
        </p:nvPicPr>
        <p:blipFill>
          <a:blip r:embed="rId3"/>
          <a:stretch>
            <a:fillRect/>
          </a:stretch>
        </p:blipFill>
        <p:spPr>
          <a:xfrm>
            <a:off x="4097478" y="49237"/>
            <a:ext cx="3809006" cy="5094263"/>
          </a:xfrm>
          <a:prstGeom prst="rect">
            <a:avLst/>
          </a:prstGeom>
        </p:spPr>
      </p:pic>
    </p:spTree>
    <p:extLst>
      <p:ext uri="{BB962C8B-B14F-4D97-AF65-F5344CB8AC3E}">
        <p14:creationId xmlns:p14="http://schemas.microsoft.com/office/powerpoint/2010/main" val="4080100867"/>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9C928D2-1972-0098-0C88-283D63554123}"/>
              </a:ext>
            </a:extLst>
          </p:cNvPr>
          <p:cNvPicPr>
            <a:picLocks noChangeAspect="1"/>
          </p:cNvPicPr>
          <p:nvPr/>
        </p:nvPicPr>
        <p:blipFill>
          <a:blip r:embed="rId2"/>
          <a:stretch>
            <a:fillRect/>
          </a:stretch>
        </p:blipFill>
        <p:spPr>
          <a:xfrm>
            <a:off x="4455597" y="0"/>
            <a:ext cx="3820068" cy="5143500"/>
          </a:xfrm>
          <a:prstGeom prst="rect">
            <a:avLst/>
          </a:prstGeom>
        </p:spPr>
      </p:pic>
      <p:sp>
        <p:nvSpPr>
          <p:cNvPr id="6" name="TextBox 5">
            <a:extLst>
              <a:ext uri="{FF2B5EF4-FFF2-40B4-BE49-F238E27FC236}">
                <a16:creationId xmlns:a16="http://schemas.microsoft.com/office/drawing/2014/main" id="{EDE479F2-8A5C-D26A-7205-1027026613D0}"/>
              </a:ext>
            </a:extLst>
          </p:cNvPr>
          <p:cNvSpPr txBox="1"/>
          <p:nvPr/>
        </p:nvSpPr>
        <p:spPr>
          <a:xfrm>
            <a:off x="717452" y="1041009"/>
            <a:ext cx="3312942" cy="830997"/>
          </a:xfrm>
          <a:prstGeom prst="rect">
            <a:avLst/>
          </a:prstGeom>
          <a:noFill/>
        </p:spPr>
        <p:txBody>
          <a:bodyPr wrap="square" rtlCol="0">
            <a:spAutoFit/>
          </a:bodyPr>
          <a:lstStyle/>
          <a:p>
            <a:r>
              <a:rPr lang="en-AU" dirty="0"/>
              <a:t>Example: Open ended questions</a:t>
            </a:r>
          </a:p>
        </p:txBody>
      </p:sp>
    </p:spTree>
    <p:extLst>
      <p:ext uri="{BB962C8B-B14F-4D97-AF65-F5344CB8AC3E}">
        <p14:creationId xmlns:p14="http://schemas.microsoft.com/office/powerpoint/2010/main" val="1143535266"/>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A0774-E987-2A43-3B3C-8A45F8774818}"/>
              </a:ext>
            </a:extLst>
          </p:cNvPr>
          <p:cNvSpPr>
            <a:spLocks noGrp="1"/>
          </p:cNvSpPr>
          <p:nvPr>
            <p:ph type="title"/>
          </p:nvPr>
        </p:nvSpPr>
        <p:spPr/>
        <p:txBody>
          <a:bodyPr/>
          <a:lstStyle/>
          <a:p>
            <a:endParaRPr lang="en-AU" dirty="0"/>
          </a:p>
        </p:txBody>
      </p:sp>
      <p:sp>
        <p:nvSpPr>
          <p:cNvPr id="3" name="Content Placeholder 2">
            <a:extLst>
              <a:ext uri="{FF2B5EF4-FFF2-40B4-BE49-F238E27FC236}">
                <a16:creationId xmlns:a16="http://schemas.microsoft.com/office/drawing/2014/main" id="{71549FFE-7EF8-A2B7-E0C0-9988C224AD36}"/>
              </a:ext>
            </a:extLst>
          </p:cNvPr>
          <p:cNvSpPr>
            <a:spLocks noGrp="1"/>
          </p:cNvSpPr>
          <p:nvPr>
            <p:ph idx="1"/>
          </p:nvPr>
        </p:nvSpPr>
        <p:spPr/>
        <p:txBody>
          <a:bodyPr/>
          <a:lstStyle/>
          <a:p>
            <a:r>
              <a:rPr lang="en-AU" dirty="0"/>
              <a:t>Insert other survey examples </a:t>
            </a:r>
          </a:p>
        </p:txBody>
      </p:sp>
      <p:pic>
        <p:nvPicPr>
          <p:cNvPr id="5" name="Picture 4">
            <a:extLst>
              <a:ext uri="{FF2B5EF4-FFF2-40B4-BE49-F238E27FC236}">
                <a16:creationId xmlns:a16="http://schemas.microsoft.com/office/drawing/2014/main" id="{DE48885C-D927-B5B4-1AA8-4CD0DC6AE462}"/>
              </a:ext>
            </a:extLst>
          </p:cNvPr>
          <p:cNvPicPr>
            <a:picLocks noChangeAspect="1"/>
          </p:cNvPicPr>
          <p:nvPr/>
        </p:nvPicPr>
        <p:blipFill>
          <a:blip r:embed="rId2"/>
          <a:stretch>
            <a:fillRect/>
          </a:stretch>
        </p:blipFill>
        <p:spPr>
          <a:xfrm>
            <a:off x="457200" y="0"/>
            <a:ext cx="3619232" cy="5143500"/>
          </a:xfrm>
          <a:prstGeom prst="rect">
            <a:avLst/>
          </a:prstGeom>
        </p:spPr>
      </p:pic>
      <p:pic>
        <p:nvPicPr>
          <p:cNvPr id="7" name="Picture 6">
            <a:extLst>
              <a:ext uri="{FF2B5EF4-FFF2-40B4-BE49-F238E27FC236}">
                <a16:creationId xmlns:a16="http://schemas.microsoft.com/office/drawing/2014/main" id="{4F446BC5-8425-2E13-A630-45272188800F}"/>
              </a:ext>
            </a:extLst>
          </p:cNvPr>
          <p:cNvPicPr>
            <a:picLocks noChangeAspect="1"/>
          </p:cNvPicPr>
          <p:nvPr/>
        </p:nvPicPr>
        <p:blipFill>
          <a:blip r:embed="rId3"/>
          <a:stretch>
            <a:fillRect/>
          </a:stretch>
        </p:blipFill>
        <p:spPr>
          <a:xfrm>
            <a:off x="4314978" y="49237"/>
            <a:ext cx="3907588" cy="5021115"/>
          </a:xfrm>
          <a:prstGeom prst="rect">
            <a:avLst/>
          </a:prstGeom>
        </p:spPr>
      </p:pic>
    </p:spTree>
    <p:extLst>
      <p:ext uri="{BB962C8B-B14F-4D97-AF65-F5344CB8AC3E}">
        <p14:creationId xmlns:p14="http://schemas.microsoft.com/office/powerpoint/2010/main" val="1198665129"/>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FE8130-EAF0-DA61-BC11-517698AA0A83}"/>
              </a:ext>
            </a:extLst>
          </p:cNvPr>
          <p:cNvPicPr>
            <a:picLocks noChangeAspect="1"/>
          </p:cNvPicPr>
          <p:nvPr/>
        </p:nvPicPr>
        <p:blipFill>
          <a:blip r:embed="rId2"/>
          <a:stretch>
            <a:fillRect/>
          </a:stretch>
        </p:blipFill>
        <p:spPr>
          <a:xfrm>
            <a:off x="2594016" y="0"/>
            <a:ext cx="3955968" cy="5143500"/>
          </a:xfrm>
          <a:prstGeom prst="rect">
            <a:avLst/>
          </a:prstGeom>
        </p:spPr>
      </p:pic>
    </p:spTree>
    <p:extLst>
      <p:ext uri="{BB962C8B-B14F-4D97-AF65-F5344CB8AC3E}">
        <p14:creationId xmlns:p14="http://schemas.microsoft.com/office/powerpoint/2010/main" val="4043461591"/>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3" y="1057562"/>
            <a:ext cx="51435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4" y="1065164"/>
            <a:ext cx="51434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75942" y="2691064"/>
            <a:ext cx="1876484"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727288"/>
            <a:ext cx="2925267" cy="3134219"/>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Rectangle 40">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71" y="1057559"/>
            <a:ext cx="5143502"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9858" y="1262817"/>
            <a:ext cx="2336449" cy="1797269"/>
          </a:xfrm>
        </p:spPr>
        <p:txBody>
          <a:bodyPr anchor="b">
            <a:normAutofit/>
          </a:bodyPr>
          <a:lstStyle/>
          <a:p>
            <a:pPr algn="r">
              <a:lnSpc>
                <a:spcPct val="90000"/>
              </a:lnSpc>
            </a:pPr>
            <a:r>
              <a:rPr lang="en-AU" sz="2800" dirty="0">
                <a:solidFill>
                  <a:srgbClr val="FFFFFF"/>
                </a:solidFill>
              </a:rPr>
              <a:t>Ethical Considerations</a:t>
            </a:r>
          </a:p>
        </p:txBody>
      </p:sp>
      <p:graphicFrame>
        <p:nvGraphicFramePr>
          <p:cNvPr id="42" name="Content Placeholder 2">
            <a:extLst>
              <a:ext uri="{FF2B5EF4-FFF2-40B4-BE49-F238E27FC236}">
                <a16:creationId xmlns:a16="http://schemas.microsoft.com/office/drawing/2014/main" id="{4FFB6241-D5EA-099E-6EF9-F0393A8B54E5}"/>
              </a:ext>
            </a:extLst>
          </p:cNvPr>
          <p:cNvGraphicFramePr>
            <a:graphicFrameLocks noGrp="1"/>
          </p:cNvGraphicFramePr>
          <p:nvPr>
            <p:ph idx="1"/>
            <p:extLst>
              <p:ext uri="{D42A27DB-BD31-4B8C-83A1-F6EECF244321}">
                <p14:modId xmlns:p14="http://schemas.microsoft.com/office/powerpoint/2010/main" val="3665422182"/>
              </p:ext>
            </p:extLst>
          </p:nvPr>
        </p:nvGraphicFramePr>
        <p:xfrm>
          <a:off x="3678789" y="562830"/>
          <a:ext cx="5000124" cy="409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a:xfrm>
            <a:off x="628650" y="273843"/>
            <a:ext cx="7381677" cy="994173"/>
          </a:xfrm>
        </p:spPr>
        <p:txBody>
          <a:bodyPr>
            <a:normAutofit/>
          </a:bodyPr>
          <a:lstStyle/>
          <a:p>
            <a:r>
              <a:rPr lang="en-AU" sz="4200"/>
              <a:t>Analysing Survey Data</a:t>
            </a:r>
          </a:p>
        </p:txBody>
      </p:sp>
      <p:cxnSp>
        <p:nvCxnSpPr>
          <p:cNvPr id="11" name="Straight Connector 10">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36917" y="267609"/>
            <a:ext cx="0" cy="4869656"/>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3" name="Graphic 12">
            <a:extLst>
              <a:ext uri="{FF2B5EF4-FFF2-40B4-BE49-F238E27FC236}">
                <a16:creationId xmlns:a16="http://schemas.microsoft.com/office/drawing/2014/main" id="{58BDB0EE-D238-415B-9ED8-62AA6AB2A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7911" y="443871"/>
            <a:ext cx="104279" cy="104280"/>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15" name="Graphic 11">
            <a:extLst>
              <a:ext uri="{FF2B5EF4-FFF2-40B4-BE49-F238E27FC236}">
                <a16:creationId xmlns:a16="http://schemas.microsoft.com/office/drawing/2014/main" id="{C5B55FC3-961D-4325-82F1-DE92B0D04E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46996" y="615843"/>
            <a:ext cx="68354" cy="68353"/>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17" name="Graphic 13">
            <a:extLst>
              <a:ext uri="{FF2B5EF4-FFF2-40B4-BE49-F238E27FC236}">
                <a16:creationId xmlns:a16="http://schemas.microsoft.com/office/drawing/2014/main" id="{4C8AB332-D09E-4F28-943C-DABDD4716A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66256" y="1002201"/>
            <a:ext cx="95786" cy="95785"/>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graphicFrame>
        <p:nvGraphicFramePr>
          <p:cNvPr id="5" name="Content Placeholder 2">
            <a:extLst>
              <a:ext uri="{FF2B5EF4-FFF2-40B4-BE49-F238E27FC236}">
                <a16:creationId xmlns:a16="http://schemas.microsoft.com/office/drawing/2014/main" id="{A903F35F-1CAC-1A74-B87D-A94B379B48A7}"/>
              </a:ext>
            </a:extLst>
          </p:cNvPr>
          <p:cNvGraphicFramePr>
            <a:graphicFrameLocks noGrp="1"/>
          </p:cNvGraphicFramePr>
          <p:nvPr>
            <p:ph idx="1"/>
            <p:extLst>
              <p:ext uri="{D42A27DB-BD31-4B8C-83A1-F6EECF244321}">
                <p14:modId xmlns:p14="http://schemas.microsoft.com/office/powerpoint/2010/main" val="707885042"/>
              </p:ext>
            </p:extLst>
          </p:nvPr>
        </p:nvGraphicFramePr>
        <p:xfrm>
          <a:off x="628650" y="1369218"/>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181966"/>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182309"/>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80833" y="-3980834"/>
            <a:ext cx="1182335"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28697" y="261648"/>
            <a:ext cx="7533018" cy="658297"/>
          </a:xfrm>
        </p:spPr>
        <p:txBody>
          <a:bodyPr anchor="ctr">
            <a:normAutofit/>
          </a:bodyPr>
          <a:lstStyle/>
          <a:p>
            <a:r>
              <a:rPr lang="en-AU" sz="3000">
                <a:solidFill>
                  <a:srgbClr val="FFFFFF"/>
                </a:solidFill>
              </a:rPr>
              <a:t>Practical Tips</a:t>
            </a:r>
          </a:p>
        </p:txBody>
      </p:sp>
      <p:graphicFrame>
        <p:nvGraphicFramePr>
          <p:cNvPr id="5" name="Content Placeholder 2">
            <a:extLst>
              <a:ext uri="{FF2B5EF4-FFF2-40B4-BE49-F238E27FC236}">
                <a16:creationId xmlns:a16="http://schemas.microsoft.com/office/drawing/2014/main" id="{FE580B35-3BEF-DE0E-94C8-BAB4D20CD595}"/>
              </a:ext>
            </a:extLst>
          </p:cNvPr>
          <p:cNvGraphicFramePr>
            <a:graphicFrameLocks noGrp="1"/>
          </p:cNvGraphicFramePr>
          <p:nvPr>
            <p:ph idx="1"/>
            <p:extLst>
              <p:ext uri="{D42A27DB-BD31-4B8C-83A1-F6EECF244321}">
                <p14:modId xmlns:p14="http://schemas.microsoft.com/office/powerpoint/2010/main" val="2706502529"/>
              </p:ext>
            </p:extLst>
          </p:nvPr>
        </p:nvGraphicFramePr>
        <p:xfrm>
          <a:off x="483042" y="1584434"/>
          <a:ext cx="8195871" cy="31446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181966"/>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182309"/>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80833" y="-3980834"/>
            <a:ext cx="1182335"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28697" y="261648"/>
            <a:ext cx="7533018" cy="658297"/>
          </a:xfrm>
        </p:spPr>
        <p:txBody>
          <a:bodyPr anchor="ctr">
            <a:normAutofit/>
          </a:bodyPr>
          <a:lstStyle/>
          <a:p>
            <a:r>
              <a:rPr lang="en-AU" sz="3000">
                <a:solidFill>
                  <a:srgbClr val="FFFFFF"/>
                </a:solidFill>
              </a:rPr>
              <a:t>What is a Reflective Educator Journal?</a:t>
            </a:r>
          </a:p>
        </p:txBody>
      </p:sp>
      <p:graphicFrame>
        <p:nvGraphicFramePr>
          <p:cNvPr id="5" name="Content Placeholder 2">
            <a:extLst>
              <a:ext uri="{FF2B5EF4-FFF2-40B4-BE49-F238E27FC236}">
                <a16:creationId xmlns:a16="http://schemas.microsoft.com/office/drawing/2014/main" id="{AF9D4B44-5FCC-153E-F7CE-5250AE1427D9}"/>
              </a:ext>
            </a:extLst>
          </p:cNvPr>
          <p:cNvGraphicFramePr>
            <a:graphicFrameLocks noGrp="1"/>
          </p:cNvGraphicFramePr>
          <p:nvPr>
            <p:ph idx="1"/>
            <p:extLst>
              <p:ext uri="{D42A27DB-BD31-4B8C-83A1-F6EECF244321}">
                <p14:modId xmlns:p14="http://schemas.microsoft.com/office/powerpoint/2010/main" val="3493497125"/>
              </p:ext>
            </p:extLst>
          </p:nvPr>
        </p:nvGraphicFramePr>
        <p:xfrm>
          <a:off x="483042" y="1584434"/>
          <a:ext cx="8195871" cy="31446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181966"/>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182309"/>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80833" y="-3980834"/>
            <a:ext cx="1182335"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28697" y="261648"/>
            <a:ext cx="7533018" cy="658297"/>
          </a:xfrm>
        </p:spPr>
        <p:txBody>
          <a:bodyPr anchor="ctr">
            <a:normAutofit/>
          </a:bodyPr>
          <a:lstStyle/>
          <a:p>
            <a:r>
              <a:rPr lang="en-AU" sz="2800">
                <a:solidFill>
                  <a:srgbClr val="FFFFFF"/>
                </a:solidFill>
              </a:rPr>
              <a:t>Why Use Reflective Journals in Action Research?</a:t>
            </a:r>
          </a:p>
        </p:txBody>
      </p:sp>
      <p:graphicFrame>
        <p:nvGraphicFramePr>
          <p:cNvPr id="5" name="Content Placeholder 2">
            <a:extLst>
              <a:ext uri="{FF2B5EF4-FFF2-40B4-BE49-F238E27FC236}">
                <a16:creationId xmlns:a16="http://schemas.microsoft.com/office/drawing/2014/main" id="{D2ABDA70-E8B1-062A-CEED-602D6EE8E9B1}"/>
              </a:ext>
            </a:extLst>
          </p:cNvPr>
          <p:cNvGraphicFramePr>
            <a:graphicFrameLocks noGrp="1"/>
          </p:cNvGraphicFramePr>
          <p:nvPr>
            <p:ph idx="1"/>
            <p:extLst>
              <p:ext uri="{D42A27DB-BD31-4B8C-83A1-F6EECF244321}">
                <p14:modId xmlns:p14="http://schemas.microsoft.com/office/powerpoint/2010/main" val="2207873867"/>
              </p:ext>
            </p:extLst>
          </p:nvPr>
        </p:nvGraphicFramePr>
        <p:xfrm>
          <a:off x="483042" y="1584434"/>
          <a:ext cx="8195871" cy="31446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2DAA9-2AEA-2128-D741-06E368B48F51}"/>
              </a:ext>
            </a:extLst>
          </p:cNvPr>
          <p:cNvPicPr>
            <a:picLocks noChangeAspect="1"/>
          </p:cNvPicPr>
          <p:nvPr/>
        </p:nvPicPr>
        <p:blipFill>
          <a:blip r:embed="rId2">
            <a:duotone>
              <a:schemeClr val="bg2">
                <a:shade val="45000"/>
                <a:satMod val="135000"/>
              </a:schemeClr>
              <a:prstClr val="white"/>
            </a:duotone>
          </a:blip>
          <a:srcRect t="15537" b="2046"/>
          <a:stretch>
            <a:fillRect/>
          </a:stretch>
        </p:blipFill>
        <p:spPr>
          <a:xfrm>
            <a:off x="20" y="10"/>
            <a:ext cx="9143980" cy="51434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273843"/>
            <a:ext cx="7886700" cy="994173"/>
          </a:xfrm>
        </p:spPr>
        <p:txBody>
          <a:bodyPr>
            <a:normAutofit/>
          </a:bodyPr>
          <a:lstStyle/>
          <a:p>
            <a:r>
              <a:t>Autoethnography in Action Research</a:t>
            </a:r>
          </a:p>
        </p:txBody>
      </p:sp>
      <p:graphicFrame>
        <p:nvGraphicFramePr>
          <p:cNvPr id="5" name="Content Placeholder 2">
            <a:extLst>
              <a:ext uri="{FF2B5EF4-FFF2-40B4-BE49-F238E27FC236}">
                <a16:creationId xmlns:a16="http://schemas.microsoft.com/office/drawing/2014/main" id="{9373E581-60D9-02EB-7949-EC11237FAB5F}"/>
              </a:ext>
            </a:extLst>
          </p:cNvPr>
          <p:cNvGraphicFramePr>
            <a:graphicFrameLocks noGrp="1"/>
          </p:cNvGraphicFramePr>
          <p:nvPr>
            <p:ph idx="1"/>
            <p:extLst>
              <p:ext uri="{D42A27DB-BD31-4B8C-83A1-F6EECF244321}">
                <p14:modId xmlns:p14="http://schemas.microsoft.com/office/powerpoint/2010/main" val="2422075603"/>
              </p:ext>
            </p:extLst>
          </p:nvPr>
        </p:nvGraphicFramePr>
        <p:xfrm>
          <a:off x="628650" y="1369218"/>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0745A0-1D76-0583-44FD-103A6D36CCAA}"/>
              </a:ext>
            </a:extLst>
          </p:cNvPr>
          <p:cNvSpPr>
            <a:spLocks noGrp="1"/>
          </p:cNvSpPr>
          <p:nvPr>
            <p:ph type="body" sz="quarter" idx="11"/>
          </p:nvPr>
        </p:nvSpPr>
        <p:spPr/>
        <p:txBody>
          <a:bodyPr/>
          <a:lstStyle/>
          <a:p>
            <a:r>
              <a:rPr lang="en-AU" dirty="0"/>
              <a:t>Monica </a:t>
            </a:r>
          </a:p>
        </p:txBody>
      </p:sp>
      <p:sp>
        <p:nvSpPr>
          <p:cNvPr id="3" name="Text Placeholder 2">
            <a:extLst>
              <a:ext uri="{FF2B5EF4-FFF2-40B4-BE49-F238E27FC236}">
                <a16:creationId xmlns:a16="http://schemas.microsoft.com/office/drawing/2014/main" id="{691F0CF7-EF42-0535-F474-BD3568A3B3FC}"/>
              </a:ext>
            </a:extLst>
          </p:cNvPr>
          <p:cNvSpPr>
            <a:spLocks noGrp="1"/>
          </p:cNvSpPr>
          <p:nvPr>
            <p:ph type="body" sz="quarter" idx="12"/>
          </p:nvPr>
        </p:nvSpPr>
        <p:spPr/>
        <p:txBody>
          <a:bodyPr/>
          <a:lstStyle/>
          <a:p>
            <a:r>
              <a:rPr lang="en-AU" dirty="0"/>
              <a:t>How can predictive and reflective tasks support students in developing self-regulated learning strategies and improve their performance in quizzes and vivas in an enabling anatomy course?</a:t>
            </a:r>
          </a:p>
        </p:txBody>
      </p:sp>
    </p:spTree>
    <p:extLst>
      <p:ext uri="{BB962C8B-B14F-4D97-AF65-F5344CB8AC3E}">
        <p14:creationId xmlns:p14="http://schemas.microsoft.com/office/powerpoint/2010/main" val="608418131"/>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alpha val="35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5278130-DFE0-457B-8698-88DF6901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2F99531B-1681-4D6E-BECB-18325B33A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51435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ectangle 12">
            <a:extLst>
              <a:ext uri="{FF2B5EF4-FFF2-40B4-BE49-F238E27FC236}">
                <a16:creationId xmlns:a16="http://schemas.microsoft.com/office/drawing/2014/main" id="{20344094-430A-400B-804B-910E696A1A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8743" y="532031"/>
            <a:ext cx="8035257" cy="4074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53C67DF-7782-4E57-AB9B-F1B4811AD8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07588" y="936160"/>
            <a:ext cx="4059929" cy="3244751"/>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78725" y="506673"/>
            <a:ext cx="2707375" cy="3903063"/>
          </a:xfrm>
        </p:spPr>
        <p:txBody>
          <a:bodyPr>
            <a:normAutofit/>
          </a:bodyPr>
          <a:lstStyle/>
          <a:p>
            <a:r>
              <a:rPr lang="en-AU" sz="2600"/>
              <a:t>Why Use Autoethnography in Higher Education?</a:t>
            </a:r>
          </a:p>
        </p:txBody>
      </p:sp>
      <p:cxnSp>
        <p:nvCxnSpPr>
          <p:cNvPr id="17" name="Straight Connector 16">
            <a:extLst>
              <a:ext uri="{FF2B5EF4-FFF2-40B4-BE49-F238E27FC236}">
                <a16:creationId xmlns:a16="http://schemas.microsoft.com/office/drawing/2014/main" id="{B03A5AE3-BD30-455C-842B-7626C8BEF0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524492" y="4207"/>
            <a:ext cx="0" cy="51435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DBECAA5-1F2D-470D-875C-8F2C2CA3E5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588500"/>
            <a:ext cx="9144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6A6248E6-A8FA-A27F-1149-92D84BE1FFF8}"/>
              </a:ext>
            </a:extLst>
          </p:cNvPr>
          <p:cNvGraphicFramePr>
            <a:graphicFrameLocks noGrp="1"/>
          </p:cNvGraphicFramePr>
          <p:nvPr>
            <p:ph idx="1"/>
            <p:extLst>
              <p:ext uri="{D42A27DB-BD31-4B8C-83A1-F6EECF244321}">
                <p14:modId xmlns:p14="http://schemas.microsoft.com/office/powerpoint/2010/main" val="2662265365"/>
              </p:ext>
            </p:extLst>
          </p:nvPr>
        </p:nvGraphicFramePr>
        <p:xfrm>
          <a:off x="3582547" y="614526"/>
          <a:ext cx="4941945" cy="39329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8DED6BC-9A3E-48D4-AD7C-A56D63F54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B6E033A-DB2E-49B8-B600-B38E0C280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9926" y="1028700"/>
            <a:ext cx="3396984" cy="2692482"/>
          </a:xfrm>
          <a:custGeom>
            <a:avLst/>
            <a:gdLst>
              <a:gd name="connsiteX0" fmla="*/ 5462602 w 5470628"/>
              <a:gd name="connsiteY0" fmla="*/ 1413608 h 3193741"/>
              <a:gd name="connsiteX1" fmla="*/ 5465724 w 5470628"/>
              <a:gd name="connsiteY1" fmla="*/ 1421881 h 3193741"/>
              <a:gd name="connsiteX2" fmla="*/ 5465025 w 5470628"/>
              <a:gd name="connsiteY2" fmla="*/ 1466556 h 3193741"/>
              <a:gd name="connsiteX3" fmla="*/ 5463208 w 5470628"/>
              <a:gd name="connsiteY3" fmla="*/ 1466226 h 3193741"/>
              <a:gd name="connsiteX4" fmla="*/ 5463242 w 5470628"/>
              <a:gd name="connsiteY4" fmla="*/ 1451866 h 3193741"/>
              <a:gd name="connsiteX5" fmla="*/ 5462894 w 5470628"/>
              <a:gd name="connsiteY5" fmla="*/ 1423194 h 3193741"/>
              <a:gd name="connsiteX6" fmla="*/ 5461417 w 5470628"/>
              <a:gd name="connsiteY6" fmla="*/ 1391849 h 3193741"/>
              <a:gd name="connsiteX7" fmla="*/ 5462246 w 5470628"/>
              <a:gd name="connsiteY7" fmla="*/ 1401944 h 3193741"/>
              <a:gd name="connsiteX8" fmla="*/ 5462602 w 5470628"/>
              <a:gd name="connsiteY8" fmla="*/ 1413608 h 3193741"/>
              <a:gd name="connsiteX9" fmla="*/ 5459078 w 5470628"/>
              <a:gd name="connsiteY9" fmla="*/ 1404268 h 3193741"/>
              <a:gd name="connsiteX10" fmla="*/ 5460137 w 5470628"/>
              <a:gd name="connsiteY10" fmla="*/ 1393780 h 3193741"/>
              <a:gd name="connsiteX11" fmla="*/ 5461417 w 5470628"/>
              <a:gd name="connsiteY11" fmla="*/ 1391849 h 3193741"/>
              <a:gd name="connsiteX12" fmla="*/ 614271 w 5470628"/>
              <a:gd name="connsiteY12" fmla="*/ 1052206 h 3193741"/>
              <a:gd name="connsiteX13" fmla="*/ 611497 w 5470628"/>
              <a:gd name="connsiteY13" fmla="*/ 1055389 h 3193741"/>
              <a:gd name="connsiteX14" fmla="*/ 630277 w 5470628"/>
              <a:gd name="connsiteY14" fmla="*/ 1065215 h 3193741"/>
              <a:gd name="connsiteX15" fmla="*/ 651856 w 5470628"/>
              <a:gd name="connsiteY15" fmla="*/ 1067584 h 3193741"/>
              <a:gd name="connsiteX16" fmla="*/ 614271 w 5470628"/>
              <a:gd name="connsiteY16" fmla="*/ 1052206 h 3193741"/>
              <a:gd name="connsiteX17" fmla="*/ 810628 w 5470628"/>
              <a:gd name="connsiteY17" fmla="*/ 695550 h 3193741"/>
              <a:gd name="connsiteX18" fmla="*/ 1033084 w 5470628"/>
              <a:gd name="connsiteY18" fmla="*/ 791270 h 3193741"/>
              <a:gd name="connsiteX19" fmla="*/ 1036153 w 5470628"/>
              <a:gd name="connsiteY19" fmla="*/ 788050 h 3193741"/>
              <a:gd name="connsiteX20" fmla="*/ 810628 w 5470628"/>
              <a:gd name="connsiteY20" fmla="*/ 695550 h 3193741"/>
              <a:gd name="connsiteX21" fmla="*/ 4850908 w 5470628"/>
              <a:gd name="connsiteY21" fmla="*/ 727 h 3193741"/>
              <a:gd name="connsiteX22" fmla="*/ 4858584 w 5470628"/>
              <a:gd name="connsiteY22" fmla="*/ 13795 h 3193741"/>
              <a:gd name="connsiteX23" fmla="*/ 4843408 w 5470628"/>
              <a:gd name="connsiteY23" fmla="*/ 37224 h 3193741"/>
              <a:gd name="connsiteX24" fmla="*/ 4871062 w 5470628"/>
              <a:gd name="connsiteY24" fmla="*/ 78954 h 3193741"/>
              <a:gd name="connsiteX25" fmla="*/ 4989038 w 5470628"/>
              <a:gd name="connsiteY25" fmla="*/ 66799 h 3193741"/>
              <a:gd name="connsiteX26" fmla="*/ 5002636 w 5470628"/>
              <a:gd name="connsiteY26" fmla="*/ 79388 h 3193741"/>
              <a:gd name="connsiteX27" fmla="*/ 5008332 w 5470628"/>
              <a:gd name="connsiteY27" fmla="*/ 140859 h 3193741"/>
              <a:gd name="connsiteX28" fmla="*/ 5014326 w 5470628"/>
              <a:gd name="connsiteY28" fmla="*/ 155555 h 3193741"/>
              <a:gd name="connsiteX29" fmla="*/ 5030704 w 5470628"/>
              <a:gd name="connsiteY29" fmla="*/ 221190 h 3193741"/>
              <a:gd name="connsiteX30" fmla="*/ 5097262 w 5470628"/>
              <a:gd name="connsiteY30" fmla="*/ 317759 h 3193741"/>
              <a:gd name="connsiteX31" fmla="*/ 5165084 w 5470628"/>
              <a:gd name="connsiteY31" fmla="*/ 373367 h 3193741"/>
              <a:gd name="connsiteX32" fmla="*/ 5174137 w 5470628"/>
              <a:gd name="connsiteY32" fmla="*/ 389353 h 3193741"/>
              <a:gd name="connsiteX33" fmla="*/ 5192507 w 5470628"/>
              <a:gd name="connsiteY33" fmla="*/ 453561 h 3193741"/>
              <a:gd name="connsiteX34" fmla="*/ 5187160 w 5470628"/>
              <a:gd name="connsiteY34" fmla="*/ 467732 h 3193741"/>
              <a:gd name="connsiteX35" fmla="*/ 5160106 w 5470628"/>
              <a:gd name="connsiteY35" fmla="*/ 486904 h 3193741"/>
              <a:gd name="connsiteX36" fmla="*/ 5138948 w 5470628"/>
              <a:gd name="connsiteY36" fmla="*/ 528614 h 3193741"/>
              <a:gd name="connsiteX37" fmla="*/ 5097016 w 5470628"/>
              <a:gd name="connsiteY37" fmla="*/ 589923 h 3193741"/>
              <a:gd name="connsiteX38" fmla="*/ 5075869 w 5470628"/>
              <a:gd name="connsiteY38" fmla="*/ 608381 h 3193741"/>
              <a:gd name="connsiteX39" fmla="*/ 5093172 w 5470628"/>
              <a:gd name="connsiteY39" fmla="*/ 618385 h 3193741"/>
              <a:gd name="connsiteX40" fmla="*/ 5153518 w 5470628"/>
              <a:gd name="connsiteY40" fmla="*/ 687474 h 3193741"/>
              <a:gd name="connsiteX41" fmla="*/ 5074984 w 5470628"/>
              <a:gd name="connsiteY41" fmla="*/ 776941 h 3193741"/>
              <a:gd name="connsiteX42" fmla="*/ 5033348 w 5470628"/>
              <a:gd name="connsiteY42" fmla="*/ 805473 h 3193741"/>
              <a:gd name="connsiteX43" fmla="*/ 5116847 w 5470628"/>
              <a:gd name="connsiteY43" fmla="*/ 803426 h 3193741"/>
              <a:gd name="connsiteX44" fmla="*/ 5147902 w 5470628"/>
              <a:gd name="connsiteY44" fmla="*/ 833118 h 3193741"/>
              <a:gd name="connsiteX45" fmla="*/ 5161665 w 5470628"/>
              <a:gd name="connsiteY45" fmla="*/ 848297 h 3193741"/>
              <a:gd name="connsiteX46" fmla="*/ 5246520 w 5470628"/>
              <a:gd name="connsiteY46" fmla="*/ 942412 h 3193741"/>
              <a:gd name="connsiteX47" fmla="*/ 5235368 w 5470628"/>
              <a:gd name="connsiteY47" fmla="*/ 972946 h 3193741"/>
              <a:gd name="connsiteX48" fmla="*/ 5113739 w 5470628"/>
              <a:gd name="connsiteY48" fmla="*/ 1128845 h 3193741"/>
              <a:gd name="connsiteX49" fmla="*/ 5255034 w 5470628"/>
              <a:gd name="connsiteY49" fmla="*/ 1151117 h 3193741"/>
              <a:gd name="connsiteX50" fmla="*/ 5267513 w 5470628"/>
              <a:gd name="connsiteY50" fmla="*/ 1216275 h 3193741"/>
              <a:gd name="connsiteX51" fmla="*/ 5343113 w 5470628"/>
              <a:gd name="connsiteY51" fmla="*/ 1281854 h 3193741"/>
              <a:gd name="connsiteX52" fmla="*/ 5452014 w 5470628"/>
              <a:gd name="connsiteY52" fmla="*/ 1385543 h 3193741"/>
              <a:gd name="connsiteX53" fmla="*/ 5459078 w 5470628"/>
              <a:gd name="connsiteY53" fmla="*/ 1404268 h 3193741"/>
              <a:gd name="connsiteX54" fmla="*/ 5458838 w 5470628"/>
              <a:gd name="connsiteY54" fmla="*/ 1406644 h 3193741"/>
              <a:gd name="connsiteX55" fmla="*/ 5455752 w 5470628"/>
              <a:gd name="connsiteY55" fmla="*/ 1450751 h 3193741"/>
              <a:gd name="connsiteX56" fmla="*/ 5454594 w 5470628"/>
              <a:gd name="connsiteY56" fmla="*/ 1464662 h 3193741"/>
              <a:gd name="connsiteX57" fmla="*/ 5447215 w 5470628"/>
              <a:gd name="connsiteY57" fmla="*/ 1463321 h 3193741"/>
              <a:gd name="connsiteX58" fmla="*/ 5433934 w 5470628"/>
              <a:gd name="connsiteY58" fmla="*/ 1458428 h 3193741"/>
              <a:gd name="connsiteX59" fmla="*/ 5424276 w 5470628"/>
              <a:gd name="connsiteY59" fmla="*/ 1477014 h 3193741"/>
              <a:gd name="connsiteX60" fmla="*/ 5444628 w 5470628"/>
              <a:gd name="connsiteY60" fmla="*/ 1511562 h 3193741"/>
              <a:gd name="connsiteX61" fmla="*/ 5453752 w 5470628"/>
              <a:gd name="connsiteY61" fmla="*/ 1474786 h 3193741"/>
              <a:gd name="connsiteX62" fmla="*/ 5454594 w 5470628"/>
              <a:gd name="connsiteY62" fmla="*/ 1464662 h 3193741"/>
              <a:gd name="connsiteX63" fmla="*/ 5463208 w 5470628"/>
              <a:gd name="connsiteY63" fmla="*/ 1466226 h 3193741"/>
              <a:gd name="connsiteX64" fmla="*/ 5463164 w 5470628"/>
              <a:gd name="connsiteY64" fmla="*/ 1484226 h 3193741"/>
              <a:gd name="connsiteX65" fmla="*/ 5456160 w 5470628"/>
              <a:gd name="connsiteY65" fmla="*/ 1575885 h 3193741"/>
              <a:gd name="connsiteX66" fmla="*/ 5345636 w 5470628"/>
              <a:gd name="connsiteY66" fmla="*/ 1714543 h 3193741"/>
              <a:gd name="connsiteX67" fmla="*/ 5251319 w 5470628"/>
              <a:gd name="connsiteY67" fmla="*/ 1775792 h 3193741"/>
              <a:gd name="connsiteX68" fmla="*/ 5043512 w 5470628"/>
              <a:gd name="connsiteY68" fmla="*/ 2027305 h 3193741"/>
              <a:gd name="connsiteX69" fmla="*/ 4978144 w 5470628"/>
              <a:gd name="connsiteY69" fmla="*/ 2108535 h 3193741"/>
              <a:gd name="connsiteX70" fmla="*/ 5031476 w 5470628"/>
              <a:gd name="connsiteY70" fmla="*/ 2128173 h 3193741"/>
              <a:gd name="connsiteX71" fmla="*/ 4937389 w 5470628"/>
              <a:gd name="connsiteY71" fmla="*/ 2216441 h 3193741"/>
              <a:gd name="connsiteX72" fmla="*/ 4826122 w 5470628"/>
              <a:gd name="connsiteY72" fmla="*/ 2315331 h 3193741"/>
              <a:gd name="connsiteX73" fmla="*/ 2544647 w 5470628"/>
              <a:gd name="connsiteY73" fmla="*/ 3190975 h 3193741"/>
              <a:gd name="connsiteX74" fmla="*/ 1328257 w 5470628"/>
              <a:gd name="connsiteY74" fmla="*/ 3153006 h 3193741"/>
              <a:gd name="connsiteX75" fmla="*/ 977943 w 5470628"/>
              <a:gd name="connsiteY75" fmla="*/ 3082502 h 3193741"/>
              <a:gd name="connsiteX76" fmla="*/ 854473 w 5470628"/>
              <a:gd name="connsiteY76" fmla="*/ 2994250 h 3193741"/>
              <a:gd name="connsiteX77" fmla="*/ 811593 w 5470628"/>
              <a:gd name="connsiteY77" fmla="*/ 2970498 h 3193741"/>
              <a:gd name="connsiteX78" fmla="*/ 707024 w 5470628"/>
              <a:gd name="connsiteY78" fmla="*/ 2945439 h 3193741"/>
              <a:gd name="connsiteX79" fmla="*/ 523487 w 5470628"/>
              <a:gd name="connsiteY79" fmla="*/ 2886053 h 3193741"/>
              <a:gd name="connsiteX80" fmla="*/ 587884 w 5470628"/>
              <a:gd name="connsiteY80" fmla="*/ 2859746 h 3193741"/>
              <a:gd name="connsiteX81" fmla="*/ 779426 w 5470628"/>
              <a:gd name="connsiteY81" fmla="*/ 2885897 h 3193741"/>
              <a:gd name="connsiteX82" fmla="*/ 917288 w 5470628"/>
              <a:gd name="connsiteY82" fmla="*/ 2882248 h 3193741"/>
              <a:gd name="connsiteX83" fmla="*/ 718684 w 5470628"/>
              <a:gd name="connsiteY83" fmla="*/ 2819941 h 3193741"/>
              <a:gd name="connsiteX84" fmla="*/ 524650 w 5470628"/>
              <a:gd name="connsiteY84" fmla="*/ 2731220 h 3193741"/>
              <a:gd name="connsiteX85" fmla="*/ 670138 w 5470628"/>
              <a:gd name="connsiteY85" fmla="*/ 2735189 h 3193741"/>
              <a:gd name="connsiteX86" fmla="*/ 675382 w 5470628"/>
              <a:gd name="connsiteY86" fmla="*/ 2719369 h 3193741"/>
              <a:gd name="connsiteX87" fmla="*/ 542021 w 5470628"/>
              <a:gd name="connsiteY87" fmla="*/ 2601946 h 3193741"/>
              <a:gd name="connsiteX88" fmla="*/ 476895 w 5470628"/>
              <a:gd name="connsiteY88" fmla="*/ 2555976 h 3193741"/>
              <a:gd name="connsiteX89" fmla="*/ 188751 w 5470628"/>
              <a:gd name="connsiteY89" fmla="*/ 2428830 h 3193741"/>
              <a:gd name="connsiteX90" fmla="*/ 456762 w 5470628"/>
              <a:gd name="connsiteY90" fmla="*/ 2468731 h 3193741"/>
              <a:gd name="connsiteX91" fmla="*/ 174514 w 5470628"/>
              <a:gd name="connsiteY91" fmla="*/ 2345378 h 3193741"/>
              <a:gd name="connsiteX92" fmla="*/ 38827 w 5470628"/>
              <a:gd name="connsiteY92" fmla="*/ 2303685 h 3193741"/>
              <a:gd name="connsiteX93" fmla="*/ 3281 w 5470628"/>
              <a:gd name="connsiteY93" fmla="*/ 2273587 h 3193741"/>
              <a:gd name="connsiteX94" fmla="*/ 61590 w 5470628"/>
              <a:gd name="connsiteY94" fmla="*/ 2259170 h 3193741"/>
              <a:gd name="connsiteX95" fmla="*/ 242291 w 5470628"/>
              <a:gd name="connsiteY95" fmla="*/ 2250569 h 3193741"/>
              <a:gd name="connsiteX96" fmla="*/ 13205 w 5470628"/>
              <a:gd name="connsiteY96" fmla="*/ 2172263 h 3193741"/>
              <a:gd name="connsiteX97" fmla="*/ 180810 w 5470628"/>
              <a:gd name="connsiteY97" fmla="*/ 2168333 h 3193741"/>
              <a:gd name="connsiteX98" fmla="*/ 226020 w 5470628"/>
              <a:gd name="connsiteY98" fmla="*/ 2121100 h 3193741"/>
              <a:gd name="connsiteX99" fmla="*/ 299145 w 5470628"/>
              <a:gd name="connsiteY99" fmla="*/ 2044862 h 3193741"/>
              <a:gd name="connsiteX100" fmla="*/ 350236 w 5470628"/>
              <a:gd name="connsiteY100" fmla="*/ 2001187 h 3193741"/>
              <a:gd name="connsiteX101" fmla="*/ 365223 w 5470628"/>
              <a:gd name="connsiteY101" fmla="*/ 1881218 h 3193741"/>
              <a:gd name="connsiteX102" fmla="*/ 310707 w 5470628"/>
              <a:gd name="connsiteY102" fmla="*/ 1758752 h 3193741"/>
              <a:gd name="connsiteX103" fmla="*/ 181659 w 5470628"/>
              <a:gd name="connsiteY103" fmla="*/ 1709137 h 3193741"/>
              <a:gd name="connsiteX104" fmla="*/ 213063 w 5470628"/>
              <a:gd name="connsiteY104" fmla="*/ 1632021 h 3193741"/>
              <a:gd name="connsiteX105" fmla="*/ 481390 w 5470628"/>
              <a:gd name="connsiteY105" fmla="*/ 1644125 h 3193741"/>
              <a:gd name="connsiteX106" fmla="*/ 68930 w 5470628"/>
              <a:gd name="connsiteY106" fmla="*/ 1457537 h 3193741"/>
              <a:gd name="connsiteX107" fmla="*/ 135138 w 5470628"/>
              <a:gd name="connsiteY107" fmla="*/ 1440976 h 3193741"/>
              <a:gd name="connsiteX108" fmla="*/ 131611 w 5470628"/>
              <a:gd name="connsiteY108" fmla="*/ 1427642 h 3193741"/>
              <a:gd name="connsiteX109" fmla="*/ 130443 w 5470628"/>
              <a:gd name="connsiteY109" fmla="*/ 1343795 h 3193741"/>
              <a:gd name="connsiteX110" fmla="*/ 138930 w 5470628"/>
              <a:gd name="connsiteY110" fmla="*/ 1304094 h 3193741"/>
              <a:gd name="connsiteX111" fmla="*/ 118409 w 5470628"/>
              <a:gd name="connsiteY111" fmla="*/ 1262212 h 3193741"/>
              <a:gd name="connsiteX112" fmla="*/ 421410 w 5470628"/>
              <a:gd name="connsiteY112" fmla="*/ 1304757 h 3193741"/>
              <a:gd name="connsiteX113" fmla="*/ 655702 w 5470628"/>
              <a:gd name="connsiteY113" fmla="*/ 1291801 h 3193741"/>
              <a:gd name="connsiteX114" fmla="*/ 648299 w 5470628"/>
              <a:gd name="connsiteY114" fmla="*/ 1287715 h 3193741"/>
              <a:gd name="connsiteX115" fmla="*/ 531027 w 5470628"/>
              <a:gd name="connsiteY115" fmla="*/ 1193967 h 3193741"/>
              <a:gd name="connsiteX116" fmla="*/ 526433 w 5470628"/>
              <a:gd name="connsiteY116" fmla="*/ 1191913 h 3193741"/>
              <a:gd name="connsiteX117" fmla="*/ 504666 w 5470628"/>
              <a:gd name="connsiteY117" fmla="*/ 1177230 h 3193741"/>
              <a:gd name="connsiteX118" fmla="*/ 482307 w 5470628"/>
              <a:gd name="connsiteY118" fmla="*/ 1162618 h 3193741"/>
              <a:gd name="connsiteX119" fmla="*/ 479029 w 5470628"/>
              <a:gd name="connsiteY119" fmla="*/ 1162540 h 3193741"/>
              <a:gd name="connsiteX120" fmla="*/ 447663 w 5470628"/>
              <a:gd name="connsiteY120" fmla="*/ 1132649 h 3193741"/>
              <a:gd name="connsiteX121" fmla="*/ 438547 w 5470628"/>
              <a:gd name="connsiteY121" fmla="*/ 1110977 h 3193741"/>
              <a:gd name="connsiteX122" fmla="*/ 405343 w 5470628"/>
              <a:gd name="connsiteY122" fmla="*/ 1089612 h 3193741"/>
              <a:gd name="connsiteX123" fmla="*/ 371373 w 5470628"/>
              <a:gd name="connsiteY123" fmla="*/ 1070238 h 3193741"/>
              <a:gd name="connsiteX124" fmla="*/ 290358 w 5470628"/>
              <a:gd name="connsiteY124" fmla="*/ 1059884 h 3193741"/>
              <a:gd name="connsiteX125" fmla="*/ 235140 w 5470628"/>
              <a:gd name="connsiteY125" fmla="*/ 1029322 h 3193741"/>
              <a:gd name="connsiteX126" fmla="*/ 300494 w 5470628"/>
              <a:gd name="connsiteY126" fmla="*/ 1032083 h 3193741"/>
              <a:gd name="connsiteX127" fmla="*/ 239661 w 5470628"/>
              <a:gd name="connsiteY127" fmla="*/ 997457 h 3193741"/>
              <a:gd name="connsiteX128" fmla="*/ 204788 w 5470628"/>
              <a:gd name="connsiteY128" fmla="*/ 959211 h 3193741"/>
              <a:gd name="connsiteX129" fmla="*/ 207583 w 5470628"/>
              <a:gd name="connsiteY129" fmla="*/ 947009 h 3193741"/>
              <a:gd name="connsiteX130" fmla="*/ 223061 w 5470628"/>
              <a:gd name="connsiteY130" fmla="*/ 947033 h 3193741"/>
              <a:gd name="connsiteX131" fmla="*/ 280015 w 5470628"/>
              <a:gd name="connsiteY131" fmla="*/ 972164 h 3193741"/>
              <a:gd name="connsiteX132" fmla="*/ 353948 w 5470628"/>
              <a:gd name="connsiteY132" fmla="*/ 1006865 h 3193741"/>
              <a:gd name="connsiteX133" fmla="*/ 240466 w 5470628"/>
              <a:gd name="connsiteY133" fmla="*/ 939943 h 3193741"/>
              <a:gd name="connsiteX134" fmla="*/ 158812 w 5470628"/>
              <a:gd name="connsiteY134" fmla="*/ 891467 h 3193741"/>
              <a:gd name="connsiteX135" fmla="*/ 139551 w 5470628"/>
              <a:gd name="connsiteY135" fmla="*/ 855364 h 3193741"/>
              <a:gd name="connsiteX136" fmla="*/ 145731 w 5470628"/>
              <a:gd name="connsiteY136" fmla="*/ 844888 h 3193741"/>
              <a:gd name="connsiteX137" fmla="*/ 158154 w 5470628"/>
              <a:gd name="connsiteY137" fmla="*/ 848366 h 3193741"/>
              <a:gd name="connsiteX138" fmla="*/ 169370 w 5470628"/>
              <a:gd name="connsiteY138" fmla="*/ 856260 h 3193741"/>
              <a:gd name="connsiteX139" fmla="*/ 288295 w 5470628"/>
              <a:gd name="connsiteY139" fmla="*/ 915169 h 3193741"/>
              <a:gd name="connsiteX140" fmla="*/ 462694 w 5470628"/>
              <a:gd name="connsiteY140" fmla="*/ 994643 h 3193741"/>
              <a:gd name="connsiteX141" fmla="*/ 531910 w 5470628"/>
              <a:gd name="connsiteY141" fmla="*/ 1006664 h 3193741"/>
              <a:gd name="connsiteX142" fmla="*/ 333940 w 5470628"/>
              <a:gd name="connsiteY142" fmla="*/ 893507 h 3193741"/>
              <a:gd name="connsiteX143" fmla="*/ 181443 w 5470628"/>
              <a:gd name="connsiteY143" fmla="*/ 746608 h 3193741"/>
              <a:gd name="connsiteX144" fmla="*/ 162678 w 5470628"/>
              <a:gd name="connsiteY144" fmla="*/ 737018 h 3193741"/>
              <a:gd name="connsiteX145" fmla="*/ 156307 w 5470628"/>
              <a:gd name="connsiteY145" fmla="*/ 730435 h 3193741"/>
              <a:gd name="connsiteX146" fmla="*/ 117227 w 5470628"/>
              <a:gd name="connsiteY146" fmla="*/ 677515 h 3193741"/>
              <a:gd name="connsiteX147" fmla="*/ 113655 w 5470628"/>
              <a:gd name="connsiteY147" fmla="*/ 663474 h 3193741"/>
              <a:gd name="connsiteX148" fmla="*/ 115226 w 5470628"/>
              <a:gd name="connsiteY148" fmla="*/ 636712 h 3193741"/>
              <a:gd name="connsiteX149" fmla="*/ 105067 w 5470628"/>
              <a:gd name="connsiteY149" fmla="*/ 622046 h 3193741"/>
              <a:gd name="connsiteX150" fmla="*/ 104113 w 5470628"/>
              <a:gd name="connsiteY150" fmla="*/ 611722 h 3193741"/>
              <a:gd name="connsiteX151" fmla="*/ 118895 w 5470628"/>
              <a:gd name="connsiteY151" fmla="*/ 610169 h 3193741"/>
              <a:gd name="connsiteX152" fmla="*/ 163095 w 5470628"/>
              <a:gd name="connsiteY152" fmla="*/ 640642 h 3193741"/>
              <a:gd name="connsiteX153" fmla="*/ 185766 w 5470628"/>
              <a:gd name="connsiteY153" fmla="*/ 641454 h 3193741"/>
              <a:gd name="connsiteX154" fmla="*/ 212892 w 5470628"/>
              <a:gd name="connsiteY154" fmla="*/ 637457 h 3193741"/>
              <a:gd name="connsiteX155" fmla="*/ 223932 w 5470628"/>
              <a:gd name="connsiteY155" fmla="*/ 647271 h 3193741"/>
              <a:gd name="connsiteX156" fmla="*/ 287167 w 5470628"/>
              <a:gd name="connsiteY156" fmla="*/ 691571 h 3193741"/>
              <a:gd name="connsiteX157" fmla="*/ 330380 w 5470628"/>
              <a:gd name="connsiteY157" fmla="*/ 692506 h 3193741"/>
              <a:gd name="connsiteX158" fmla="*/ 296172 w 5470628"/>
              <a:gd name="connsiteY158" fmla="*/ 688108 h 3193741"/>
              <a:gd name="connsiteX159" fmla="*/ 286974 w 5470628"/>
              <a:gd name="connsiteY159" fmla="*/ 674512 h 3193741"/>
              <a:gd name="connsiteX160" fmla="*/ 286166 w 5470628"/>
              <a:gd name="connsiteY160" fmla="*/ 661798 h 3193741"/>
              <a:gd name="connsiteX161" fmla="*/ 236268 w 5470628"/>
              <a:gd name="connsiteY161" fmla="*/ 635338 h 3193741"/>
              <a:gd name="connsiteX162" fmla="*/ 231734 w 5470628"/>
              <a:gd name="connsiteY162" fmla="*/ 634225 h 3193741"/>
              <a:gd name="connsiteX163" fmla="*/ 221253 w 5470628"/>
              <a:gd name="connsiteY163" fmla="*/ 623870 h 3193741"/>
              <a:gd name="connsiteX164" fmla="*/ 237564 w 5470628"/>
              <a:gd name="connsiteY164" fmla="*/ 613590 h 3193741"/>
              <a:gd name="connsiteX165" fmla="*/ 282259 w 5470628"/>
              <a:gd name="connsiteY165" fmla="*/ 619091 h 3193741"/>
              <a:gd name="connsiteX166" fmla="*/ 370630 w 5470628"/>
              <a:gd name="connsiteY166" fmla="*/ 665566 h 3193741"/>
              <a:gd name="connsiteX167" fmla="*/ 498017 w 5470628"/>
              <a:gd name="connsiteY167" fmla="*/ 740532 h 3193741"/>
              <a:gd name="connsiteX168" fmla="*/ 918036 w 5470628"/>
              <a:gd name="connsiteY168" fmla="*/ 924307 h 3193741"/>
              <a:gd name="connsiteX169" fmla="*/ 1079304 w 5470628"/>
              <a:gd name="connsiteY169" fmla="*/ 984494 h 3193741"/>
              <a:gd name="connsiteX170" fmla="*/ 1079935 w 5470628"/>
              <a:gd name="connsiteY170" fmla="*/ 980383 h 3193741"/>
              <a:gd name="connsiteX171" fmla="*/ 1079695 w 5470628"/>
              <a:gd name="connsiteY171" fmla="*/ 976616 h 3193741"/>
              <a:gd name="connsiteX172" fmla="*/ 966178 w 5470628"/>
              <a:gd name="connsiteY172" fmla="*/ 937219 h 3193741"/>
              <a:gd name="connsiteX173" fmla="*/ 720106 w 5470628"/>
              <a:gd name="connsiteY173" fmla="*/ 807112 h 3193741"/>
              <a:gd name="connsiteX174" fmla="*/ 698823 w 5470628"/>
              <a:gd name="connsiteY174" fmla="*/ 804708 h 3193741"/>
              <a:gd name="connsiteX175" fmla="*/ 664513 w 5470628"/>
              <a:gd name="connsiteY175" fmla="*/ 784663 h 3193741"/>
              <a:gd name="connsiteX176" fmla="*/ 660380 w 5470628"/>
              <a:gd name="connsiteY176" fmla="*/ 771165 h 3193741"/>
              <a:gd name="connsiteX177" fmla="*/ 584959 w 5470628"/>
              <a:gd name="connsiteY177" fmla="*/ 722409 h 3193741"/>
              <a:gd name="connsiteX178" fmla="*/ 435649 w 5470628"/>
              <a:gd name="connsiteY178" fmla="*/ 639659 h 3193741"/>
              <a:gd name="connsiteX179" fmla="*/ 404944 w 5470628"/>
              <a:gd name="connsiteY179" fmla="*/ 606128 h 3193741"/>
              <a:gd name="connsiteX180" fmla="*/ 408476 w 5470628"/>
              <a:gd name="connsiteY180" fmla="*/ 591466 h 3193741"/>
              <a:gd name="connsiteX181" fmla="*/ 425225 w 5470628"/>
              <a:gd name="connsiteY181" fmla="*/ 592759 h 3193741"/>
              <a:gd name="connsiteX182" fmla="*/ 487115 w 5470628"/>
              <a:gd name="connsiteY182" fmla="*/ 620614 h 3193741"/>
              <a:gd name="connsiteX183" fmla="*/ 550277 w 5470628"/>
              <a:gd name="connsiteY183" fmla="*/ 649738 h 3193741"/>
              <a:gd name="connsiteX184" fmla="*/ 544421 w 5470628"/>
              <a:gd name="connsiteY184" fmla="*/ 641907 h 3193741"/>
              <a:gd name="connsiteX185" fmla="*/ 431905 w 5470628"/>
              <a:gd name="connsiteY185" fmla="*/ 580799 h 3193741"/>
              <a:gd name="connsiteX186" fmla="*/ 351177 w 5470628"/>
              <a:gd name="connsiteY186" fmla="*/ 528177 h 3193741"/>
              <a:gd name="connsiteX187" fmla="*/ 339749 w 5470628"/>
              <a:gd name="connsiteY187" fmla="*/ 498244 h 3193741"/>
              <a:gd name="connsiteX188" fmla="*/ 346313 w 5470628"/>
              <a:gd name="connsiteY188" fmla="*/ 489145 h 3193741"/>
              <a:gd name="connsiteX189" fmla="*/ 356579 w 5470628"/>
              <a:gd name="connsiteY189" fmla="*/ 491460 h 3193741"/>
              <a:gd name="connsiteX190" fmla="*/ 371505 w 5470628"/>
              <a:gd name="connsiteY190" fmla="*/ 501516 h 3193741"/>
              <a:gd name="connsiteX191" fmla="*/ 476275 w 5470628"/>
              <a:gd name="connsiteY191" fmla="*/ 553122 h 3193741"/>
              <a:gd name="connsiteX192" fmla="*/ 649952 w 5470628"/>
              <a:gd name="connsiteY192" fmla="*/ 635294 h 3193741"/>
              <a:gd name="connsiteX193" fmla="*/ 727161 w 5470628"/>
              <a:gd name="connsiteY193" fmla="*/ 651328 h 3193741"/>
              <a:gd name="connsiteX194" fmla="*/ 722417 w 5470628"/>
              <a:gd name="connsiteY194" fmla="*/ 646921 h 3193741"/>
              <a:gd name="connsiteX195" fmla="*/ 546079 w 5470628"/>
              <a:gd name="connsiteY195" fmla="*/ 546328 h 3193741"/>
              <a:gd name="connsiteX196" fmla="*/ 378182 w 5470628"/>
              <a:gd name="connsiteY196" fmla="*/ 386585 h 3193741"/>
              <a:gd name="connsiteX197" fmla="*/ 370158 w 5470628"/>
              <a:gd name="connsiteY197" fmla="*/ 382100 h 3193741"/>
              <a:gd name="connsiteX198" fmla="*/ 357861 w 5470628"/>
              <a:gd name="connsiteY198" fmla="*/ 371252 h 3193741"/>
              <a:gd name="connsiteX199" fmla="*/ 331313 w 5470628"/>
              <a:gd name="connsiteY199" fmla="*/ 328203 h 3193741"/>
              <a:gd name="connsiteX200" fmla="*/ 319354 w 5470628"/>
              <a:gd name="connsiteY200" fmla="*/ 299282 h 3193741"/>
              <a:gd name="connsiteX201" fmla="*/ 319682 w 5470628"/>
              <a:gd name="connsiteY201" fmla="*/ 285719 h 3193741"/>
              <a:gd name="connsiteX202" fmla="*/ 306391 w 5470628"/>
              <a:gd name="connsiteY202" fmla="*/ 268585 h 3193741"/>
              <a:gd name="connsiteX203" fmla="*/ 303294 w 5470628"/>
              <a:gd name="connsiteY203" fmla="*/ 257334 h 3193741"/>
              <a:gd name="connsiteX204" fmla="*/ 319242 w 5470628"/>
              <a:gd name="connsiteY204" fmla="*/ 255403 h 3193741"/>
              <a:gd name="connsiteX205" fmla="*/ 364093 w 5470628"/>
              <a:gd name="connsiteY205" fmla="*/ 286745 h 3193741"/>
              <a:gd name="connsiteX206" fmla="*/ 385301 w 5470628"/>
              <a:gd name="connsiteY206" fmla="*/ 287973 h 3193741"/>
              <a:gd name="connsiteX207" fmla="*/ 417598 w 5470628"/>
              <a:gd name="connsiteY207" fmla="*/ 285722 h 3193741"/>
              <a:gd name="connsiteX208" fmla="*/ 440155 w 5470628"/>
              <a:gd name="connsiteY208" fmla="*/ 308139 h 3193741"/>
              <a:gd name="connsiteX209" fmla="*/ 534406 w 5470628"/>
              <a:gd name="connsiteY209" fmla="*/ 339430 h 3193741"/>
              <a:gd name="connsiteX210" fmla="*/ 495633 w 5470628"/>
              <a:gd name="connsiteY210" fmla="*/ 333450 h 3193741"/>
              <a:gd name="connsiteX211" fmla="*/ 486289 w 5470628"/>
              <a:gd name="connsiteY211" fmla="*/ 322243 h 3193741"/>
              <a:gd name="connsiteX212" fmla="*/ 484000 w 5470628"/>
              <a:gd name="connsiteY212" fmla="*/ 304964 h 3193741"/>
              <a:gd name="connsiteX213" fmla="*/ 436911 w 5470628"/>
              <a:gd name="connsiteY213" fmla="*/ 280536 h 3193741"/>
              <a:gd name="connsiteX214" fmla="*/ 426865 w 5470628"/>
              <a:gd name="connsiteY214" fmla="*/ 277007 h 3193741"/>
              <a:gd name="connsiteX215" fmla="*/ 420654 w 5470628"/>
              <a:gd name="connsiteY215" fmla="*/ 268269 h 3193741"/>
              <a:gd name="connsiteX216" fmla="*/ 432329 w 5470628"/>
              <a:gd name="connsiteY216" fmla="*/ 259975 h 3193741"/>
              <a:gd name="connsiteX217" fmla="*/ 447672 w 5470628"/>
              <a:gd name="connsiteY217" fmla="*/ 257879 h 3193741"/>
              <a:gd name="connsiteX218" fmla="*/ 502242 w 5470628"/>
              <a:gd name="connsiteY218" fmla="*/ 273572 h 3193741"/>
              <a:gd name="connsiteX219" fmla="*/ 659874 w 5470628"/>
              <a:gd name="connsiteY219" fmla="*/ 365516 h 3193741"/>
              <a:gd name="connsiteX220" fmla="*/ 829177 w 5470628"/>
              <a:gd name="connsiteY220" fmla="*/ 444421 h 3193741"/>
              <a:gd name="connsiteX221" fmla="*/ 1231903 w 5470628"/>
              <a:gd name="connsiteY221" fmla="*/ 613682 h 3193741"/>
              <a:gd name="connsiteX222" fmla="*/ 1911736 w 5470628"/>
              <a:gd name="connsiteY222" fmla="*/ 685084 h 3193741"/>
              <a:gd name="connsiteX223" fmla="*/ 2564313 w 5470628"/>
              <a:gd name="connsiteY223" fmla="*/ 632143 h 3193741"/>
              <a:gd name="connsiteX224" fmla="*/ 2657304 w 5470628"/>
              <a:gd name="connsiteY224" fmla="*/ 624913 h 3193741"/>
              <a:gd name="connsiteX225" fmla="*/ 4235818 w 5470628"/>
              <a:gd name="connsiteY225" fmla="*/ 259339 h 3193741"/>
              <a:gd name="connsiteX226" fmla="*/ 4460331 w 5470628"/>
              <a:gd name="connsiteY226" fmla="*/ 176864 h 3193741"/>
              <a:gd name="connsiteX227" fmla="*/ 4499578 w 5470628"/>
              <a:gd name="connsiteY227" fmla="*/ 186791 h 3193741"/>
              <a:gd name="connsiteX228" fmla="*/ 4514640 w 5470628"/>
              <a:gd name="connsiteY228" fmla="*/ 188841 h 3193741"/>
              <a:gd name="connsiteX229" fmla="*/ 4516523 w 5470628"/>
              <a:gd name="connsiteY229" fmla="*/ 189988 h 3193741"/>
              <a:gd name="connsiteX230" fmla="*/ 4518126 w 5470628"/>
              <a:gd name="connsiteY230" fmla="*/ 189316 h 3193741"/>
              <a:gd name="connsiteX231" fmla="*/ 4514640 w 5470628"/>
              <a:gd name="connsiteY231" fmla="*/ 188841 h 3193741"/>
              <a:gd name="connsiteX232" fmla="*/ 4511569 w 5470628"/>
              <a:gd name="connsiteY232" fmla="*/ 186970 h 3193741"/>
              <a:gd name="connsiteX233" fmla="*/ 4510888 w 5470628"/>
              <a:gd name="connsiteY233" fmla="*/ 180943 h 3193741"/>
              <a:gd name="connsiteX234" fmla="*/ 4531865 w 5470628"/>
              <a:gd name="connsiteY234" fmla="*/ 155151 h 3193741"/>
              <a:gd name="connsiteX235" fmla="*/ 4573441 w 5470628"/>
              <a:gd name="connsiteY235" fmla="*/ 139676 h 3193741"/>
              <a:gd name="connsiteX236" fmla="*/ 4594964 w 5470628"/>
              <a:gd name="connsiteY236" fmla="*/ 145847 h 3193741"/>
              <a:gd name="connsiteX237" fmla="*/ 4623059 w 5470628"/>
              <a:gd name="connsiteY237" fmla="*/ 152410 h 3193741"/>
              <a:gd name="connsiteX238" fmla="*/ 4748356 w 5470628"/>
              <a:gd name="connsiteY238" fmla="*/ 68192 h 3193741"/>
              <a:gd name="connsiteX239" fmla="*/ 4833812 w 5470628"/>
              <a:gd name="connsiteY239" fmla="*/ 8017 h 3193741"/>
              <a:gd name="connsiteX240" fmla="*/ 4850908 w 5470628"/>
              <a:gd name="connsiteY240" fmla="*/ 727 h 319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470628" h="3193741">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solidFill>
                <a:schemeClr val="tx1"/>
              </a:solidFill>
            </a:endParaRPr>
          </a:p>
        </p:txBody>
      </p:sp>
      <p:sp>
        <p:nvSpPr>
          <p:cNvPr id="2" name="Title 1"/>
          <p:cNvSpPr>
            <a:spLocks noGrp="1"/>
          </p:cNvSpPr>
          <p:nvPr>
            <p:ph type="title"/>
          </p:nvPr>
        </p:nvSpPr>
        <p:spPr>
          <a:xfrm>
            <a:off x="750705" y="514350"/>
            <a:ext cx="2621145" cy="4118372"/>
          </a:xfrm>
        </p:spPr>
        <p:txBody>
          <a:bodyPr>
            <a:normAutofit/>
          </a:bodyPr>
          <a:lstStyle/>
          <a:p>
            <a:r>
              <a:rPr lang="en-AU" sz="2600"/>
              <a:t>Key Features of Autoethnographic Research</a:t>
            </a:r>
          </a:p>
        </p:txBody>
      </p:sp>
      <p:graphicFrame>
        <p:nvGraphicFramePr>
          <p:cNvPr id="5" name="Content Placeholder 2">
            <a:extLst>
              <a:ext uri="{FF2B5EF4-FFF2-40B4-BE49-F238E27FC236}">
                <a16:creationId xmlns:a16="http://schemas.microsoft.com/office/drawing/2014/main" id="{519E1FEC-6BA8-BC52-1945-52B2606DDF77}"/>
              </a:ext>
            </a:extLst>
          </p:cNvPr>
          <p:cNvGraphicFramePr>
            <a:graphicFrameLocks noGrp="1"/>
          </p:cNvGraphicFramePr>
          <p:nvPr>
            <p:ph idx="1"/>
            <p:extLst>
              <p:ext uri="{D42A27DB-BD31-4B8C-83A1-F6EECF244321}">
                <p14:modId xmlns:p14="http://schemas.microsoft.com/office/powerpoint/2010/main" val="1143628089"/>
              </p:ext>
            </p:extLst>
          </p:nvPr>
        </p:nvGraphicFramePr>
        <p:xfrm>
          <a:off x="3526910" y="628649"/>
          <a:ext cx="4988440" cy="40040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6250" y="480617"/>
            <a:ext cx="2563994" cy="4187361"/>
          </a:xfrm>
        </p:spPr>
        <p:txBody>
          <a:bodyPr anchor="ctr">
            <a:normAutofit/>
          </a:bodyPr>
          <a:lstStyle/>
          <a:p>
            <a:r>
              <a:rPr lang="en-AU" sz="3500"/>
              <a:t>Applications in Higher Education</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20588" y="2597039"/>
            <a:ext cx="4057650" cy="13716"/>
          </a:xfrm>
          <a:custGeom>
            <a:avLst/>
            <a:gdLst>
              <a:gd name="connsiteX0" fmla="*/ 0 w 4057650"/>
              <a:gd name="connsiteY0" fmla="*/ 0 h 13716"/>
              <a:gd name="connsiteX1" fmla="*/ 757428 w 4057650"/>
              <a:gd name="connsiteY1" fmla="*/ 0 h 13716"/>
              <a:gd name="connsiteX2" fmla="*/ 1474279 w 4057650"/>
              <a:gd name="connsiteY2" fmla="*/ 0 h 13716"/>
              <a:gd name="connsiteX3" fmla="*/ 2191131 w 4057650"/>
              <a:gd name="connsiteY3" fmla="*/ 0 h 13716"/>
              <a:gd name="connsiteX4" fmla="*/ 2745676 w 4057650"/>
              <a:gd name="connsiteY4" fmla="*/ 0 h 13716"/>
              <a:gd name="connsiteX5" fmla="*/ 3340798 w 4057650"/>
              <a:gd name="connsiteY5" fmla="*/ 0 h 13716"/>
              <a:gd name="connsiteX6" fmla="*/ 4057650 w 4057650"/>
              <a:gd name="connsiteY6" fmla="*/ 0 h 13716"/>
              <a:gd name="connsiteX7" fmla="*/ 4057650 w 4057650"/>
              <a:gd name="connsiteY7" fmla="*/ 13716 h 13716"/>
              <a:gd name="connsiteX8" fmla="*/ 3381375 w 4057650"/>
              <a:gd name="connsiteY8" fmla="*/ 13716 h 13716"/>
              <a:gd name="connsiteX9" fmla="*/ 2826830 w 4057650"/>
              <a:gd name="connsiteY9" fmla="*/ 13716 h 13716"/>
              <a:gd name="connsiteX10" fmla="*/ 2272284 w 4057650"/>
              <a:gd name="connsiteY10" fmla="*/ 13716 h 13716"/>
              <a:gd name="connsiteX11" fmla="*/ 1555432 w 4057650"/>
              <a:gd name="connsiteY11" fmla="*/ 13716 h 13716"/>
              <a:gd name="connsiteX12" fmla="*/ 960310 w 4057650"/>
              <a:gd name="connsiteY12" fmla="*/ 13716 h 13716"/>
              <a:gd name="connsiteX13" fmla="*/ 0 w 4057650"/>
              <a:gd name="connsiteY13" fmla="*/ 13716 h 13716"/>
              <a:gd name="connsiteX14" fmla="*/ 0 w 405765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57650" h="13716" fill="none" extrusionOk="0">
                <a:moveTo>
                  <a:pt x="0" y="0"/>
                </a:moveTo>
                <a:cubicBezTo>
                  <a:pt x="371182" y="3227"/>
                  <a:pt x="494372" y="9222"/>
                  <a:pt x="757428" y="0"/>
                </a:cubicBezTo>
                <a:cubicBezTo>
                  <a:pt x="1020484" y="-9222"/>
                  <a:pt x="1116719" y="-4357"/>
                  <a:pt x="1474279" y="0"/>
                </a:cubicBezTo>
                <a:cubicBezTo>
                  <a:pt x="1831839" y="4357"/>
                  <a:pt x="1920973" y="-11809"/>
                  <a:pt x="2191131" y="0"/>
                </a:cubicBezTo>
                <a:cubicBezTo>
                  <a:pt x="2461289" y="11809"/>
                  <a:pt x="2589480" y="-22604"/>
                  <a:pt x="2745676" y="0"/>
                </a:cubicBezTo>
                <a:cubicBezTo>
                  <a:pt x="2901872" y="22604"/>
                  <a:pt x="3136452" y="-12306"/>
                  <a:pt x="3340798" y="0"/>
                </a:cubicBezTo>
                <a:cubicBezTo>
                  <a:pt x="3545144" y="12306"/>
                  <a:pt x="3766934" y="-21556"/>
                  <a:pt x="4057650" y="0"/>
                </a:cubicBezTo>
                <a:cubicBezTo>
                  <a:pt x="4057378" y="4708"/>
                  <a:pt x="4057987" y="7132"/>
                  <a:pt x="4057650" y="13716"/>
                </a:cubicBezTo>
                <a:cubicBezTo>
                  <a:pt x="3743404" y="35553"/>
                  <a:pt x="3625516" y="-19495"/>
                  <a:pt x="3381375" y="13716"/>
                </a:cubicBezTo>
                <a:cubicBezTo>
                  <a:pt x="3137235" y="46927"/>
                  <a:pt x="2946571" y="-4571"/>
                  <a:pt x="2826830" y="13716"/>
                </a:cubicBezTo>
                <a:cubicBezTo>
                  <a:pt x="2707090" y="32003"/>
                  <a:pt x="2402756" y="-3140"/>
                  <a:pt x="2272284" y="13716"/>
                </a:cubicBezTo>
                <a:cubicBezTo>
                  <a:pt x="2141812" y="30572"/>
                  <a:pt x="1895935" y="13627"/>
                  <a:pt x="1555432" y="13716"/>
                </a:cubicBezTo>
                <a:cubicBezTo>
                  <a:pt x="1214929" y="13805"/>
                  <a:pt x="1103072" y="9931"/>
                  <a:pt x="960310" y="13716"/>
                </a:cubicBezTo>
                <a:cubicBezTo>
                  <a:pt x="817548" y="17501"/>
                  <a:pt x="402272" y="-33931"/>
                  <a:pt x="0" y="13716"/>
                </a:cubicBezTo>
                <a:cubicBezTo>
                  <a:pt x="-460" y="10837"/>
                  <a:pt x="38" y="6680"/>
                  <a:pt x="0" y="0"/>
                </a:cubicBezTo>
                <a:close/>
              </a:path>
              <a:path w="4057650" h="13716" stroke="0" extrusionOk="0">
                <a:moveTo>
                  <a:pt x="0" y="0"/>
                </a:moveTo>
                <a:cubicBezTo>
                  <a:pt x="248348" y="13145"/>
                  <a:pt x="486117" y="25042"/>
                  <a:pt x="635698" y="0"/>
                </a:cubicBezTo>
                <a:cubicBezTo>
                  <a:pt x="785279" y="-25042"/>
                  <a:pt x="917762" y="-5537"/>
                  <a:pt x="1190244" y="0"/>
                </a:cubicBezTo>
                <a:cubicBezTo>
                  <a:pt x="1462726" y="5537"/>
                  <a:pt x="1667120" y="-21232"/>
                  <a:pt x="1947672" y="0"/>
                </a:cubicBezTo>
                <a:cubicBezTo>
                  <a:pt x="2228224" y="21232"/>
                  <a:pt x="2280631" y="-21698"/>
                  <a:pt x="2583370" y="0"/>
                </a:cubicBezTo>
                <a:cubicBezTo>
                  <a:pt x="2886109" y="21698"/>
                  <a:pt x="3022941" y="19647"/>
                  <a:pt x="3219069" y="0"/>
                </a:cubicBezTo>
                <a:cubicBezTo>
                  <a:pt x="3415197" y="-19647"/>
                  <a:pt x="3747500" y="26991"/>
                  <a:pt x="4057650" y="0"/>
                </a:cubicBezTo>
                <a:cubicBezTo>
                  <a:pt x="4056980" y="3019"/>
                  <a:pt x="4057134" y="10425"/>
                  <a:pt x="4057650" y="13716"/>
                </a:cubicBezTo>
                <a:cubicBezTo>
                  <a:pt x="3865148" y="-7885"/>
                  <a:pt x="3702543" y="44896"/>
                  <a:pt x="3381375" y="13716"/>
                </a:cubicBezTo>
                <a:cubicBezTo>
                  <a:pt x="3060208" y="-17464"/>
                  <a:pt x="2956571" y="-13250"/>
                  <a:pt x="2826830" y="13716"/>
                </a:cubicBezTo>
                <a:cubicBezTo>
                  <a:pt x="2697089" y="40682"/>
                  <a:pt x="2411031" y="38582"/>
                  <a:pt x="2150555" y="13716"/>
                </a:cubicBezTo>
                <a:cubicBezTo>
                  <a:pt x="1890080" y="-11150"/>
                  <a:pt x="1741827" y="-5187"/>
                  <a:pt x="1474280" y="13716"/>
                </a:cubicBezTo>
                <a:cubicBezTo>
                  <a:pt x="1206734" y="32619"/>
                  <a:pt x="998203" y="28763"/>
                  <a:pt x="838581" y="13716"/>
                </a:cubicBezTo>
                <a:cubicBezTo>
                  <a:pt x="678959" y="-1331"/>
                  <a:pt x="187101" y="-17784"/>
                  <a:pt x="0" y="13716"/>
                </a:cubicBezTo>
                <a:cubicBezTo>
                  <a:pt x="-114" y="7033"/>
                  <a:pt x="103" y="342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8A97120C-51E6-F211-B690-6F53ED20164E}"/>
              </a:ext>
            </a:extLst>
          </p:cNvPr>
          <p:cNvGraphicFramePr>
            <a:graphicFrameLocks noGrp="1"/>
          </p:cNvGraphicFramePr>
          <p:nvPr>
            <p:ph idx="1"/>
            <p:extLst>
              <p:ext uri="{D42A27DB-BD31-4B8C-83A1-F6EECF244321}">
                <p14:modId xmlns:p14="http://schemas.microsoft.com/office/powerpoint/2010/main" val="4252782660"/>
              </p:ext>
            </p:extLst>
          </p:nvPr>
        </p:nvGraphicFramePr>
        <p:xfrm>
          <a:off x="3486013" y="480616"/>
          <a:ext cx="5175384" cy="41521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2E4F6-AA30-652B-C042-4266584BAAAE}"/>
              </a:ext>
            </a:extLst>
          </p:cNvPr>
          <p:cNvSpPr>
            <a:spLocks noGrp="1"/>
          </p:cNvSpPr>
          <p:nvPr>
            <p:ph type="title"/>
          </p:nvPr>
        </p:nvSpPr>
        <p:spPr/>
        <p:txBody>
          <a:bodyPr/>
          <a:lstStyle/>
          <a:p>
            <a:endParaRPr lang="en-AU" dirty="0"/>
          </a:p>
        </p:txBody>
      </p:sp>
      <p:sp>
        <p:nvSpPr>
          <p:cNvPr id="3" name="Content Placeholder 2">
            <a:extLst>
              <a:ext uri="{FF2B5EF4-FFF2-40B4-BE49-F238E27FC236}">
                <a16:creationId xmlns:a16="http://schemas.microsoft.com/office/drawing/2014/main" id="{F036CB7F-C468-64D6-6390-A87954986597}"/>
              </a:ext>
            </a:extLst>
          </p:cNvPr>
          <p:cNvSpPr>
            <a:spLocks noGrp="1"/>
          </p:cNvSpPr>
          <p:nvPr>
            <p:ph idx="1"/>
          </p:nvPr>
        </p:nvSpPr>
        <p:spPr/>
        <p:txBody>
          <a:bodyPr/>
          <a:lstStyle/>
          <a:p>
            <a:r>
              <a:rPr lang="en-AU" dirty="0"/>
              <a:t>Insert example of reflective educator journal response – look up Tanya’s paper </a:t>
            </a:r>
          </a:p>
        </p:txBody>
      </p:sp>
      <p:pic>
        <p:nvPicPr>
          <p:cNvPr id="5" name="Picture 4">
            <a:extLst>
              <a:ext uri="{FF2B5EF4-FFF2-40B4-BE49-F238E27FC236}">
                <a16:creationId xmlns:a16="http://schemas.microsoft.com/office/drawing/2014/main" id="{8F838083-3ECF-8B5E-23CC-6A78DEABEA3B}"/>
              </a:ext>
            </a:extLst>
          </p:cNvPr>
          <p:cNvPicPr>
            <a:picLocks noChangeAspect="1"/>
          </p:cNvPicPr>
          <p:nvPr/>
        </p:nvPicPr>
        <p:blipFill>
          <a:blip r:embed="rId2"/>
          <a:stretch>
            <a:fillRect/>
          </a:stretch>
        </p:blipFill>
        <p:spPr>
          <a:xfrm>
            <a:off x="223203" y="205980"/>
            <a:ext cx="4918539" cy="4388644"/>
          </a:xfrm>
          <a:prstGeom prst="rect">
            <a:avLst/>
          </a:prstGeom>
        </p:spPr>
      </p:pic>
      <p:pic>
        <p:nvPicPr>
          <p:cNvPr id="7" name="Picture 6">
            <a:extLst>
              <a:ext uri="{FF2B5EF4-FFF2-40B4-BE49-F238E27FC236}">
                <a16:creationId xmlns:a16="http://schemas.microsoft.com/office/drawing/2014/main" id="{F20287ED-88B6-93C0-C995-999F184385D4}"/>
              </a:ext>
            </a:extLst>
          </p:cNvPr>
          <p:cNvPicPr>
            <a:picLocks noChangeAspect="1"/>
          </p:cNvPicPr>
          <p:nvPr/>
        </p:nvPicPr>
        <p:blipFill>
          <a:blip r:embed="rId3"/>
          <a:stretch>
            <a:fillRect/>
          </a:stretch>
        </p:blipFill>
        <p:spPr>
          <a:xfrm>
            <a:off x="4735030" y="205978"/>
            <a:ext cx="4126976" cy="4546224"/>
          </a:xfrm>
          <a:prstGeom prst="rect">
            <a:avLst/>
          </a:prstGeom>
        </p:spPr>
      </p:pic>
    </p:spTree>
    <p:extLst>
      <p:ext uri="{BB962C8B-B14F-4D97-AF65-F5344CB8AC3E}">
        <p14:creationId xmlns:p14="http://schemas.microsoft.com/office/powerpoint/2010/main" val="1866627122"/>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912447"/>
            <a:ext cx="548639" cy="505095"/>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9" y="460465"/>
            <a:ext cx="8180615" cy="1420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2723" y="607423"/>
            <a:ext cx="7629757" cy="1165860"/>
          </a:xfrm>
        </p:spPr>
        <p:txBody>
          <a:bodyPr anchor="ctr">
            <a:normAutofit/>
          </a:bodyPr>
          <a:lstStyle/>
          <a:p>
            <a:pPr>
              <a:lnSpc>
                <a:spcPct val="90000"/>
              </a:lnSpc>
            </a:pPr>
            <a:r>
              <a:rPr lang="en-AU" sz="3600"/>
              <a:t>Benefits of Reflective Journals for Educators</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4863984"/>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EF194521-732A-FCFE-3056-85CBDA677EDB}"/>
              </a:ext>
            </a:extLst>
          </p:cNvPr>
          <p:cNvGraphicFramePr>
            <a:graphicFrameLocks noGrp="1"/>
          </p:cNvGraphicFramePr>
          <p:nvPr>
            <p:ph idx="1"/>
            <p:extLst>
              <p:ext uri="{D42A27DB-BD31-4B8C-83A1-F6EECF244321}">
                <p14:modId xmlns:p14="http://schemas.microsoft.com/office/powerpoint/2010/main" val="38482519"/>
              </p:ext>
            </p:extLst>
          </p:nvPr>
        </p:nvGraphicFramePr>
        <p:xfrm>
          <a:off x="678451" y="2263139"/>
          <a:ext cx="7783830" cy="2407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912447"/>
            <a:ext cx="548639" cy="505095"/>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9" y="460465"/>
            <a:ext cx="8180615" cy="1420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2723" y="607423"/>
            <a:ext cx="7629757" cy="1165860"/>
          </a:xfrm>
        </p:spPr>
        <p:txBody>
          <a:bodyPr anchor="ctr">
            <a:normAutofit/>
          </a:bodyPr>
          <a:lstStyle/>
          <a:p>
            <a:r>
              <a:rPr lang="en-AU" sz="3600"/>
              <a:t>Data Collection and Analysis</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4863984"/>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AFA42D18-0E00-B867-591E-43ECDAA22E0D}"/>
              </a:ext>
            </a:extLst>
          </p:cNvPr>
          <p:cNvGraphicFramePr>
            <a:graphicFrameLocks noGrp="1"/>
          </p:cNvGraphicFramePr>
          <p:nvPr>
            <p:ph idx="1"/>
            <p:extLst>
              <p:ext uri="{D42A27DB-BD31-4B8C-83A1-F6EECF244321}">
                <p14:modId xmlns:p14="http://schemas.microsoft.com/office/powerpoint/2010/main" val="3901891857"/>
              </p:ext>
            </p:extLst>
          </p:nvPr>
        </p:nvGraphicFramePr>
        <p:xfrm>
          <a:off x="678451" y="2263139"/>
          <a:ext cx="7783830" cy="2407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Freeform: Shape 20">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14166" cy="51435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2" name="Freeform: Shape 21">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08608" cy="51435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66344" y="870966"/>
            <a:ext cx="2702052" cy="3394710"/>
          </a:xfrm>
        </p:spPr>
        <p:txBody>
          <a:bodyPr>
            <a:normAutofit/>
          </a:bodyPr>
          <a:lstStyle/>
          <a:p>
            <a:r>
              <a:rPr lang="en-AU" sz="3000"/>
              <a:t>Best Practices for Reflective Journaling</a:t>
            </a:r>
          </a:p>
        </p:txBody>
      </p:sp>
      <p:sp>
        <p:nvSpPr>
          <p:cNvPr id="15" name="Rectangle 1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11146"/>
            <a:ext cx="96012"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23" name="Content Placeholder 2">
            <a:extLst>
              <a:ext uri="{FF2B5EF4-FFF2-40B4-BE49-F238E27FC236}">
                <a16:creationId xmlns:a16="http://schemas.microsoft.com/office/drawing/2014/main" id="{5DCFE39A-CDEB-FE81-51BD-28759459B223}"/>
              </a:ext>
            </a:extLst>
          </p:cNvPr>
          <p:cNvGraphicFramePr>
            <a:graphicFrameLocks noGrp="1"/>
          </p:cNvGraphicFramePr>
          <p:nvPr>
            <p:ph idx="1"/>
            <p:extLst>
              <p:ext uri="{D42A27DB-BD31-4B8C-83A1-F6EECF244321}">
                <p14:modId xmlns:p14="http://schemas.microsoft.com/office/powerpoint/2010/main" val="2350869386"/>
              </p:ext>
            </p:extLst>
          </p:nvPr>
        </p:nvGraphicFramePr>
        <p:xfrm>
          <a:off x="3977640" y="507492"/>
          <a:ext cx="4773168" cy="41353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44D65982-4F00-4330-8DAA-DE6A9E4D6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2"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lor Cover">
            <a:extLst>
              <a:ext uri="{FF2B5EF4-FFF2-40B4-BE49-F238E27FC236}">
                <a16:creationId xmlns:a16="http://schemas.microsoft.com/office/drawing/2014/main" id="{56AD21CA-472C-4EA1-A897-F639017AF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0"/>
            <a:ext cx="9141712" cy="51435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B29A5F49-8CEE-44D2-A717-96965326A59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1714" cy="5143500"/>
            <a:chOff x="651279" y="598259"/>
            <a:chExt cx="10889442" cy="5680742"/>
          </a:xfrm>
        </p:grpSpPr>
        <p:sp>
          <p:nvSpPr>
            <p:cNvPr id="13" name="Color">
              <a:extLst>
                <a:ext uri="{FF2B5EF4-FFF2-40B4-BE49-F238E27FC236}">
                  <a16:creationId xmlns:a16="http://schemas.microsoft.com/office/drawing/2014/main" id="{A4758941-095E-4760-9F3E-0E9F079AA2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9BA7B350-F1EB-47CD-8531-349F4BD68B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5143498"/>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5" name="Rectangle 24">
            <a:extLst>
              <a:ext uri="{FF2B5EF4-FFF2-40B4-BE49-F238E27FC236}">
                <a16:creationId xmlns:a16="http://schemas.microsoft.com/office/drawing/2014/main" id="{C05FE506-AB9A-470B-89C8-008269966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36475" y="189363"/>
            <a:ext cx="4683084" cy="46830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0807887-925D-6646-08E4-70EDB2E5CC85}"/>
              </a:ext>
            </a:extLst>
          </p:cNvPr>
          <p:cNvSpPr>
            <a:spLocks noGrp="1"/>
          </p:cNvSpPr>
          <p:nvPr>
            <p:ph idx="1"/>
          </p:nvPr>
        </p:nvSpPr>
        <p:spPr>
          <a:xfrm>
            <a:off x="3751188" y="405036"/>
            <a:ext cx="4239072" cy="4230969"/>
          </a:xfrm>
        </p:spPr>
        <p:txBody>
          <a:bodyPr anchor="ctr">
            <a:normAutofit/>
          </a:bodyPr>
          <a:lstStyle/>
          <a:p>
            <a:pPr>
              <a:lnSpc>
                <a:spcPct val="90000"/>
              </a:lnSpc>
              <a:spcAft>
                <a:spcPts val="800"/>
              </a:spcAft>
              <a:tabLst>
                <a:tab pos="457200" algn="l"/>
              </a:tabLst>
            </a:pPr>
            <a:r>
              <a:rPr lang="en-AU" sz="1200" b="1"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Researching While Teaching </a:t>
            </a:r>
            <a:endParaRPr lang="en-AU" sz="12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spcAft>
                <a:spcPts val="800"/>
              </a:spcAft>
              <a:tabLst>
                <a:tab pos="457200" algn="l"/>
              </a:tabLst>
            </a:pPr>
            <a:r>
              <a:rPr lang="en-AU" sz="1200" b="1"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Reflective Educator-Researcher Journal</a:t>
            </a:r>
            <a:endParaRPr lang="en-AU" sz="12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90000"/>
              </a:lnSpc>
              <a:spcAft>
                <a:spcPts val="800"/>
              </a:spcAft>
              <a:buNone/>
              <a:tabLst>
                <a:tab pos="457200" algn="l"/>
              </a:tabLst>
            </a:pPr>
            <a:endParaRPr lang="en-AU" sz="12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90000"/>
              </a:lnSpc>
              <a:buFont typeface="+mj-lt"/>
              <a:buAutoNum type="arabicPeriod"/>
            </a:pPr>
            <a:r>
              <a:rPr lang="en-AU" sz="1200" b="1"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Describe the processes of implementing the intervention in your teaching today/this week? </a:t>
            </a:r>
            <a:endParaRPr lang="en-AU" sz="12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90000"/>
              </a:lnSpc>
              <a:buFont typeface="+mj-lt"/>
              <a:buAutoNum type="arabicPeriod"/>
            </a:pPr>
            <a:r>
              <a:rPr lang="en-AU" sz="1200" b="1"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How did the students respond to the intervention? </a:t>
            </a:r>
            <a:endParaRPr lang="en-AU" sz="12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90000"/>
              </a:lnSpc>
              <a:buFont typeface="+mj-lt"/>
              <a:buAutoNum type="arabicPeriod"/>
            </a:pPr>
            <a:r>
              <a:rPr lang="en-AU" sz="1200" b="1"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Did the intervention have the impact on the students learning as intended? </a:t>
            </a:r>
            <a:endParaRPr lang="en-AU" sz="12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90000"/>
              </a:lnSpc>
              <a:buFont typeface="+mj-lt"/>
              <a:buAutoNum type="arabicPeriod"/>
            </a:pPr>
            <a:r>
              <a:rPr lang="en-AU" sz="1200" b="1"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Were there any unintended outcomes? </a:t>
            </a:r>
            <a:endParaRPr lang="en-AU" sz="12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90000"/>
              </a:lnSpc>
              <a:buFont typeface="+mj-lt"/>
              <a:buAutoNum type="arabicPeriod"/>
            </a:pPr>
            <a:r>
              <a:rPr lang="en-AU" sz="1200" b="1"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Were you surprised by any of the responses or outcomes?</a:t>
            </a:r>
            <a:endParaRPr lang="en-AU" sz="12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90000"/>
              </a:lnSpc>
              <a:buFont typeface="+mj-lt"/>
              <a:buAutoNum type="arabicPeriod"/>
            </a:pPr>
            <a:r>
              <a:rPr lang="en-AU" sz="1200" b="1"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Will you make any adaptations to the intervention for future implementation as a result of the student’s response?</a:t>
            </a:r>
            <a:endParaRPr lang="en-AU" sz="12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90000"/>
              </a:lnSpc>
              <a:buFont typeface="+mj-lt"/>
              <a:buAutoNum type="arabicPeriod"/>
            </a:pPr>
            <a:r>
              <a:rPr lang="en-AU" sz="1200" b="1"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What did you learn about your students approaches to learning in your course as a result of the intervention?</a:t>
            </a:r>
            <a:endParaRPr lang="en-AU" sz="12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90000"/>
              </a:lnSpc>
              <a:buFont typeface="+mj-lt"/>
              <a:buAutoNum type="arabicPeriod"/>
            </a:pPr>
            <a:r>
              <a:rPr lang="en-AU" sz="1200" b="1"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What did you learn about pedagogy as a result of the intervention?</a:t>
            </a:r>
            <a:endParaRPr lang="en-AU" sz="12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90000"/>
              </a:lnSpc>
              <a:buFont typeface="+mj-lt"/>
              <a:buAutoNum type="arabicPeriod"/>
            </a:pPr>
            <a:r>
              <a:rPr lang="en-AU" sz="1200" b="1"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What did you learn about yourself as an educator as a result of the intervention? </a:t>
            </a:r>
            <a:endParaRPr lang="en-AU" sz="12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200025" indent="0">
              <a:lnSpc>
                <a:spcPct val="90000"/>
              </a:lnSpc>
              <a:spcAft>
                <a:spcPts val="800"/>
              </a:spcAft>
              <a:buNone/>
            </a:pPr>
            <a:endParaRPr lang="en-AU" sz="12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pPr>
            <a:endParaRPr lang="en-AU" sz="1200" dirty="0">
              <a:solidFill>
                <a:schemeClr val="tx2"/>
              </a:solidFill>
            </a:endParaRPr>
          </a:p>
        </p:txBody>
      </p:sp>
    </p:spTree>
    <p:extLst>
      <p:ext uri="{BB962C8B-B14F-4D97-AF65-F5344CB8AC3E}">
        <p14:creationId xmlns:p14="http://schemas.microsoft.com/office/powerpoint/2010/main" val="3030150186"/>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6250" y="480617"/>
            <a:ext cx="2563994" cy="4187361"/>
          </a:xfrm>
        </p:spPr>
        <p:txBody>
          <a:bodyPr anchor="ctr">
            <a:normAutofit/>
          </a:bodyPr>
          <a:lstStyle/>
          <a:p>
            <a:r>
              <a:rPr lang="en-AU" sz="2900"/>
              <a:t>Challenges and Considerations</a:t>
            </a:r>
          </a:p>
        </p:txBody>
      </p:sp>
      <p:sp>
        <p:nvSpPr>
          <p:cNvPr id="2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20588" y="2597039"/>
            <a:ext cx="4057650" cy="13716"/>
          </a:xfrm>
          <a:custGeom>
            <a:avLst/>
            <a:gdLst>
              <a:gd name="connsiteX0" fmla="*/ 0 w 4057650"/>
              <a:gd name="connsiteY0" fmla="*/ 0 h 13716"/>
              <a:gd name="connsiteX1" fmla="*/ 757428 w 4057650"/>
              <a:gd name="connsiteY1" fmla="*/ 0 h 13716"/>
              <a:gd name="connsiteX2" fmla="*/ 1474279 w 4057650"/>
              <a:gd name="connsiteY2" fmla="*/ 0 h 13716"/>
              <a:gd name="connsiteX3" fmla="*/ 2191131 w 4057650"/>
              <a:gd name="connsiteY3" fmla="*/ 0 h 13716"/>
              <a:gd name="connsiteX4" fmla="*/ 2745676 w 4057650"/>
              <a:gd name="connsiteY4" fmla="*/ 0 h 13716"/>
              <a:gd name="connsiteX5" fmla="*/ 3340798 w 4057650"/>
              <a:gd name="connsiteY5" fmla="*/ 0 h 13716"/>
              <a:gd name="connsiteX6" fmla="*/ 4057650 w 4057650"/>
              <a:gd name="connsiteY6" fmla="*/ 0 h 13716"/>
              <a:gd name="connsiteX7" fmla="*/ 4057650 w 4057650"/>
              <a:gd name="connsiteY7" fmla="*/ 13716 h 13716"/>
              <a:gd name="connsiteX8" fmla="*/ 3381375 w 4057650"/>
              <a:gd name="connsiteY8" fmla="*/ 13716 h 13716"/>
              <a:gd name="connsiteX9" fmla="*/ 2826830 w 4057650"/>
              <a:gd name="connsiteY9" fmla="*/ 13716 h 13716"/>
              <a:gd name="connsiteX10" fmla="*/ 2272284 w 4057650"/>
              <a:gd name="connsiteY10" fmla="*/ 13716 h 13716"/>
              <a:gd name="connsiteX11" fmla="*/ 1555432 w 4057650"/>
              <a:gd name="connsiteY11" fmla="*/ 13716 h 13716"/>
              <a:gd name="connsiteX12" fmla="*/ 960310 w 4057650"/>
              <a:gd name="connsiteY12" fmla="*/ 13716 h 13716"/>
              <a:gd name="connsiteX13" fmla="*/ 0 w 4057650"/>
              <a:gd name="connsiteY13" fmla="*/ 13716 h 13716"/>
              <a:gd name="connsiteX14" fmla="*/ 0 w 405765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57650" h="13716" fill="none" extrusionOk="0">
                <a:moveTo>
                  <a:pt x="0" y="0"/>
                </a:moveTo>
                <a:cubicBezTo>
                  <a:pt x="371182" y="3227"/>
                  <a:pt x="494372" y="9222"/>
                  <a:pt x="757428" y="0"/>
                </a:cubicBezTo>
                <a:cubicBezTo>
                  <a:pt x="1020484" y="-9222"/>
                  <a:pt x="1116719" y="-4357"/>
                  <a:pt x="1474279" y="0"/>
                </a:cubicBezTo>
                <a:cubicBezTo>
                  <a:pt x="1831839" y="4357"/>
                  <a:pt x="1920973" y="-11809"/>
                  <a:pt x="2191131" y="0"/>
                </a:cubicBezTo>
                <a:cubicBezTo>
                  <a:pt x="2461289" y="11809"/>
                  <a:pt x="2589480" y="-22604"/>
                  <a:pt x="2745676" y="0"/>
                </a:cubicBezTo>
                <a:cubicBezTo>
                  <a:pt x="2901872" y="22604"/>
                  <a:pt x="3136452" y="-12306"/>
                  <a:pt x="3340798" y="0"/>
                </a:cubicBezTo>
                <a:cubicBezTo>
                  <a:pt x="3545144" y="12306"/>
                  <a:pt x="3766934" y="-21556"/>
                  <a:pt x="4057650" y="0"/>
                </a:cubicBezTo>
                <a:cubicBezTo>
                  <a:pt x="4057378" y="4708"/>
                  <a:pt x="4057987" y="7132"/>
                  <a:pt x="4057650" y="13716"/>
                </a:cubicBezTo>
                <a:cubicBezTo>
                  <a:pt x="3743404" y="35553"/>
                  <a:pt x="3625516" y="-19495"/>
                  <a:pt x="3381375" y="13716"/>
                </a:cubicBezTo>
                <a:cubicBezTo>
                  <a:pt x="3137235" y="46927"/>
                  <a:pt x="2946571" y="-4571"/>
                  <a:pt x="2826830" y="13716"/>
                </a:cubicBezTo>
                <a:cubicBezTo>
                  <a:pt x="2707090" y="32003"/>
                  <a:pt x="2402756" y="-3140"/>
                  <a:pt x="2272284" y="13716"/>
                </a:cubicBezTo>
                <a:cubicBezTo>
                  <a:pt x="2141812" y="30572"/>
                  <a:pt x="1895935" y="13627"/>
                  <a:pt x="1555432" y="13716"/>
                </a:cubicBezTo>
                <a:cubicBezTo>
                  <a:pt x="1214929" y="13805"/>
                  <a:pt x="1103072" y="9931"/>
                  <a:pt x="960310" y="13716"/>
                </a:cubicBezTo>
                <a:cubicBezTo>
                  <a:pt x="817548" y="17501"/>
                  <a:pt x="402272" y="-33931"/>
                  <a:pt x="0" y="13716"/>
                </a:cubicBezTo>
                <a:cubicBezTo>
                  <a:pt x="-460" y="10837"/>
                  <a:pt x="38" y="6680"/>
                  <a:pt x="0" y="0"/>
                </a:cubicBezTo>
                <a:close/>
              </a:path>
              <a:path w="4057650" h="13716" stroke="0" extrusionOk="0">
                <a:moveTo>
                  <a:pt x="0" y="0"/>
                </a:moveTo>
                <a:cubicBezTo>
                  <a:pt x="248348" y="13145"/>
                  <a:pt x="486117" y="25042"/>
                  <a:pt x="635698" y="0"/>
                </a:cubicBezTo>
                <a:cubicBezTo>
                  <a:pt x="785279" y="-25042"/>
                  <a:pt x="917762" y="-5537"/>
                  <a:pt x="1190244" y="0"/>
                </a:cubicBezTo>
                <a:cubicBezTo>
                  <a:pt x="1462726" y="5537"/>
                  <a:pt x="1667120" y="-21232"/>
                  <a:pt x="1947672" y="0"/>
                </a:cubicBezTo>
                <a:cubicBezTo>
                  <a:pt x="2228224" y="21232"/>
                  <a:pt x="2280631" y="-21698"/>
                  <a:pt x="2583370" y="0"/>
                </a:cubicBezTo>
                <a:cubicBezTo>
                  <a:pt x="2886109" y="21698"/>
                  <a:pt x="3022941" y="19647"/>
                  <a:pt x="3219069" y="0"/>
                </a:cubicBezTo>
                <a:cubicBezTo>
                  <a:pt x="3415197" y="-19647"/>
                  <a:pt x="3747500" y="26991"/>
                  <a:pt x="4057650" y="0"/>
                </a:cubicBezTo>
                <a:cubicBezTo>
                  <a:pt x="4056980" y="3019"/>
                  <a:pt x="4057134" y="10425"/>
                  <a:pt x="4057650" y="13716"/>
                </a:cubicBezTo>
                <a:cubicBezTo>
                  <a:pt x="3865148" y="-7885"/>
                  <a:pt x="3702543" y="44896"/>
                  <a:pt x="3381375" y="13716"/>
                </a:cubicBezTo>
                <a:cubicBezTo>
                  <a:pt x="3060208" y="-17464"/>
                  <a:pt x="2956571" y="-13250"/>
                  <a:pt x="2826830" y="13716"/>
                </a:cubicBezTo>
                <a:cubicBezTo>
                  <a:pt x="2697089" y="40682"/>
                  <a:pt x="2411031" y="38582"/>
                  <a:pt x="2150555" y="13716"/>
                </a:cubicBezTo>
                <a:cubicBezTo>
                  <a:pt x="1890080" y="-11150"/>
                  <a:pt x="1741827" y="-5187"/>
                  <a:pt x="1474280" y="13716"/>
                </a:cubicBezTo>
                <a:cubicBezTo>
                  <a:pt x="1206734" y="32619"/>
                  <a:pt x="998203" y="28763"/>
                  <a:pt x="838581" y="13716"/>
                </a:cubicBezTo>
                <a:cubicBezTo>
                  <a:pt x="678959" y="-1331"/>
                  <a:pt x="187101" y="-17784"/>
                  <a:pt x="0" y="13716"/>
                </a:cubicBezTo>
                <a:cubicBezTo>
                  <a:pt x="-114" y="7033"/>
                  <a:pt x="103" y="342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Content Placeholder 2">
            <a:extLst>
              <a:ext uri="{FF2B5EF4-FFF2-40B4-BE49-F238E27FC236}">
                <a16:creationId xmlns:a16="http://schemas.microsoft.com/office/drawing/2014/main" id="{0D762F5F-9C31-DB71-6F38-1D6F2C9B49B7}"/>
              </a:ext>
            </a:extLst>
          </p:cNvPr>
          <p:cNvGraphicFramePr>
            <a:graphicFrameLocks noGrp="1"/>
          </p:cNvGraphicFramePr>
          <p:nvPr>
            <p:ph idx="1"/>
            <p:extLst>
              <p:ext uri="{D42A27DB-BD31-4B8C-83A1-F6EECF244321}">
                <p14:modId xmlns:p14="http://schemas.microsoft.com/office/powerpoint/2010/main" val="4071177006"/>
              </p:ext>
            </p:extLst>
          </p:nvPr>
        </p:nvGraphicFramePr>
        <p:xfrm>
          <a:off x="3486013" y="480616"/>
          <a:ext cx="5175384" cy="41521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7E7EAF-1132-DED1-6784-1CF0E078B846}"/>
              </a:ext>
            </a:extLst>
          </p:cNvPr>
          <p:cNvSpPr>
            <a:spLocks noGrp="1"/>
          </p:cNvSpPr>
          <p:nvPr>
            <p:ph type="title"/>
          </p:nvPr>
        </p:nvSpPr>
        <p:spPr>
          <a:xfrm>
            <a:off x="571350" y="571500"/>
            <a:ext cx="4000647" cy="1281182"/>
          </a:xfrm>
        </p:spPr>
        <p:txBody>
          <a:bodyPr anchor="ctr">
            <a:normAutofit/>
          </a:bodyPr>
          <a:lstStyle/>
          <a:p>
            <a:pPr>
              <a:lnSpc>
                <a:spcPct val="90000"/>
              </a:lnSpc>
            </a:pPr>
            <a:r>
              <a:rPr lang="en-AU" sz="2300" b="1" dirty="0"/>
              <a:t>Why Choose Interviews or Focus Groups?</a:t>
            </a:r>
            <a:br>
              <a:rPr lang="en-AU" sz="2300" b="1" dirty="0"/>
            </a:br>
            <a:endParaRPr lang="en-AU" sz="2300" dirty="0"/>
          </a:p>
        </p:txBody>
      </p:sp>
      <p:sp>
        <p:nvSpPr>
          <p:cNvPr id="3" name="Content Placeholder 2">
            <a:extLst>
              <a:ext uri="{FF2B5EF4-FFF2-40B4-BE49-F238E27FC236}">
                <a16:creationId xmlns:a16="http://schemas.microsoft.com/office/drawing/2014/main" id="{B36287C2-5644-CC60-2B8A-DDF1D0C4E032}"/>
              </a:ext>
            </a:extLst>
          </p:cNvPr>
          <p:cNvSpPr>
            <a:spLocks noGrp="1"/>
          </p:cNvSpPr>
          <p:nvPr>
            <p:ph idx="1"/>
          </p:nvPr>
        </p:nvSpPr>
        <p:spPr>
          <a:xfrm>
            <a:off x="571350" y="1852683"/>
            <a:ext cx="4000647" cy="2827376"/>
          </a:xfrm>
        </p:spPr>
        <p:txBody>
          <a:bodyPr anchor="ctr">
            <a:normAutofit/>
          </a:bodyPr>
          <a:lstStyle/>
          <a:p>
            <a:r>
              <a:rPr lang="en-AU" sz="1500" b="1"/>
              <a:t>Compared to surveys, interviews/focus groups:</a:t>
            </a:r>
            <a:endParaRPr lang="en-AU" sz="1500"/>
          </a:p>
          <a:p>
            <a:pPr>
              <a:buFont typeface="Arial" panose="020B0604020202020204" pitchFamily="34" charset="0"/>
              <a:buChar char="•"/>
            </a:pPr>
            <a:r>
              <a:rPr lang="en-AU" sz="1500"/>
              <a:t>Allow for deeper exploration of student perspectives</a:t>
            </a:r>
          </a:p>
          <a:p>
            <a:pPr>
              <a:buFont typeface="Arial" panose="020B0604020202020204" pitchFamily="34" charset="0"/>
              <a:buChar char="•"/>
            </a:pPr>
            <a:r>
              <a:rPr lang="en-AU" sz="1500"/>
              <a:t>Enable clarification and probing of responses</a:t>
            </a:r>
          </a:p>
          <a:p>
            <a:pPr>
              <a:buFont typeface="Arial" panose="020B0604020202020204" pitchFamily="34" charset="0"/>
              <a:buChar char="•"/>
            </a:pPr>
            <a:r>
              <a:rPr lang="en-AU" sz="1500"/>
              <a:t>Capture emotion, nuance, and complexity</a:t>
            </a:r>
          </a:p>
          <a:p>
            <a:pPr>
              <a:buFont typeface="Arial" panose="020B0604020202020204" pitchFamily="34" charset="0"/>
              <a:buChar char="•"/>
            </a:pPr>
            <a:r>
              <a:rPr lang="en-AU" sz="1500"/>
              <a:t>Encourage rich storytelling and lived experiences</a:t>
            </a:r>
          </a:p>
          <a:p>
            <a:pPr>
              <a:buFont typeface="Arial" panose="020B0604020202020204" pitchFamily="34" charset="0"/>
              <a:buChar char="•"/>
            </a:pPr>
            <a:r>
              <a:rPr lang="en-AU" sz="1500"/>
              <a:t>Can reveal unanticipated issues or benefits</a:t>
            </a:r>
          </a:p>
          <a:p>
            <a:endParaRPr lang="en-AU" sz="1500"/>
          </a:p>
        </p:txBody>
      </p:sp>
      <p:pic>
        <p:nvPicPr>
          <p:cNvPr id="5" name="Picture 4">
            <a:extLst>
              <a:ext uri="{FF2B5EF4-FFF2-40B4-BE49-F238E27FC236}">
                <a16:creationId xmlns:a16="http://schemas.microsoft.com/office/drawing/2014/main" id="{32BA5248-DA1A-A76E-E78D-FE3931AACFDB}"/>
              </a:ext>
            </a:extLst>
          </p:cNvPr>
          <p:cNvPicPr>
            <a:picLocks noChangeAspect="1"/>
          </p:cNvPicPr>
          <p:nvPr/>
        </p:nvPicPr>
        <p:blipFill>
          <a:blip r:embed="rId2"/>
          <a:srcRect l="17180" r="39137" b="-1"/>
          <a:stretch>
            <a:fillRect/>
          </a:stretch>
        </p:blipFill>
        <p:spPr>
          <a:xfrm>
            <a:off x="5143347" y="-8164"/>
            <a:ext cx="4000653" cy="5151664"/>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915660345"/>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381C31-8130-9926-7D6C-BCB12B8CF293}"/>
              </a:ext>
            </a:extLst>
          </p:cNvPr>
          <p:cNvSpPr>
            <a:spLocks noGrp="1"/>
          </p:cNvSpPr>
          <p:nvPr>
            <p:ph type="body" sz="quarter" idx="11"/>
          </p:nvPr>
        </p:nvSpPr>
        <p:spPr/>
        <p:txBody>
          <a:bodyPr/>
          <a:lstStyle/>
          <a:p>
            <a:r>
              <a:rPr lang="en-AU" dirty="0"/>
              <a:t>Leanne </a:t>
            </a:r>
          </a:p>
        </p:txBody>
      </p:sp>
      <p:sp>
        <p:nvSpPr>
          <p:cNvPr id="3" name="Text Placeholder 2">
            <a:extLst>
              <a:ext uri="{FF2B5EF4-FFF2-40B4-BE49-F238E27FC236}">
                <a16:creationId xmlns:a16="http://schemas.microsoft.com/office/drawing/2014/main" id="{03B14368-A5B3-257A-83EE-1783E949A09D}"/>
              </a:ext>
            </a:extLst>
          </p:cNvPr>
          <p:cNvSpPr>
            <a:spLocks noGrp="1"/>
          </p:cNvSpPr>
          <p:nvPr>
            <p:ph type="body" sz="quarter" idx="12"/>
          </p:nvPr>
        </p:nvSpPr>
        <p:spPr/>
        <p:txBody>
          <a:bodyPr/>
          <a:lstStyle/>
          <a:p>
            <a:pPr marL="0" indent="0">
              <a:buNone/>
            </a:pPr>
            <a:r>
              <a:rPr lang="en-AU" dirty="0"/>
              <a:t>To what extend does a dialogical feedback approach assist PST in developing their practice? </a:t>
            </a:r>
          </a:p>
          <a:p>
            <a:pPr marL="0" indent="0">
              <a:buNone/>
            </a:pPr>
            <a:endParaRPr lang="en-AU" dirty="0"/>
          </a:p>
          <a:p>
            <a:pPr marL="0" indent="0">
              <a:buNone/>
            </a:pPr>
            <a:r>
              <a:rPr lang="en-AU" dirty="0"/>
              <a:t>Before investigating this, I think the following question should be investigated:</a:t>
            </a:r>
          </a:p>
          <a:p>
            <a:pPr marL="0" indent="0">
              <a:buNone/>
            </a:pPr>
            <a:r>
              <a:rPr lang="en-AU" dirty="0"/>
              <a:t>How do PSTs interpret the current feedback associated with micro-teaching experiences? (Are their cultural biases?)</a:t>
            </a:r>
          </a:p>
        </p:txBody>
      </p:sp>
    </p:spTree>
    <p:extLst>
      <p:ext uri="{BB962C8B-B14F-4D97-AF65-F5344CB8AC3E}">
        <p14:creationId xmlns:p14="http://schemas.microsoft.com/office/powerpoint/2010/main" val="104811815"/>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C10CBC8-7837-4750-8EE9-B4C3D5048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9014793-11D4-4A17-9261-1A2E683AD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3828362" y="-3828362"/>
            <a:ext cx="1487278" cy="9144001"/>
          </a:xfrm>
          <a:custGeom>
            <a:avLst/>
            <a:gdLst>
              <a:gd name="connsiteX0" fmla="*/ 0 w 1983037"/>
              <a:gd name="connsiteY0" fmla="*/ 0 h 12192001"/>
              <a:gd name="connsiteX1" fmla="*/ 0 w 1983037"/>
              <a:gd name="connsiteY1" fmla="*/ 12192001 h 12192001"/>
              <a:gd name="connsiteX2" fmla="*/ 1945626 w 1983037"/>
              <a:gd name="connsiteY2" fmla="*/ 12192001 h 12192001"/>
              <a:gd name="connsiteX3" fmla="*/ 1914883 w 1983037"/>
              <a:gd name="connsiteY3" fmla="*/ 11926947 h 12192001"/>
              <a:gd name="connsiteX4" fmla="*/ 1887405 w 1983037"/>
              <a:gd name="connsiteY4" fmla="*/ 10882179 h 12192001"/>
              <a:gd name="connsiteX5" fmla="*/ 1955094 w 1983037"/>
              <a:gd name="connsiteY5" fmla="*/ 9717835 h 12192001"/>
              <a:gd name="connsiteX6" fmla="*/ 1955094 w 1983037"/>
              <a:gd name="connsiteY6" fmla="*/ 9338013 h 12192001"/>
              <a:gd name="connsiteX7" fmla="*/ 1947423 w 1983037"/>
              <a:gd name="connsiteY7" fmla="*/ 8936699 h 12192001"/>
              <a:gd name="connsiteX8" fmla="*/ 1949002 w 1983037"/>
              <a:gd name="connsiteY8" fmla="*/ 7709920 h 12192001"/>
              <a:gd name="connsiteX9" fmla="*/ 1930276 w 1983037"/>
              <a:gd name="connsiteY9" fmla="*/ 6277504 h 12192001"/>
              <a:gd name="connsiteX10" fmla="*/ 1954643 w 1983037"/>
              <a:gd name="connsiteY10" fmla="*/ 5307481 h 12192001"/>
              <a:gd name="connsiteX11" fmla="*/ 1944941 w 1983037"/>
              <a:gd name="connsiteY11" fmla="*/ 4949831 h 12192001"/>
              <a:gd name="connsiteX12" fmla="*/ 1961187 w 1983037"/>
              <a:gd name="connsiteY12" fmla="*/ 4137481 h 12192001"/>
              <a:gd name="connsiteX13" fmla="*/ 1964118 w 1983037"/>
              <a:gd name="connsiteY13" fmla="*/ 3194148 h 12192001"/>
              <a:gd name="connsiteX14" fmla="*/ 1914708 w 1983037"/>
              <a:gd name="connsiteY14" fmla="*/ 1979808 h 12192001"/>
              <a:gd name="connsiteX15" fmla="*/ 1949679 w 1983037"/>
              <a:gd name="connsiteY15" fmla="*/ 1443897 h 12192001"/>
              <a:gd name="connsiteX16" fmla="*/ 1942685 w 1983037"/>
              <a:gd name="connsiteY16" fmla="*/ 749860 h 12192001"/>
              <a:gd name="connsiteX17" fmla="*/ 1933706 w 1983037"/>
              <a:gd name="connsiteY17" fmla="*/ 168558 h 12192001"/>
              <a:gd name="connsiteX18" fmla="*/ 1950785 w 1983037"/>
              <a:gd name="connsiteY18" fmla="*/ 0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3037" h="12192001">
                <a:moveTo>
                  <a:pt x="0" y="0"/>
                </a:moveTo>
                <a:lnTo>
                  <a:pt x="0" y="12192001"/>
                </a:lnTo>
                <a:lnTo>
                  <a:pt x="1945626" y="12192001"/>
                </a:lnTo>
                <a:lnTo>
                  <a:pt x="1914883" y="11926947"/>
                </a:lnTo>
                <a:cubicBezTo>
                  <a:pt x="1884529" y="11579709"/>
                  <a:pt x="1881652" y="11231009"/>
                  <a:pt x="1887405" y="10882179"/>
                </a:cubicBezTo>
                <a:cubicBezTo>
                  <a:pt x="1893725" y="10493309"/>
                  <a:pt x="1911547" y="10104667"/>
                  <a:pt x="1955094" y="9717835"/>
                </a:cubicBezTo>
                <a:cubicBezTo>
                  <a:pt x="1966715" y="9591491"/>
                  <a:pt x="1966715" y="9464357"/>
                  <a:pt x="1955094" y="9338013"/>
                </a:cubicBezTo>
                <a:cubicBezTo>
                  <a:pt x="1945663" y="9204453"/>
                  <a:pt x="1943091" y="9070511"/>
                  <a:pt x="1947423" y="8936699"/>
                </a:cubicBezTo>
                <a:cubicBezTo>
                  <a:pt x="1960283" y="8527701"/>
                  <a:pt x="1930726" y="8118470"/>
                  <a:pt x="1949002" y="7709920"/>
                </a:cubicBezTo>
                <a:cubicBezTo>
                  <a:pt x="1970436" y="7231918"/>
                  <a:pt x="1945393" y="6755049"/>
                  <a:pt x="1930276" y="6277504"/>
                </a:cubicBezTo>
                <a:cubicBezTo>
                  <a:pt x="1920123" y="5954014"/>
                  <a:pt x="1913803" y="5630292"/>
                  <a:pt x="1954643" y="5307481"/>
                </a:cubicBezTo>
                <a:cubicBezTo>
                  <a:pt x="1969761" y="5188718"/>
                  <a:pt x="1956899" y="5068596"/>
                  <a:pt x="1944941" y="4949831"/>
                </a:cubicBezTo>
                <a:cubicBezTo>
                  <a:pt x="1917866" y="4678139"/>
                  <a:pt x="1932758" y="4407584"/>
                  <a:pt x="1961187" y="4137481"/>
                </a:cubicBezTo>
                <a:cubicBezTo>
                  <a:pt x="1994579" y="3823035"/>
                  <a:pt x="1984877" y="3508818"/>
                  <a:pt x="1964118" y="3194148"/>
                </a:cubicBezTo>
                <a:cubicBezTo>
                  <a:pt x="1937270" y="2789895"/>
                  <a:pt x="1903424" y="2387003"/>
                  <a:pt x="1914708" y="1979808"/>
                </a:cubicBezTo>
                <a:cubicBezTo>
                  <a:pt x="1919446" y="1800868"/>
                  <a:pt x="1935466" y="1622384"/>
                  <a:pt x="1949679" y="1443897"/>
                </a:cubicBezTo>
                <a:cubicBezTo>
                  <a:pt x="1964278" y="1212701"/>
                  <a:pt x="1961931" y="980722"/>
                  <a:pt x="1942685" y="749860"/>
                </a:cubicBezTo>
                <a:cubicBezTo>
                  <a:pt x="1929825" y="555933"/>
                  <a:pt x="1921533" y="362007"/>
                  <a:pt x="1933706" y="168558"/>
                </a:cubicBezTo>
                <a:lnTo>
                  <a:pt x="195078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EB170F2-702F-A68E-344F-6AAD593374B7}"/>
              </a:ext>
            </a:extLst>
          </p:cNvPr>
          <p:cNvSpPr>
            <a:spLocks noGrp="1"/>
          </p:cNvSpPr>
          <p:nvPr>
            <p:ph type="title"/>
          </p:nvPr>
        </p:nvSpPr>
        <p:spPr>
          <a:xfrm>
            <a:off x="628650" y="273843"/>
            <a:ext cx="7886700" cy="994173"/>
          </a:xfrm>
        </p:spPr>
        <p:txBody>
          <a:bodyPr>
            <a:normAutofit/>
          </a:bodyPr>
          <a:lstStyle/>
          <a:p>
            <a:pPr marL="0" marR="0" lvl="0" indent="0" defTabSz="914400" rtl="0" eaLnBrk="0" fontAlgn="base" latinLnBrk="0" hangingPunct="0">
              <a:lnSpc>
                <a:spcPct val="90000"/>
              </a:lnSpc>
              <a:spcBef>
                <a:spcPct val="0"/>
              </a:spcBef>
              <a:spcAft>
                <a:spcPct val="0"/>
              </a:spcAft>
              <a:buClrTx/>
              <a:buSzTx/>
              <a:buFontTx/>
              <a:buNone/>
              <a:tabLst/>
            </a:pPr>
            <a:r>
              <a:rPr kumimoji="0" lang="en-US" altLang="en-US" sz="3500" b="1" i="0" u="none" strike="noStrike" cap="none" normalizeH="0" baseline="0" dirty="0">
                <a:ln>
                  <a:noFill/>
                </a:ln>
                <a:solidFill>
                  <a:srgbClr val="FFFFFF"/>
                </a:solidFill>
                <a:effectLst/>
                <a:latin typeface="Arial" panose="020B0604020202020204" pitchFamily="34" charset="0"/>
              </a:rPr>
              <a:t>Interviews vs Focus Groups</a:t>
            </a:r>
          </a:p>
          <a:p>
            <a:pPr marL="0" marR="0" lvl="0" indent="0" defTabSz="914400" rtl="0" eaLnBrk="0" fontAlgn="base" latinLnBrk="0" hangingPunct="0">
              <a:lnSpc>
                <a:spcPct val="90000"/>
              </a:lnSpc>
              <a:spcBef>
                <a:spcPct val="0"/>
              </a:spcBef>
              <a:spcAft>
                <a:spcPct val="0"/>
              </a:spcAft>
              <a:buClrTx/>
              <a:buSzTx/>
              <a:buFontTx/>
              <a:buNone/>
              <a:tabLst/>
            </a:pPr>
            <a:endParaRPr kumimoji="0" lang="en-US" altLang="en-US" sz="3500" b="0" i="0" u="none" strike="noStrike" cap="none" normalizeH="0" baseline="0" dirty="0">
              <a:ln>
                <a:noFill/>
              </a:ln>
              <a:solidFill>
                <a:srgbClr val="FFFFFF"/>
              </a:solidFill>
              <a:effectLst/>
              <a:latin typeface="Arial" panose="020B0604020202020204" pitchFamily="34" charset="0"/>
            </a:endParaRPr>
          </a:p>
        </p:txBody>
      </p:sp>
      <p:graphicFrame>
        <p:nvGraphicFramePr>
          <p:cNvPr id="4" name="Content Placeholder 3">
            <a:extLst>
              <a:ext uri="{FF2B5EF4-FFF2-40B4-BE49-F238E27FC236}">
                <a16:creationId xmlns:a16="http://schemas.microsoft.com/office/drawing/2014/main" id="{3840A83A-7885-079F-34C8-33B5C25471A7}"/>
              </a:ext>
            </a:extLst>
          </p:cNvPr>
          <p:cNvGraphicFramePr>
            <a:graphicFrameLocks noGrp="1"/>
          </p:cNvGraphicFramePr>
          <p:nvPr>
            <p:ph idx="1"/>
            <p:extLst>
              <p:ext uri="{D42A27DB-BD31-4B8C-83A1-F6EECF244321}">
                <p14:modId xmlns:p14="http://schemas.microsoft.com/office/powerpoint/2010/main" val="81832616"/>
              </p:ext>
            </p:extLst>
          </p:nvPr>
        </p:nvGraphicFramePr>
        <p:xfrm>
          <a:off x="628650" y="1838655"/>
          <a:ext cx="7886700" cy="2716530"/>
        </p:xfrm>
        <a:graphic>
          <a:graphicData uri="http://schemas.openxmlformats.org/drawingml/2006/table">
            <a:tbl>
              <a:tblPr/>
              <a:tblGrid>
                <a:gridCol w="3943350">
                  <a:extLst>
                    <a:ext uri="{9D8B030D-6E8A-4147-A177-3AD203B41FA5}">
                      <a16:colId xmlns:a16="http://schemas.microsoft.com/office/drawing/2014/main" val="365022310"/>
                    </a:ext>
                  </a:extLst>
                </a:gridCol>
                <a:gridCol w="3943350">
                  <a:extLst>
                    <a:ext uri="{9D8B030D-6E8A-4147-A177-3AD203B41FA5}">
                      <a16:colId xmlns:a16="http://schemas.microsoft.com/office/drawing/2014/main" val="1259544523"/>
                    </a:ext>
                  </a:extLst>
                </a:gridCol>
              </a:tblGrid>
              <a:tr h="385572">
                <a:tc>
                  <a:txBody>
                    <a:bodyPr/>
                    <a:lstStyle/>
                    <a:p>
                      <a:pPr algn="l" fontAlgn="ctr">
                        <a:buNone/>
                      </a:pPr>
                      <a:r>
                        <a:rPr lang="en-AU" sz="1700" b="1" i="0" u="none" strike="noStrike">
                          <a:effectLst/>
                          <a:latin typeface="Arial" panose="020B0604020202020204" pitchFamily="34" charset="0"/>
                        </a:rPr>
                        <a:t>Interviews</a:t>
                      </a:r>
                      <a:endParaRPr lang="en-AU" sz="1700" b="0" i="0" u="none" strike="noStrike">
                        <a:effectLst/>
                        <a:latin typeface="Arial" panose="020B0604020202020204" pitchFamily="34" charset="0"/>
                      </a:endParaRPr>
                    </a:p>
                  </a:txBody>
                  <a:tcPr marL="87630" marR="87630" marT="43815" marB="43815" anchor="ctr">
                    <a:lnL>
                      <a:noFill/>
                    </a:lnL>
                    <a:lnR>
                      <a:noFill/>
                    </a:lnR>
                    <a:lnT>
                      <a:noFill/>
                    </a:lnT>
                    <a:lnB>
                      <a:noFill/>
                    </a:lnB>
                    <a:noFill/>
                  </a:tcPr>
                </a:tc>
                <a:tc>
                  <a:txBody>
                    <a:bodyPr/>
                    <a:lstStyle/>
                    <a:p>
                      <a:pPr algn="l" fontAlgn="ctr">
                        <a:buNone/>
                      </a:pPr>
                      <a:r>
                        <a:rPr lang="en-AU" sz="1700" b="1" i="0" u="none" strike="noStrike">
                          <a:effectLst/>
                          <a:latin typeface="Arial" panose="020B0604020202020204" pitchFamily="34" charset="0"/>
                        </a:rPr>
                        <a:t>Focus Groups</a:t>
                      </a:r>
                      <a:endParaRPr lang="en-AU" sz="1700" b="0" i="0" u="none" strike="noStrike">
                        <a:effectLst/>
                        <a:latin typeface="Arial" panose="020B0604020202020204" pitchFamily="34" charset="0"/>
                      </a:endParaRPr>
                    </a:p>
                  </a:txBody>
                  <a:tcPr marL="87630" marR="87630" marT="43815" marB="43815" anchor="ctr">
                    <a:lnL>
                      <a:noFill/>
                    </a:lnL>
                    <a:lnR>
                      <a:noFill/>
                    </a:lnR>
                    <a:lnT>
                      <a:noFill/>
                    </a:lnT>
                    <a:lnB>
                      <a:noFill/>
                    </a:lnB>
                    <a:noFill/>
                  </a:tcPr>
                </a:tc>
                <a:extLst>
                  <a:ext uri="{0D108BD9-81ED-4DB2-BD59-A6C34878D82A}">
                    <a16:rowId xmlns:a16="http://schemas.microsoft.com/office/drawing/2014/main" val="3365324682"/>
                  </a:ext>
                </a:extLst>
              </a:tr>
              <a:tr h="385572">
                <a:tc>
                  <a:txBody>
                    <a:bodyPr/>
                    <a:lstStyle/>
                    <a:p>
                      <a:pPr algn="l" fontAlgn="ctr">
                        <a:buNone/>
                      </a:pPr>
                      <a:r>
                        <a:rPr lang="en-AU" sz="1700" b="0" i="0" u="none" strike="noStrike">
                          <a:effectLst/>
                          <a:latin typeface="Arial" panose="020B0604020202020204" pitchFamily="34" charset="0"/>
                        </a:rPr>
                        <a:t>One-on-one</a:t>
                      </a:r>
                    </a:p>
                  </a:txBody>
                  <a:tcPr marL="87630" marR="87630" marT="43815" marB="43815" anchor="ctr">
                    <a:lnL>
                      <a:noFill/>
                    </a:lnL>
                    <a:lnR>
                      <a:noFill/>
                    </a:lnR>
                    <a:lnT>
                      <a:noFill/>
                    </a:lnT>
                    <a:lnB>
                      <a:noFill/>
                    </a:lnB>
                    <a:noFill/>
                  </a:tcPr>
                </a:tc>
                <a:tc>
                  <a:txBody>
                    <a:bodyPr/>
                    <a:lstStyle/>
                    <a:p>
                      <a:pPr algn="l" fontAlgn="ctr">
                        <a:buNone/>
                      </a:pPr>
                      <a:r>
                        <a:rPr lang="en-AU" sz="1700" b="0" i="0" u="none" strike="noStrike">
                          <a:effectLst/>
                          <a:latin typeface="Arial" panose="020B0604020202020204" pitchFamily="34" charset="0"/>
                        </a:rPr>
                        <a:t>Group discussion (4–8 students)</a:t>
                      </a:r>
                    </a:p>
                  </a:txBody>
                  <a:tcPr marL="87630" marR="87630" marT="43815" marB="43815" anchor="ctr">
                    <a:lnL>
                      <a:noFill/>
                    </a:lnL>
                    <a:lnR>
                      <a:noFill/>
                    </a:lnR>
                    <a:lnT>
                      <a:noFill/>
                    </a:lnT>
                    <a:lnB>
                      <a:noFill/>
                    </a:lnB>
                    <a:noFill/>
                  </a:tcPr>
                </a:tc>
                <a:extLst>
                  <a:ext uri="{0D108BD9-81ED-4DB2-BD59-A6C34878D82A}">
                    <a16:rowId xmlns:a16="http://schemas.microsoft.com/office/drawing/2014/main" val="3063627707"/>
                  </a:ext>
                </a:extLst>
              </a:tr>
              <a:tr h="648462">
                <a:tc>
                  <a:txBody>
                    <a:bodyPr/>
                    <a:lstStyle/>
                    <a:p>
                      <a:pPr algn="l" fontAlgn="ctr">
                        <a:buNone/>
                      </a:pPr>
                      <a:r>
                        <a:rPr lang="en-AU" sz="1700" b="0" i="0" u="none" strike="noStrike">
                          <a:effectLst/>
                          <a:latin typeface="Arial" panose="020B0604020202020204" pitchFamily="34" charset="0"/>
                        </a:rPr>
                        <a:t>In-depth and personal</a:t>
                      </a:r>
                    </a:p>
                  </a:txBody>
                  <a:tcPr marL="87630" marR="87630" marT="43815" marB="43815" anchor="ctr">
                    <a:lnL>
                      <a:noFill/>
                    </a:lnL>
                    <a:lnR>
                      <a:noFill/>
                    </a:lnR>
                    <a:lnT>
                      <a:noFill/>
                    </a:lnT>
                    <a:lnB>
                      <a:noFill/>
                    </a:lnB>
                    <a:noFill/>
                  </a:tcPr>
                </a:tc>
                <a:tc>
                  <a:txBody>
                    <a:bodyPr/>
                    <a:lstStyle/>
                    <a:p>
                      <a:pPr algn="l" fontAlgn="ctr">
                        <a:buNone/>
                      </a:pPr>
                      <a:r>
                        <a:rPr lang="en-AU" sz="1700" b="0" i="0" u="none" strike="noStrike">
                          <a:effectLst/>
                          <a:latin typeface="Arial" panose="020B0604020202020204" pitchFamily="34" charset="0"/>
                        </a:rPr>
                        <a:t>Generates interaction and diverse views</a:t>
                      </a:r>
                    </a:p>
                  </a:txBody>
                  <a:tcPr marL="87630" marR="87630" marT="43815" marB="43815" anchor="ctr">
                    <a:lnL>
                      <a:noFill/>
                    </a:lnL>
                    <a:lnR>
                      <a:noFill/>
                    </a:lnR>
                    <a:lnT>
                      <a:noFill/>
                    </a:lnT>
                    <a:lnB>
                      <a:noFill/>
                    </a:lnB>
                    <a:noFill/>
                  </a:tcPr>
                </a:tc>
                <a:extLst>
                  <a:ext uri="{0D108BD9-81ED-4DB2-BD59-A6C34878D82A}">
                    <a16:rowId xmlns:a16="http://schemas.microsoft.com/office/drawing/2014/main" val="326238904"/>
                  </a:ext>
                </a:extLst>
              </a:tr>
              <a:tr h="648462">
                <a:tc>
                  <a:txBody>
                    <a:bodyPr/>
                    <a:lstStyle/>
                    <a:p>
                      <a:pPr algn="l" fontAlgn="ctr">
                        <a:buNone/>
                      </a:pPr>
                      <a:r>
                        <a:rPr lang="en-AU" sz="1700" b="0" i="0" u="none" strike="noStrike">
                          <a:effectLst/>
                          <a:latin typeface="Arial" panose="020B0604020202020204" pitchFamily="34" charset="0"/>
                        </a:rPr>
                        <a:t>Better for sensitive topics</a:t>
                      </a:r>
                    </a:p>
                  </a:txBody>
                  <a:tcPr marL="87630" marR="87630" marT="43815" marB="43815" anchor="ctr">
                    <a:lnL>
                      <a:noFill/>
                    </a:lnL>
                    <a:lnR>
                      <a:noFill/>
                    </a:lnR>
                    <a:lnT>
                      <a:noFill/>
                    </a:lnT>
                    <a:lnB>
                      <a:noFill/>
                    </a:lnB>
                    <a:noFill/>
                  </a:tcPr>
                </a:tc>
                <a:tc>
                  <a:txBody>
                    <a:bodyPr/>
                    <a:lstStyle/>
                    <a:p>
                      <a:pPr algn="l" fontAlgn="ctr">
                        <a:buNone/>
                      </a:pPr>
                      <a:r>
                        <a:rPr lang="en-AU" sz="1700" b="0" i="0" u="none" strike="noStrike">
                          <a:effectLst/>
                          <a:latin typeface="Arial" panose="020B0604020202020204" pitchFamily="34" charset="0"/>
                        </a:rPr>
                        <a:t>Good for exploring shared experiences</a:t>
                      </a:r>
                    </a:p>
                  </a:txBody>
                  <a:tcPr marL="87630" marR="87630" marT="43815" marB="43815" anchor="ctr">
                    <a:lnL>
                      <a:noFill/>
                    </a:lnL>
                    <a:lnR>
                      <a:noFill/>
                    </a:lnR>
                    <a:lnT>
                      <a:noFill/>
                    </a:lnT>
                    <a:lnB>
                      <a:noFill/>
                    </a:lnB>
                    <a:noFill/>
                  </a:tcPr>
                </a:tc>
                <a:extLst>
                  <a:ext uri="{0D108BD9-81ED-4DB2-BD59-A6C34878D82A}">
                    <a16:rowId xmlns:a16="http://schemas.microsoft.com/office/drawing/2014/main" val="2373894061"/>
                  </a:ext>
                </a:extLst>
              </a:tr>
              <a:tr h="648462">
                <a:tc>
                  <a:txBody>
                    <a:bodyPr/>
                    <a:lstStyle/>
                    <a:p>
                      <a:pPr algn="l" fontAlgn="ctr">
                        <a:buNone/>
                      </a:pPr>
                      <a:r>
                        <a:rPr lang="en-AU" sz="1700" b="0" i="0" u="none" strike="noStrike">
                          <a:effectLst/>
                          <a:latin typeface="Arial" panose="020B0604020202020204" pitchFamily="34" charset="0"/>
                        </a:rPr>
                        <a:t>Flexible scheduling</a:t>
                      </a:r>
                    </a:p>
                  </a:txBody>
                  <a:tcPr marL="87630" marR="87630" marT="43815" marB="43815" anchor="ctr">
                    <a:lnL>
                      <a:noFill/>
                    </a:lnL>
                    <a:lnR>
                      <a:noFill/>
                    </a:lnR>
                    <a:lnT>
                      <a:noFill/>
                    </a:lnT>
                    <a:lnB>
                      <a:noFill/>
                    </a:lnB>
                    <a:noFill/>
                  </a:tcPr>
                </a:tc>
                <a:tc>
                  <a:txBody>
                    <a:bodyPr/>
                    <a:lstStyle/>
                    <a:p>
                      <a:pPr algn="l" fontAlgn="ctr">
                        <a:buNone/>
                      </a:pPr>
                      <a:r>
                        <a:rPr lang="en-AU" sz="1700" b="0" i="0" u="none" strike="noStrike">
                          <a:effectLst/>
                          <a:latin typeface="Arial" panose="020B0604020202020204" pitchFamily="34" charset="0"/>
                        </a:rPr>
                        <a:t>More efficient for collecting multiple views</a:t>
                      </a:r>
                    </a:p>
                  </a:txBody>
                  <a:tcPr marL="87630" marR="87630" marT="43815" marB="43815" anchor="ctr">
                    <a:lnL>
                      <a:noFill/>
                    </a:lnL>
                    <a:lnR>
                      <a:noFill/>
                    </a:lnR>
                    <a:lnT>
                      <a:noFill/>
                    </a:lnT>
                    <a:lnB>
                      <a:noFill/>
                    </a:lnB>
                    <a:noFill/>
                  </a:tcPr>
                </a:tc>
                <a:extLst>
                  <a:ext uri="{0D108BD9-81ED-4DB2-BD59-A6C34878D82A}">
                    <a16:rowId xmlns:a16="http://schemas.microsoft.com/office/drawing/2014/main" val="3460343391"/>
                  </a:ext>
                </a:extLst>
              </a:tr>
            </a:tbl>
          </a:graphicData>
        </a:graphic>
      </p:graphicFrame>
    </p:spTree>
    <p:extLst>
      <p:ext uri="{BB962C8B-B14F-4D97-AF65-F5344CB8AC3E}">
        <p14:creationId xmlns:p14="http://schemas.microsoft.com/office/powerpoint/2010/main" val="702056795"/>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7ACC89-94BA-6A71-6DD0-3ABA5B702519}"/>
              </a:ext>
            </a:extLst>
          </p:cNvPr>
          <p:cNvSpPr>
            <a:spLocks noGrp="1"/>
          </p:cNvSpPr>
          <p:nvPr>
            <p:ph type="title"/>
          </p:nvPr>
        </p:nvSpPr>
        <p:spPr>
          <a:xfrm>
            <a:off x="628650" y="273843"/>
            <a:ext cx="7886700" cy="994173"/>
          </a:xfrm>
        </p:spPr>
        <p:txBody>
          <a:bodyPr>
            <a:normAutofit/>
          </a:bodyPr>
          <a:lstStyle/>
          <a:p>
            <a:pPr>
              <a:lnSpc>
                <a:spcPct val="90000"/>
              </a:lnSpc>
            </a:pPr>
            <a:r>
              <a:rPr lang="en-AU" sz="3200" b="1" dirty="0"/>
              <a:t>Designing Your Interview or Focus Group</a:t>
            </a:r>
            <a:br>
              <a:rPr lang="en-AU" sz="3200" b="1" dirty="0"/>
            </a:br>
            <a:endParaRPr lang="en-AU" sz="3200" dirty="0"/>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50" y="1398984"/>
            <a:ext cx="7818120" cy="13716"/>
          </a:xfrm>
          <a:custGeom>
            <a:avLst/>
            <a:gdLst>
              <a:gd name="connsiteX0" fmla="*/ 0 w 7818120"/>
              <a:gd name="connsiteY0" fmla="*/ 0 h 13716"/>
              <a:gd name="connsiteX1" fmla="*/ 416966 w 7818120"/>
              <a:gd name="connsiteY1" fmla="*/ 0 h 13716"/>
              <a:gd name="connsiteX2" fmla="*/ 1146658 w 7818120"/>
              <a:gd name="connsiteY2" fmla="*/ 0 h 13716"/>
              <a:gd name="connsiteX3" fmla="*/ 1563624 w 7818120"/>
              <a:gd name="connsiteY3" fmla="*/ 0 h 13716"/>
              <a:gd name="connsiteX4" fmla="*/ 2136953 w 7818120"/>
              <a:gd name="connsiteY4" fmla="*/ 0 h 13716"/>
              <a:gd name="connsiteX5" fmla="*/ 2944825 w 7818120"/>
              <a:gd name="connsiteY5" fmla="*/ 0 h 13716"/>
              <a:gd name="connsiteX6" fmla="*/ 3596335 w 7818120"/>
              <a:gd name="connsiteY6" fmla="*/ 0 h 13716"/>
              <a:gd name="connsiteX7" fmla="*/ 4326026 w 7818120"/>
              <a:gd name="connsiteY7" fmla="*/ 0 h 13716"/>
              <a:gd name="connsiteX8" fmla="*/ 4899355 w 7818120"/>
              <a:gd name="connsiteY8" fmla="*/ 0 h 13716"/>
              <a:gd name="connsiteX9" fmla="*/ 5550865 w 7818120"/>
              <a:gd name="connsiteY9" fmla="*/ 0 h 13716"/>
              <a:gd name="connsiteX10" fmla="*/ 6358738 w 7818120"/>
              <a:gd name="connsiteY10" fmla="*/ 0 h 13716"/>
              <a:gd name="connsiteX11" fmla="*/ 6853885 w 7818120"/>
              <a:gd name="connsiteY11" fmla="*/ 0 h 13716"/>
              <a:gd name="connsiteX12" fmla="*/ 7818120 w 7818120"/>
              <a:gd name="connsiteY12" fmla="*/ 0 h 13716"/>
              <a:gd name="connsiteX13" fmla="*/ 7818120 w 7818120"/>
              <a:gd name="connsiteY13" fmla="*/ 13716 h 13716"/>
              <a:gd name="connsiteX14" fmla="*/ 7244791 w 7818120"/>
              <a:gd name="connsiteY14" fmla="*/ 13716 h 13716"/>
              <a:gd name="connsiteX15" fmla="*/ 6827825 w 7818120"/>
              <a:gd name="connsiteY15" fmla="*/ 13716 h 13716"/>
              <a:gd name="connsiteX16" fmla="*/ 6176315 w 7818120"/>
              <a:gd name="connsiteY16" fmla="*/ 13716 h 13716"/>
              <a:gd name="connsiteX17" fmla="*/ 5681167 w 7818120"/>
              <a:gd name="connsiteY17" fmla="*/ 13716 h 13716"/>
              <a:gd name="connsiteX18" fmla="*/ 5029657 w 7818120"/>
              <a:gd name="connsiteY18" fmla="*/ 13716 h 13716"/>
              <a:gd name="connsiteX19" fmla="*/ 4378147 w 7818120"/>
              <a:gd name="connsiteY19" fmla="*/ 13716 h 13716"/>
              <a:gd name="connsiteX20" fmla="*/ 3726637 w 7818120"/>
              <a:gd name="connsiteY20" fmla="*/ 13716 h 13716"/>
              <a:gd name="connsiteX21" fmla="*/ 3075127 w 7818120"/>
              <a:gd name="connsiteY21" fmla="*/ 13716 h 13716"/>
              <a:gd name="connsiteX22" fmla="*/ 2501798 w 7818120"/>
              <a:gd name="connsiteY22" fmla="*/ 13716 h 13716"/>
              <a:gd name="connsiteX23" fmla="*/ 1772107 w 7818120"/>
              <a:gd name="connsiteY23" fmla="*/ 13716 h 13716"/>
              <a:gd name="connsiteX24" fmla="*/ 1120597 w 7818120"/>
              <a:gd name="connsiteY24" fmla="*/ 13716 h 13716"/>
              <a:gd name="connsiteX25" fmla="*/ 0 w 7818120"/>
              <a:gd name="connsiteY25" fmla="*/ 13716 h 13716"/>
              <a:gd name="connsiteX26" fmla="*/ 0 w 7818120"/>
              <a:gd name="connsiteY2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818120" h="13716" fill="none" extrusionOk="0">
                <a:moveTo>
                  <a:pt x="0" y="0"/>
                </a:moveTo>
                <a:cubicBezTo>
                  <a:pt x="121520" y="-12182"/>
                  <a:pt x="211324" y="18247"/>
                  <a:pt x="416966" y="0"/>
                </a:cubicBezTo>
                <a:cubicBezTo>
                  <a:pt x="622608" y="-18247"/>
                  <a:pt x="891241" y="-13744"/>
                  <a:pt x="1146658" y="0"/>
                </a:cubicBezTo>
                <a:cubicBezTo>
                  <a:pt x="1402075" y="13744"/>
                  <a:pt x="1378880" y="-8543"/>
                  <a:pt x="1563624" y="0"/>
                </a:cubicBezTo>
                <a:cubicBezTo>
                  <a:pt x="1748368" y="8543"/>
                  <a:pt x="1972300" y="7443"/>
                  <a:pt x="2136953" y="0"/>
                </a:cubicBezTo>
                <a:cubicBezTo>
                  <a:pt x="2301606" y="-7443"/>
                  <a:pt x="2679634" y="12382"/>
                  <a:pt x="2944825" y="0"/>
                </a:cubicBezTo>
                <a:cubicBezTo>
                  <a:pt x="3210016" y="-12382"/>
                  <a:pt x="3409232" y="17967"/>
                  <a:pt x="3596335" y="0"/>
                </a:cubicBezTo>
                <a:cubicBezTo>
                  <a:pt x="3783438" y="-17967"/>
                  <a:pt x="4002523" y="-28578"/>
                  <a:pt x="4326026" y="0"/>
                </a:cubicBezTo>
                <a:cubicBezTo>
                  <a:pt x="4649529" y="28578"/>
                  <a:pt x="4777384" y="-3624"/>
                  <a:pt x="4899355" y="0"/>
                </a:cubicBezTo>
                <a:cubicBezTo>
                  <a:pt x="5021326" y="3624"/>
                  <a:pt x="5317653" y="1281"/>
                  <a:pt x="5550865" y="0"/>
                </a:cubicBezTo>
                <a:cubicBezTo>
                  <a:pt x="5784077" y="-1281"/>
                  <a:pt x="6142956" y="-39637"/>
                  <a:pt x="6358738" y="0"/>
                </a:cubicBezTo>
                <a:cubicBezTo>
                  <a:pt x="6574520" y="39637"/>
                  <a:pt x="6724785" y="-4460"/>
                  <a:pt x="6853885" y="0"/>
                </a:cubicBezTo>
                <a:cubicBezTo>
                  <a:pt x="6982985" y="4460"/>
                  <a:pt x="7403044" y="-1955"/>
                  <a:pt x="7818120" y="0"/>
                </a:cubicBezTo>
                <a:cubicBezTo>
                  <a:pt x="7818217" y="2784"/>
                  <a:pt x="7818136" y="9558"/>
                  <a:pt x="7818120" y="13716"/>
                </a:cubicBezTo>
                <a:cubicBezTo>
                  <a:pt x="7698847" y="-7839"/>
                  <a:pt x="7390924" y="18407"/>
                  <a:pt x="7244791" y="13716"/>
                </a:cubicBezTo>
                <a:cubicBezTo>
                  <a:pt x="7098658" y="9025"/>
                  <a:pt x="6952735" y="24785"/>
                  <a:pt x="6827825" y="13716"/>
                </a:cubicBezTo>
                <a:cubicBezTo>
                  <a:pt x="6702915" y="2647"/>
                  <a:pt x="6338661" y="29958"/>
                  <a:pt x="6176315" y="13716"/>
                </a:cubicBezTo>
                <a:cubicBezTo>
                  <a:pt x="6013969" y="-2526"/>
                  <a:pt x="5850602" y="1790"/>
                  <a:pt x="5681167" y="13716"/>
                </a:cubicBezTo>
                <a:cubicBezTo>
                  <a:pt x="5511732" y="25642"/>
                  <a:pt x="5312143" y="-4154"/>
                  <a:pt x="5029657" y="13716"/>
                </a:cubicBezTo>
                <a:cubicBezTo>
                  <a:pt x="4747171" y="31586"/>
                  <a:pt x="4655062" y="26168"/>
                  <a:pt x="4378147" y="13716"/>
                </a:cubicBezTo>
                <a:cubicBezTo>
                  <a:pt x="4101232" y="1265"/>
                  <a:pt x="4037646" y="40134"/>
                  <a:pt x="3726637" y="13716"/>
                </a:cubicBezTo>
                <a:cubicBezTo>
                  <a:pt x="3415628" y="-12702"/>
                  <a:pt x="3321756" y="40935"/>
                  <a:pt x="3075127" y="13716"/>
                </a:cubicBezTo>
                <a:cubicBezTo>
                  <a:pt x="2828498" y="-13503"/>
                  <a:pt x="2684733" y="10281"/>
                  <a:pt x="2501798" y="13716"/>
                </a:cubicBezTo>
                <a:cubicBezTo>
                  <a:pt x="2318863" y="17151"/>
                  <a:pt x="2121844" y="-17585"/>
                  <a:pt x="1772107" y="13716"/>
                </a:cubicBezTo>
                <a:cubicBezTo>
                  <a:pt x="1422370" y="45017"/>
                  <a:pt x="1431548" y="27094"/>
                  <a:pt x="1120597" y="13716"/>
                </a:cubicBezTo>
                <a:cubicBezTo>
                  <a:pt x="809646" y="339"/>
                  <a:pt x="246393" y="51668"/>
                  <a:pt x="0" y="13716"/>
                </a:cubicBezTo>
                <a:cubicBezTo>
                  <a:pt x="-100" y="9589"/>
                  <a:pt x="468" y="2983"/>
                  <a:pt x="0" y="0"/>
                </a:cubicBezTo>
                <a:close/>
              </a:path>
              <a:path w="7818120" h="13716" stroke="0" extrusionOk="0">
                <a:moveTo>
                  <a:pt x="0" y="0"/>
                </a:moveTo>
                <a:cubicBezTo>
                  <a:pt x="177487" y="-4302"/>
                  <a:pt x="287499" y="4997"/>
                  <a:pt x="573329" y="0"/>
                </a:cubicBezTo>
                <a:cubicBezTo>
                  <a:pt x="859159" y="-4997"/>
                  <a:pt x="821965" y="-336"/>
                  <a:pt x="990295" y="0"/>
                </a:cubicBezTo>
                <a:cubicBezTo>
                  <a:pt x="1158625" y="336"/>
                  <a:pt x="1587918" y="-4681"/>
                  <a:pt x="1798168" y="0"/>
                </a:cubicBezTo>
                <a:cubicBezTo>
                  <a:pt x="2008418" y="4681"/>
                  <a:pt x="2088841" y="-2754"/>
                  <a:pt x="2371496" y="0"/>
                </a:cubicBezTo>
                <a:cubicBezTo>
                  <a:pt x="2654151" y="2754"/>
                  <a:pt x="2701462" y="-24976"/>
                  <a:pt x="2944825" y="0"/>
                </a:cubicBezTo>
                <a:cubicBezTo>
                  <a:pt x="3188188" y="24976"/>
                  <a:pt x="3511636" y="25407"/>
                  <a:pt x="3752698" y="0"/>
                </a:cubicBezTo>
                <a:cubicBezTo>
                  <a:pt x="3993760" y="-25407"/>
                  <a:pt x="4107153" y="6432"/>
                  <a:pt x="4247845" y="0"/>
                </a:cubicBezTo>
                <a:cubicBezTo>
                  <a:pt x="4388537" y="-6432"/>
                  <a:pt x="4835598" y="-5108"/>
                  <a:pt x="5055718" y="0"/>
                </a:cubicBezTo>
                <a:cubicBezTo>
                  <a:pt x="5275838" y="5108"/>
                  <a:pt x="5461006" y="-24536"/>
                  <a:pt x="5863590" y="0"/>
                </a:cubicBezTo>
                <a:cubicBezTo>
                  <a:pt x="6266174" y="24536"/>
                  <a:pt x="6355549" y="-19657"/>
                  <a:pt x="6515100" y="0"/>
                </a:cubicBezTo>
                <a:cubicBezTo>
                  <a:pt x="6674651" y="19657"/>
                  <a:pt x="7275423" y="-57462"/>
                  <a:pt x="7818120" y="0"/>
                </a:cubicBezTo>
                <a:cubicBezTo>
                  <a:pt x="7817446" y="5682"/>
                  <a:pt x="7817517" y="9439"/>
                  <a:pt x="7818120" y="13716"/>
                </a:cubicBezTo>
                <a:cubicBezTo>
                  <a:pt x="7610240" y="34"/>
                  <a:pt x="7521789" y="3149"/>
                  <a:pt x="7401154" y="13716"/>
                </a:cubicBezTo>
                <a:cubicBezTo>
                  <a:pt x="7280519" y="24283"/>
                  <a:pt x="6930719" y="-347"/>
                  <a:pt x="6593281" y="13716"/>
                </a:cubicBezTo>
                <a:cubicBezTo>
                  <a:pt x="6255843" y="27779"/>
                  <a:pt x="6286682" y="-3410"/>
                  <a:pt x="6098134" y="13716"/>
                </a:cubicBezTo>
                <a:cubicBezTo>
                  <a:pt x="5909586" y="30842"/>
                  <a:pt x="5602789" y="44024"/>
                  <a:pt x="5446624" y="13716"/>
                </a:cubicBezTo>
                <a:cubicBezTo>
                  <a:pt x="5290459" y="-16592"/>
                  <a:pt x="4917039" y="17388"/>
                  <a:pt x="4638751" y="13716"/>
                </a:cubicBezTo>
                <a:cubicBezTo>
                  <a:pt x="4360463" y="10044"/>
                  <a:pt x="4304690" y="878"/>
                  <a:pt x="3987241" y="13716"/>
                </a:cubicBezTo>
                <a:cubicBezTo>
                  <a:pt x="3669792" y="26555"/>
                  <a:pt x="3758742" y="27979"/>
                  <a:pt x="3570275" y="13716"/>
                </a:cubicBezTo>
                <a:cubicBezTo>
                  <a:pt x="3381808" y="-547"/>
                  <a:pt x="3267153" y="31628"/>
                  <a:pt x="3075127" y="13716"/>
                </a:cubicBezTo>
                <a:cubicBezTo>
                  <a:pt x="2883101" y="-4196"/>
                  <a:pt x="2665825" y="6401"/>
                  <a:pt x="2267255" y="13716"/>
                </a:cubicBezTo>
                <a:cubicBezTo>
                  <a:pt x="1868685" y="21031"/>
                  <a:pt x="1884698" y="23838"/>
                  <a:pt x="1615745" y="13716"/>
                </a:cubicBezTo>
                <a:cubicBezTo>
                  <a:pt x="1346792" y="3595"/>
                  <a:pt x="1320952" y="5858"/>
                  <a:pt x="1120597" y="13716"/>
                </a:cubicBezTo>
                <a:cubicBezTo>
                  <a:pt x="920242" y="21574"/>
                  <a:pt x="556507" y="46218"/>
                  <a:pt x="0" y="13716"/>
                </a:cubicBezTo>
                <a:cubicBezTo>
                  <a:pt x="303" y="7982"/>
                  <a:pt x="182" y="5202"/>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5AAA1C80-6B5B-0B7F-7E8E-7BBB2470E012}"/>
              </a:ext>
            </a:extLst>
          </p:cNvPr>
          <p:cNvGraphicFramePr>
            <a:graphicFrameLocks noGrp="1"/>
          </p:cNvGraphicFramePr>
          <p:nvPr>
            <p:ph idx="1"/>
            <p:extLst>
              <p:ext uri="{D42A27DB-BD31-4B8C-83A1-F6EECF244321}">
                <p14:modId xmlns:p14="http://schemas.microsoft.com/office/powerpoint/2010/main" val="47922719"/>
              </p:ext>
            </p:extLst>
          </p:nvPr>
        </p:nvGraphicFramePr>
        <p:xfrm>
          <a:off x="628650" y="1671065"/>
          <a:ext cx="7886700" cy="29616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7750822"/>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51435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063A6C-A788-E37E-589D-F4A3B4723BF9}"/>
              </a:ext>
            </a:extLst>
          </p:cNvPr>
          <p:cNvSpPr>
            <a:spLocks noGrp="1"/>
          </p:cNvSpPr>
          <p:nvPr>
            <p:ph type="title"/>
          </p:nvPr>
        </p:nvSpPr>
        <p:spPr>
          <a:xfrm>
            <a:off x="515125" y="865179"/>
            <a:ext cx="2400300" cy="3345872"/>
          </a:xfrm>
        </p:spPr>
        <p:txBody>
          <a:bodyPr>
            <a:normAutofit/>
          </a:bodyPr>
          <a:lstStyle/>
          <a:p>
            <a:r>
              <a:rPr lang="en-AU">
                <a:solidFill>
                  <a:srgbClr val="FFFFFF"/>
                </a:solidFill>
              </a:rPr>
              <a:t>Focus Group Questions- Belonging Project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1841609"/>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2922D06-6527-4ECB-3F2B-77750C7D56C4}"/>
              </a:ext>
            </a:extLst>
          </p:cNvPr>
          <p:cNvSpPr>
            <a:spLocks noGrp="1"/>
          </p:cNvSpPr>
          <p:nvPr>
            <p:ph idx="1"/>
          </p:nvPr>
        </p:nvSpPr>
        <p:spPr>
          <a:xfrm>
            <a:off x="3335481" y="443508"/>
            <a:ext cx="5179868" cy="4189214"/>
          </a:xfrm>
        </p:spPr>
        <p:txBody>
          <a:bodyPr anchor="ctr">
            <a:normAutofit/>
          </a:bodyPr>
          <a:lstStyle/>
          <a:p>
            <a:pPr marL="0" indent="0" rtl="0" fontAlgn="base">
              <a:lnSpc>
                <a:spcPct val="90000"/>
              </a:lnSpc>
              <a:buNone/>
            </a:pPr>
            <a:r>
              <a:rPr lang="en-AU" sz="1100" b="0" i="0" dirty="0">
                <a:effectLst/>
                <a:latin typeface="Arial" panose="020B0604020202020204" pitchFamily="34" charset="0"/>
              </a:rPr>
              <a:t>Focus group questions will be focussed across three main areas developing themes that emerge from the survey responses.  </a:t>
            </a:r>
            <a:endParaRPr lang="en-AU" sz="1100" b="0" i="0" dirty="0">
              <a:effectLst/>
              <a:latin typeface="Segoe UI" panose="020B0502040204020203" pitchFamily="34" charset="0"/>
            </a:endParaRPr>
          </a:p>
          <a:p>
            <a:pPr marL="0" indent="0" rtl="0" fontAlgn="base">
              <a:lnSpc>
                <a:spcPct val="90000"/>
              </a:lnSpc>
              <a:buNone/>
            </a:pPr>
            <a:endParaRPr lang="en-AU" sz="1100" b="0" i="0" dirty="0">
              <a:effectLst/>
              <a:latin typeface="Segoe UI" panose="020B0502040204020203" pitchFamily="34" charset="0"/>
            </a:endParaRPr>
          </a:p>
          <a:p>
            <a:pPr rtl="0" fontAlgn="base">
              <a:lnSpc>
                <a:spcPct val="90000"/>
              </a:lnSpc>
              <a:buFont typeface="+mj-lt"/>
              <a:buAutoNum type="arabicPeriod"/>
            </a:pPr>
            <a:r>
              <a:rPr lang="en-AU" sz="1100" b="1" i="0" dirty="0">
                <a:effectLst/>
                <a:latin typeface="Arial" panose="020B0604020202020204" pitchFamily="34" charset="0"/>
              </a:rPr>
              <a:t>Perceptions of the usefulness of the non-compulsory workshops/activities in developing a sense of belonging at university:</a:t>
            </a:r>
            <a:r>
              <a:rPr lang="en-AU" sz="1100" b="0" i="0" dirty="0">
                <a:effectLst/>
                <a:latin typeface="Arial" panose="020B0604020202020204" pitchFamily="34" charset="0"/>
              </a:rPr>
              <a:t> </a:t>
            </a:r>
          </a:p>
          <a:p>
            <a:pPr rtl="0" fontAlgn="base">
              <a:lnSpc>
                <a:spcPct val="90000"/>
              </a:lnSpc>
            </a:pPr>
            <a:r>
              <a:rPr lang="en-AU" sz="1100" b="0" i="0" dirty="0">
                <a:effectLst/>
                <a:latin typeface="Arial" panose="020B0604020202020204" pitchFamily="34" charset="0"/>
              </a:rPr>
              <a:t>"Did you enjoy your studies during SP1? Please discuss the reasons for this.” </a:t>
            </a:r>
            <a:endParaRPr lang="en-AU" sz="1100" b="0" i="0" dirty="0">
              <a:effectLst/>
              <a:latin typeface="Segoe UI" panose="020B0502040204020203" pitchFamily="34" charset="0"/>
            </a:endParaRPr>
          </a:p>
          <a:p>
            <a:pPr rtl="0" fontAlgn="base">
              <a:lnSpc>
                <a:spcPct val="90000"/>
              </a:lnSpc>
            </a:pPr>
            <a:r>
              <a:rPr lang="en-AU" sz="1100" b="0" i="0" dirty="0">
                <a:effectLst/>
                <a:latin typeface="Arial" panose="020B0604020202020204" pitchFamily="34" charset="0"/>
              </a:rPr>
              <a:t>“Did the workshops and activities make you feel welcome at university?" </a:t>
            </a:r>
            <a:endParaRPr lang="en-AU" sz="1100" b="0" i="0" dirty="0">
              <a:effectLst/>
              <a:latin typeface="Segoe UI" panose="020B0502040204020203" pitchFamily="34" charset="0"/>
            </a:endParaRPr>
          </a:p>
          <a:p>
            <a:pPr rtl="0" fontAlgn="base">
              <a:lnSpc>
                <a:spcPct val="90000"/>
              </a:lnSpc>
            </a:pPr>
            <a:r>
              <a:rPr lang="en-AU" sz="1100" b="0" i="0" dirty="0">
                <a:effectLst/>
                <a:latin typeface="Arial" panose="020B0604020202020204" pitchFamily="34" charset="0"/>
              </a:rPr>
              <a:t>“Did the workshops and activities help you to settle in at university?” </a:t>
            </a:r>
            <a:endParaRPr lang="en-AU" sz="1100" b="0" i="0" dirty="0">
              <a:effectLst/>
              <a:latin typeface="Segoe UI" panose="020B0502040204020203" pitchFamily="34" charset="0"/>
            </a:endParaRPr>
          </a:p>
          <a:p>
            <a:pPr rtl="0" fontAlgn="base">
              <a:lnSpc>
                <a:spcPct val="90000"/>
              </a:lnSpc>
            </a:pPr>
            <a:r>
              <a:rPr lang="en-AU" sz="1100" b="0" i="0" dirty="0">
                <a:effectLst/>
                <a:latin typeface="Arial" panose="020B0604020202020204" pitchFamily="34" charset="0"/>
              </a:rPr>
              <a:t>“What could the College do to help students feel more welcome?” </a:t>
            </a:r>
          </a:p>
          <a:p>
            <a:pPr marL="0" indent="0" rtl="0" fontAlgn="base">
              <a:lnSpc>
                <a:spcPct val="90000"/>
              </a:lnSpc>
              <a:buNone/>
            </a:pPr>
            <a:endParaRPr lang="en-AU" sz="1100" b="0" i="0" dirty="0">
              <a:effectLst/>
              <a:latin typeface="Segoe UI" panose="020B0502040204020203" pitchFamily="34" charset="0"/>
            </a:endParaRPr>
          </a:p>
          <a:p>
            <a:pPr rtl="0" fontAlgn="base">
              <a:lnSpc>
                <a:spcPct val="90000"/>
              </a:lnSpc>
              <a:buFont typeface="+mj-lt"/>
              <a:buAutoNum type="arabicPeriod" startAt="2"/>
            </a:pPr>
            <a:r>
              <a:rPr lang="en-AU" sz="1100" b="1" i="0" dirty="0">
                <a:effectLst/>
                <a:latin typeface="Arial" panose="020B0604020202020204" pitchFamily="34" charset="0"/>
              </a:rPr>
              <a:t>Perceptions of the usefulness of the non-compulsory workshops/activities in developing confidence in your academic capability:</a:t>
            </a:r>
            <a:r>
              <a:rPr lang="en-AU" sz="1100" b="0" i="0" dirty="0">
                <a:effectLst/>
                <a:latin typeface="Arial" panose="020B0604020202020204" pitchFamily="34" charset="0"/>
              </a:rPr>
              <a:t> </a:t>
            </a:r>
          </a:p>
          <a:p>
            <a:pPr rtl="0" fontAlgn="base">
              <a:lnSpc>
                <a:spcPct val="90000"/>
              </a:lnSpc>
            </a:pPr>
            <a:r>
              <a:rPr lang="en-AU" sz="1100" b="0" i="0" dirty="0">
                <a:effectLst/>
                <a:latin typeface="Arial" panose="020B0604020202020204" pitchFamily="34" charset="0"/>
              </a:rPr>
              <a:t>"Which workshops/activities (Starting Strong, Common Student Experiences Workshop, Finishing Strong) did you find helpful in supporting your academic needs, and why?” </a:t>
            </a:r>
            <a:endParaRPr lang="en-AU" sz="1100" b="0" i="0" dirty="0">
              <a:effectLst/>
              <a:latin typeface="Segoe UI" panose="020B0502040204020203" pitchFamily="34" charset="0"/>
            </a:endParaRPr>
          </a:p>
          <a:p>
            <a:pPr rtl="0" fontAlgn="base">
              <a:lnSpc>
                <a:spcPct val="90000"/>
              </a:lnSpc>
            </a:pPr>
            <a:r>
              <a:rPr lang="en-AU" sz="1100" b="0" i="0" dirty="0">
                <a:effectLst/>
                <a:latin typeface="Arial" panose="020B0604020202020204" pitchFamily="34" charset="0"/>
              </a:rPr>
              <a:t>“Which of the workshops/activities could be improved, and how?” </a:t>
            </a:r>
          </a:p>
          <a:p>
            <a:pPr marL="0" indent="0" rtl="0" fontAlgn="base">
              <a:lnSpc>
                <a:spcPct val="90000"/>
              </a:lnSpc>
              <a:buNone/>
            </a:pPr>
            <a:endParaRPr lang="en-AU" sz="1100" b="0" i="0" dirty="0">
              <a:effectLst/>
              <a:latin typeface="Segoe UI" panose="020B0502040204020203" pitchFamily="34" charset="0"/>
            </a:endParaRPr>
          </a:p>
          <a:p>
            <a:pPr rtl="0" fontAlgn="base">
              <a:lnSpc>
                <a:spcPct val="90000"/>
              </a:lnSpc>
              <a:buFont typeface="+mj-lt"/>
              <a:buAutoNum type="arabicPeriod" startAt="3"/>
            </a:pPr>
            <a:r>
              <a:rPr lang="en-AU" sz="1100" b="1" i="0" dirty="0">
                <a:effectLst/>
                <a:latin typeface="Arial" panose="020B0604020202020204" pitchFamily="34" charset="0"/>
              </a:rPr>
              <a:t>Perceptions of Study Support in developing your confidence in your academic capability:</a:t>
            </a:r>
            <a:r>
              <a:rPr lang="en-AU" sz="1100" b="0" i="0" dirty="0">
                <a:effectLst/>
                <a:latin typeface="Arial" panose="020B0604020202020204" pitchFamily="34" charset="0"/>
              </a:rPr>
              <a:t> </a:t>
            </a:r>
          </a:p>
          <a:p>
            <a:pPr rtl="0" fontAlgn="base">
              <a:lnSpc>
                <a:spcPct val="90000"/>
              </a:lnSpc>
            </a:pPr>
            <a:r>
              <a:rPr lang="en-AU" sz="1100" b="0" i="0" dirty="0">
                <a:effectLst/>
                <a:latin typeface="Arial" panose="020B0604020202020204" pitchFamily="34" charset="0"/>
              </a:rPr>
              <a:t>“Which study supports (LEAP, Course Consults) did you found helpful in supporting your academic needs, and why?” </a:t>
            </a:r>
            <a:endParaRPr lang="en-AU" sz="1100" b="0" i="0" dirty="0">
              <a:effectLst/>
              <a:latin typeface="Segoe UI" panose="020B0502040204020203" pitchFamily="34" charset="0"/>
            </a:endParaRPr>
          </a:p>
          <a:p>
            <a:pPr rtl="0" fontAlgn="base">
              <a:lnSpc>
                <a:spcPct val="90000"/>
              </a:lnSpc>
            </a:pPr>
            <a:r>
              <a:rPr lang="en-AU" sz="1100" b="0" i="0" dirty="0">
                <a:effectLst/>
                <a:latin typeface="Arial" panose="020B0604020202020204" pitchFamily="34" charset="0"/>
              </a:rPr>
              <a:t>“Could these be improved, and how?” </a:t>
            </a:r>
            <a:endParaRPr lang="en-AU" sz="1100" b="0" i="0" dirty="0">
              <a:effectLst/>
              <a:latin typeface="Segoe UI" panose="020B0502040204020203" pitchFamily="34" charset="0"/>
            </a:endParaRPr>
          </a:p>
        </p:txBody>
      </p:sp>
    </p:spTree>
    <p:extLst>
      <p:ext uri="{BB962C8B-B14F-4D97-AF65-F5344CB8AC3E}">
        <p14:creationId xmlns:p14="http://schemas.microsoft.com/office/powerpoint/2010/main" val="1301368607"/>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530289" cy="5143500"/>
            <a:chOff x="651279" y="598259"/>
            <a:chExt cx="10889442" cy="5680742"/>
          </a:xfrm>
        </p:grpSpPr>
        <p:sp>
          <p:nvSpPr>
            <p:cNvPr id="14"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5143498"/>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09F7B9C9-6FCE-8503-195A-6248AA78A88D}"/>
              </a:ext>
            </a:extLst>
          </p:cNvPr>
          <p:cNvSpPr>
            <a:spLocks noGrp="1"/>
          </p:cNvSpPr>
          <p:nvPr>
            <p:ph type="title"/>
          </p:nvPr>
        </p:nvSpPr>
        <p:spPr>
          <a:xfrm>
            <a:off x="589788" y="630936"/>
            <a:ext cx="2636433" cy="4005072"/>
          </a:xfrm>
        </p:spPr>
        <p:txBody>
          <a:bodyPr anchor="ctr">
            <a:normAutofit/>
          </a:bodyPr>
          <a:lstStyle/>
          <a:p>
            <a:pPr algn="l"/>
            <a:r>
              <a:rPr lang="en-AU" sz="3600" b="1" dirty="0">
                <a:solidFill>
                  <a:schemeClr val="bg1"/>
                </a:solidFill>
              </a:rPr>
              <a:t>Conducting the Interview / Focus Group</a:t>
            </a:r>
            <a:br>
              <a:rPr lang="en-AU" sz="3600" b="1" dirty="0">
                <a:solidFill>
                  <a:schemeClr val="bg1"/>
                </a:solidFill>
              </a:rPr>
            </a:br>
            <a:endParaRPr lang="en-AU" sz="3600" dirty="0">
              <a:solidFill>
                <a:schemeClr val="bg1"/>
              </a:solidFill>
            </a:endParaRPr>
          </a:p>
        </p:txBody>
      </p:sp>
      <p:graphicFrame>
        <p:nvGraphicFramePr>
          <p:cNvPr id="5" name="Content Placeholder 2">
            <a:extLst>
              <a:ext uri="{FF2B5EF4-FFF2-40B4-BE49-F238E27FC236}">
                <a16:creationId xmlns:a16="http://schemas.microsoft.com/office/drawing/2014/main" id="{4F1247D9-C42E-467B-F557-2AC4FFB54046}"/>
              </a:ext>
            </a:extLst>
          </p:cNvPr>
          <p:cNvGraphicFramePr>
            <a:graphicFrameLocks noGrp="1"/>
          </p:cNvGraphicFramePr>
          <p:nvPr>
            <p:ph idx="1"/>
            <p:extLst>
              <p:ext uri="{D42A27DB-BD31-4B8C-83A1-F6EECF244321}">
                <p14:modId xmlns:p14="http://schemas.microsoft.com/office/powerpoint/2010/main" val="1052139398"/>
              </p:ext>
            </p:extLst>
          </p:nvPr>
        </p:nvGraphicFramePr>
        <p:xfrm>
          <a:off x="3739414" y="173254"/>
          <a:ext cx="4775935" cy="48042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4506356"/>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530289" cy="5143500"/>
            <a:chOff x="651279" y="598259"/>
            <a:chExt cx="10889442" cy="5680742"/>
          </a:xfrm>
        </p:grpSpPr>
        <p:sp>
          <p:nvSpPr>
            <p:cNvPr id="14"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5143498"/>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2C51B8F5-5BA5-1C7C-AD90-4753FC88194D}"/>
              </a:ext>
            </a:extLst>
          </p:cNvPr>
          <p:cNvSpPr>
            <a:spLocks noGrp="1"/>
          </p:cNvSpPr>
          <p:nvPr>
            <p:ph type="title"/>
          </p:nvPr>
        </p:nvSpPr>
        <p:spPr>
          <a:xfrm>
            <a:off x="589788" y="630936"/>
            <a:ext cx="2636433" cy="4005072"/>
          </a:xfrm>
        </p:spPr>
        <p:txBody>
          <a:bodyPr anchor="ctr">
            <a:normAutofit/>
          </a:bodyPr>
          <a:lstStyle/>
          <a:p>
            <a:pPr algn="l"/>
            <a:r>
              <a:rPr lang="en-AU" sz="3600" b="1" dirty="0">
                <a:solidFill>
                  <a:schemeClr val="bg1"/>
                </a:solidFill>
              </a:rPr>
              <a:t>Strengths Over Surveys</a:t>
            </a:r>
            <a:br>
              <a:rPr lang="en-AU" sz="3600" b="1" dirty="0">
                <a:solidFill>
                  <a:schemeClr val="bg1"/>
                </a:solidFill>
              </a:rPr>
            </a:br>
            <a:endParaRPr lang="en-AU" sz="3600" dirty="0">
              <a:solidFill>
                <a:schemeClr val="bg1"/>
              </a:solidFill>
            </a:endParaRPr>
          </a:p>
        </p:txBody>
      </p:sp>
      <p:graphicFrame>
        <p:nvGraphicFramePr>
          <p:cNvPr id="5" name="Content Placeholder 2">
            <a:extLst>
              <a:ext uri="{FF2B5EF4-FFF2-40B4-BE49-F238E27FC236}">
                <a16:creationId xmlns:a16="http://schemas.microsoft.com/office/drawing/2014/main" id="{CC18C888-CB54-8F77-6693-5533A4BFB8EB}"/>
              </a:ext>
            </a:extLst>
          </p:cNvPr>
          <p:cNvGraphicFramePr>
            <a:graphicFrameLocks noGrp="1"/>
          </p:cNvGraphicFramePr>
          <p:nvPr>
            <p:ph idx="1"/>
            <p:extLst>
              <p:ext uri="{D42A27DB-BD31-4B8C-83A1-F6EECF244321}">
                <p14:modId xmlns:p14="http://schemas.microsoft.com/office/powerpoint/2010/main" val="975235827"/>
              </p:ext>
            </p:extLst>
          </p:nvPr>
        </p:nvGraphicFramePr>
        <p:xfrm>
          <a:off x="3739414" y="173254"/>
          <a:ext cx="4775935" cy="48042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1279369"/>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CE3D13B-6D6A-944C-BA46-5F367933D744}"/>
              </a:ext>
            </a:extLst>
          </p:cNvPr>
          <p:cNvSpPr>
            <a:spLocks noGrp="1"/>
          </p:cNvSpPr>
          <p:nvPr>
            <p:ph type="subTitle" sz="quarter" idx="1"/>
          </p:nvPr>
        </p:nvSpPr>
        <p:spPr/>
        <p:txBody>
          <a:bodyPr/>
          <a:lstStyle/>
          <a:p>
            <a:r>
              <a:rPr lang="en-US"/>
              <a:t>Questions? </a:t>
            </a:r>
          </a:p>
        </p:txBody>
      </p:sp>
    </p:spTree>
    <p:extLst>
      <p:ext uri="{BB962C8B-B14F-4D97-AF65-F5344CB8AC3E}">
        <p14:creationId xmlns:p14="http://schemas.microsoft.com/office/powerpoint/2010/main" val="2477963855"/>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C72B67-2A64-AE15-2DB2-19644CE64004}"/>
              </a:ext>
            </a:extLst>
          </p:cNvPr>
          <p:cNvSpPr>
            <a:spLocks noGrp="1"/>
          </p:cNvSpPr>
          <p:nvPr>
            <p:ph type="body" sz="quarter" idx="11"/>
          </p:nvPr>
        </p:nvSpPr>
        <p:spPr/>
        <p:txBody>
          <a:bodyPr/>
          <a:lstStyle/>
          <a:p>
            <a:r>
              <a:rPr lang="en-AU" dirty="0"/>
              <a:t>Alison </a:t>
            </a:r>
          </a:p>
        </p:txBody>
      </p:sp>
      <p:sp>
        <p:nvSpPr>
          <p:cNvPr id="3" name="Text Placeholder 2">
            <a:extLst>
              <a:ext uri="{FF2B5EF4-FFF2-40B4-BE49-F238E27FC236}">
                <a16:creationId xmlns:a16="http://schemas.microsoft.com/office/drawing/2014/main" id="{36B42F19-D782-2B06-99E5-21188C4ED535}"/>
              </a:ext>
            </a:extLst>
          </p:cNvPr>
          <p:cNvSpPr>
            <a:spLocks noGrp="1"/>
          </p:cNvSpPr>
          <p:nvPr>
            <p:ph type="body" sz="quarter" idx="12"/>
          </p:nvPr>
        </p:nvSpPr>
        <p:spPr/>
        <p:txBody>
          <a:bodyPr/>
          <a:lstStyle/>
          <a:p>
            <a:pPr marL="0" indent="0">
              <a:buNone/>
            </a:pPr>
            <a:r>
              <a:rPr lang="en-AU" sz="1800" b="1" dirty="0">
                <a:solidFill>
                  <a:srgbClr val="000000"/>
                </a:solidFill>
                <a:effectLst/>
                <a:latin typeface="Calibri" panose="020F0502020204030204" pitchFamily="34" charset="0"/>
                <a:ea typeface="Cambria" panose="02040503050406030204" pitchFamily="18" charset="0"/>
              </a:rPr>
              <a:t>Hypothesis: “Though enacting pedagogies of care as well as a strategic blended learning approach my students are highly engaged in learning that in turn produces positive learning outcomes.”</a:t>
            </a:r>
            <a:endParaRPr lang="en-AU" sz="1800" dirty="0">
              <a:effectLst/>
              <a:latin typeface="Times New Roman" panose="02020603050405020304" pitchFamily="18" charset="0"/>
              <a:ea typeface="Cambria" panose="02040503050406030204" pitchFamily="18" charset="0"/>
            </a:endParaRPr>
          </a:p>
          <a:p>
            <a:endParaRPr lang="en-AU" dirty="0"/>
          </a:p>
        </p:txBody>
      </p:sp>
    </p:spTree>
    <p:extLst>
      <p:ext uri="{BB962C8B-B14F-4D97-AF65-F5344CB8AC3E}">
        <p14:creationId xmlns:p14="http://schemas.microsoft.com/office/powerpoint/2010/main" val="142638803"/>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06FC54-D89D-9C53-2EE6-0A18CF34CAC5}"/>
              </a:ext>
            </a:extLst>
          </p:cNvPr>
          <p:cNvSpPr>
            <a:spLocks noGrp="1"/>
          </p:cNvSpPr>
          <p:nvPr>
            <p:ph type="body" sz="quarter" idx="11"/>
          </p:nvPr>
        </p:nvSpPr>
        <p:spPr/>
        <p:txBody>
          <a:bodyPr/>
          <a:lstStyle/>
          <a:p>
            <a:r>
              <a:rPr lang="en-AU" dirty="0"/>
              <a:t>Michelle </a:t>
            </a:r>
          </a:p>
        </p:txBody>
      </p:sp>
      <p:sp>
        <p:nvSpPr>
          <p:cNvPr id="3" name="Text Placeholder 2">
            <a:extLst>
              <a:ext uri="{FF2B5EF4-FFF2-40B4-BE49-F238E27FC236}">
                <a16:creationId xmlns:a16="http://schemas.microsoft.com/office/drawing/2014/main" id="{4062F553-1895-9546-1D20-EA11A793F8AF}"/>
              </a:ext>
            </a:extLst>
          </p:cNvPr>
          <p:cNvSpPr>
            <a:spLocks noGrp="1"/>
          </p:cNvSpPr>
          <p:nvPr>
            <p:ph type="body" sz="quarter" idx="12"/>
          </p:nvPr>
        </p:nvSpPr>
        <p:spPr/>
        <p:txBody>
          <a:bodyPr/>
          <a:lstStyle/>
          <a:p>
            <a:pPr marL="0" indent="0">
              <a:buNone/>
            </a:pPr>
            <a:r>
              <a:rPr lang="en-AU" dirty="0"/>
              <a:t>How does utilising (transition pedagogy) help foster a sense of community in a field placement program to support student success and improve feelings of job readiness</a:t>
            </a:r>
          </a:p>
        </p:txBody>
      </p:sp>
    </p:spTree>
    <p:extLst>
      <p:ext uri="{BB962C8B-B14F-4D97-AF65-F5344CB8AC3E}">
        <p14:creationId xmlns:p14="http://schemas.microsoft.com/office/powerpoint/2010/main" val="244981354"/>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B2FD50-551B-85D8-0E2B-AE6377860355}"/>
              </a:ext>
            </a:extLst>
          </p:cNvPr>
          <p:cNvSpPr>
            <a:spLocks noGrp="1"/>
          </p:cNvSpPr>
          <p:nvPr>
            <p:ph type="body" sz="quarter" idx="11"/>
          </p:nvPr>
        </p:nvSpPr>
        <p:spPr/>
        <p:txBody>
          <a:bodyPr/>
          <a:lstStyle/>
          <a:p>
            <a:r>
              <a:rPr lang="en-AU" dirty="0"/>
              <a:t>Alexandra </a:t>
            </a:r>
          </a:p>
        </p:txBody>
      </p:sp>
      <p:sp>
        <p:nvSpPr>
          <p:cNvPr id="3" name="Text Placeholder 2">
            <a:extLst>
              <a:ext uri="{FF2B5EF4-FFF2-40B4-BE49-F238E27FC236}">
                <a16:creationId xmlns:a16="http://schemas.microsoft.com/office/drawing/2014/main" id="{BADEE0B0-34CD-F5DF-0F1F-61A8CD407B72}"/>
              </a:ext>
            </a:extLst>
          </p:cNvPr>
          <p:cNvSpPr>
            <a:spLocks noGrp="1"/>
          </p:cNvSpPr>
          <p:nvPr>
            <p:ph type="body" sz="quarter" idx="12"/>
          </p:nvPr>
        </p:nvSpPr>
        <p:spPr/>
        <p:txBody>
          <a:bodyPr/>
          <a:lstStyle/>
          <a:p>
            <a:pPr marL="0" indent="0">
              <a:buNone/>
            </a:pPr>
            <a:r>
              <a:rPr lang="en-AU" dirty="0"/>
              <a:t>How can Knowles' andragogy inform AD/CED work with academics/CDs to support effective and efficient course development?</a:t>
            </a:r>
          </a:p>
        </p:txBody>
      </p:sp>
    </p:spTree>
    <p:extLst>
      <p:ext uri="{BB962C8B-B14F-4D97-AF65-F5344CB8AC3E}">
        <p14:creationId xmlns:p14="http://schemas.microsoft.com/office/powerpoint/2010/main" val="3703875467"/>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29B9B6-FC7D-539C-402A-77E5C3F351EF}"/>
              </a:ext>
            </a:extLst>
          </p:cNvPr>
          <p:cNvSpPr>
            <a:spLocks noGrp="1"/>
          </p:cNvSpPr>
          <p:nvPr>
            <p:ph type="body" sz="quarter" idx="11"/>
          </p:nvPr>
        </p:nvSpPr>
        <p:spPr/>
        <p:txBody>
          <a:bodyPr/>
          <a:lstStyle/>
          <a:p>
            <a:r>
              <a:rPr lang="en-AU" dirty="0"/>
              <a:t>Rebecca </a:t>
            </a:r>
          </a:p>
        </p:txBody>
      </p:sp>
      <p:sp>
        <p:nvSpPr>
          <p:cNvPr id="3" name="Text Placeholder 2">
            <a:extLst>
              <a:ext uri="{FF2B5EF4-FFF2-40B4-BE49-F238E27FC236}">
                <a16:creationId xmlns:a16="http://schemas.microsoft.com/office/drawing/2014/main" id="{59E06442-8777-4A8C-136E-F28C8BCDBB7B}"/>
              </a:ext>
            </a:extLst>
          </p:cNvPr>
          <p:cNvSpPr>
            <a:spLocks noGrp="1"/>
          </p:cNvSpPr>
          <p:nvPr>
            <p:ph type="body" sz="quarter" idx="12"/>
          </p:nvPr>
        </p:nvSpPr>
        <p:spPr/>
        <p:txBody>
          <a:bodyPr/>
          <a:lstStyle/>
          <a:p>
            <a:pPr marL="0" indent="0">
              <a:buNone/>
            </a:pPr>
            <a:r>
              <a:rPr lang="en-AU" dirty="0"/>
              <a:t>What factors contribute most to students' anxiety about the assessments on offer to NASC1013 and NASC1014 students?</a:t>
            </a:r>
          </a:p>
          <a:p>
            <a:endParaRPr lang="en-AU" dirty="0"/>
          </a:p>
          <a:p>
            <a:pPr marL="0" indent="0">
              <a:buNone/>
            </a:pPr>
            <a:r>
              <a:rPr lang="en-AU" dirty="0"/>
              <a:t>Hopeful ideas: </a:t>
            </a:r>
          </a:p>
          <a:p>
            <a:r>
              <a:rPr lang="en-AU" dirty="0"/>
              <a:t>By identifying the aspects of assessments that may concern students, we can find ways to motivate them to engage and boost their confidence.</a:t>
            </a:r>
          </a:p>
        </p:txBody>
      </p:sp>
    </p:spTree>
    <p:extLst>
      <p:ext uri="{BB962C8B-B14F-4D97-AF65-F5344CB8AC3E}">
        <p14:creationId xmlns:p14="http://schemas.microsoft.com/office/powerpoint/2010/main" val="2502399455"/>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
</file>

<file path=ppt/theme/theme1.xml><?xml version="1.0" encoding="utf-8"?>
<a:theme xmlns:a="http://schemas.openxmlformats.org/drawingml/2006/main" name="UniSA PPT - Bar footer">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PT template 16-9_UniSA Corporate - Bar footer" id="{9F5AD3D8-F754-44A4-AC4D-A815DC4E54A1}" vid="{25813748-2585-4D6F-8CAF-E563CA521B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nvited_Teachers xmlns="5e97e995-cb86-401e-8992-3861983dfada" xsi:nil="true"/>
    <DefaultSectionNames xmlns="5e97e995-cb86-401e-8992-3861983dfada" xsi:nil="true"/>
    <Teachers xmlns="5e97e995-cb86-401e-8992-3861983dfada">
      <UserInfo>
        <DisplayName/>
        <AccountId xsi:nil="true"/>
        <AccountType/>
      </UserInfo>
    </Teachers>
    <Is_Collaboration_Space_Locked xmlns="5e97e995-cb86-401e-8992-3861983dfada" xsi:nil="true"/>
    <CultureName xmlns="5e97e995-cb86-401e-8992-3861983dfada" xsi:nil="true"/>
    <Self_Registration_Enabled xmlns="5e97e995-cb86-401e-8992-3861983dfada" xsi:nil="true"/>
    <Student_Groups xmlns="5e97e995-cb86-401e-8992-3861983dfada">
      <UserInfo>
        <DisplayName/>
        <AccountId xsi:nil="true"/>
        <AccountType/>
      </UserInfo>
    </Student_Groups>
    <NotebookType xmlns="5e97e995-cb86-401e-8992-3861983dfada" xsi:nil="true"/>
    <AppVersion xmlns="5e97e995-cb86-401e-8992-3861983dfada" xsi:nil="true"/>
    <Invited_Students xmlns="5e97e995-cb86-401e-8992-3861983dfada" xsi:nil="true"/>
    <Has_Teacher_Only_SectionGroup xmlns="5e97e995-cb86-401e-8992-3861983dfada" xsi:nil="true"/>
    <FolderType xmlns="5e97e995-cb86-401e-8992-3861983dfada" xsi:nil="true"/>
    <Owner xmlns="5e97e995-cb86-401e-8992-3861983dfada">
      <UserInfo>
        <DisplayName/>
        <AccountId xsi:nil="true"/>
        <AccountType/>
      </UserInfo>
    </Owner>
    <Students xmlns="5e97e995-cb86-401e-8992-3861983dfada">
      <UserInfo>
        <DisplayName/>
        <AccountId xsi:nil="true"/>
        <AccountType/>
      </UserInfo>
    </Student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ADC18C3C5536B4BA82501E84EEDEDB5" ma:contentTypeVersion="24" ma:contentTypeDescription="Create a new document." ma:contentTypeScope="" ma:versionID="ee0130bcf631e088006a15af161c6419">
  <xsd:schema xmlns:xsd="http://www.w3.org/2001/XMLSchema" xmlns:xs="http://www.w3.org/2001/XMLSchema" xmlns:p="http://schemas.microsoft.com/office/2006/metadata/properties" xmlns:ns3="739ccbe4-bc42-41af-ad40-d5925bb58805" xmlns:ns4="5e97e995-cb86-401e-8992-3861983dfada" targetNamespace="http://schemas.microsoft.com/office/2006/metadata/properties" ma:root="true" ma:fieldsID="746ec5d5b1e2c9986aa954b68397d1d0" ns3:_="" ns4:_="">
    <xsd:import namespace="739ccbe4-bc42-41af-ad40-d5925bb58805"/>
    <xsd:import namespace="5e97e995-cb86-401e-8992-3861983dfada"/>
    <xsd:element name="properties">
      <xsd:complexType>
        <xsd:sequence>
          <xsd:element name="documentManagement">
            <xsd:complexType>
              <xsd:all>
                <xsd:element ref="ns3:SharedWithUsers" minOccurs="0"/>
                <xsd:element ref="ns3:SharedWithDetails" minOccurs="0"/>
                <xsd:element ref="ns3:SharingHintHash" minOccurs="0"/>
                <xsd:element ref="ns4:NotebookType" minOccurs="0"/>
                <xsd:element ref="ns4:FolderType" minOccurs="0"/>
                <xsd:element ref="ns4:Owner" minOccurs="0"/>
                <xsd:element ref="ns4:DefaultSectionNames" minOccurs="0"/>
                <xsd:element ref="ns4:CultureName"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9ccbe4-bc42-41af-ad40-d5925bb5880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e97e995-cb86-401e-8992-3861983dfada" elementFormDefault="qualified">
    <xsd:import namespace="http://schemas.microsoft.com/office/2006/documentManagement/types"/>
    <xsd:import namespace="http://schemas.microsoft.com/office/infopath/2007/PartnerControls"/>
    <xsd:element name="NotebookType" ma:index="11" nillable="true" ma:displayName="Notebook Type" ma:internalName="NotebookType">
      <xsd:simpleType>
        <xsd:restriction base="dms:Text"/>
      </xsd:simpleType>
    </xsd:element>
    <xsd:element name="FolderType" ma:index="12" nillable="true" ma:displayName="Folder Type" ma:internalName="FolderType">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4" nillable="true" ma:displayName="Default Section Names" ma:internalName="DefaultSectionNames">
      <xsd:simpleType>
        <xsd:restriction base="dms:Note">
          <xsd:maxLength value="255"/>
        </xsd:restriction>
      </xsd:simpleType>
    </xsd:element>
    <xsd:element name="CultureName" ma:index="15" nillable="true" ma:displayName="Culture Name" ma:internalName="CultureName">
      <xsd:simpleType>
        <xsd:restriction base="dms:Text"/>
      </xsd:simpleType>
    </xsd:element>
    <xsd:element name="AppVersion" ma:index="16" nillable="true" ma:displayName="App Version" ma:internalName="AppVersion">
      <xsd:simpleType>
        <xsd:restriction base="dms:Text"/>
      </xsd:simpleType>
    </xsd:element>
    <xsd:element name="Teachers" ma:index="17"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8"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9"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0" nillable="true" ma:displayName="Invited Teachers" ma:internalName="Invited_Teachers">
      <xsd:simpleType>
        <xsd:restriction base="dms:Note">
          <xsd:maxLength value="255"/>
        </xsd:restriction>
      </xsd:simpleType>
    </xsd:element>
    <xsd:element name="Invited_Students" ma:index="21" nillable="true" ma:displayName="Invited Students" ma:internalName="Invited_Students">
      <xsd:simpleType>
        <xsd:restriction base="dms:Note">
          <xsd:maxLength value="255"/>
        </xsd:restriction>
      </xsd:simpleType>
    </xsd:element>
    <xsd:element name="Self_Registration_Enabled" ma:index="22" nillable="true" ma:displayName="Self Registration Enabled" ma:internalName="Self_Registration_Enabled">
      <xsd:simpleType>
        <xsd:restriction base="dms:Boolean"/>
      </xsd:simpleType>
    </xsd:element>
    <xsd:element name="Has_Teacher_Only_SectionGroup" ma:index="23" nillable="true" ma:displayName="Has Teacher Only SectionGroup" ma:internalName="Has_Teacher_Only_SectionGroup">
      <xsd:simpleType>
        <xsd:restriction base="dms:Boolean"/>
      </xsd:simpleType>
    </xsd:element>
    <xsd:element name="Is_Collaboration_Space_Locked" ma:index="24" nillable="true" ma:displayName="Is Collaboration Space Locked" ma:internalName="Is_Collaboration_Space_Locked">
      <xsd:simpleType>
        <xsd:restriction base="dms:Boolean"/>
      </xsd:simpleType>
    </xsd:element>
    <xsd:element name="MediaServiceMetadata" ma:index="25" nillable="true" ma:displayName="MediaServiceMetadata" ma:description="" ma:hidden="true" ma:internalName="MediaServiceMetadata" ma:readOnly="true">
      <xsd:simpleType>
        <xsd:restriction base="dms:Note"/>
      </xsd:simpleType>
    </xsd:element>
    <xsd:element name="MediaServiceFastMetadata" ma:index="26" nillable="true" ma:displayName="MediaServiceFastMetadata" ma:description="" ma:hidden="true" ma:internalName="MediaServiceFastMetadata" ma:readOnly="true">
      <xsd:simpleType>
        <xsd:restriction base="dms:Note"/>
      </xsd:simpleType>
    </xsd:element>
    <xsd:element name="MediaServiceDateTaken" ma:index="27" nillable="true" ma:displayName="MediaServiceDateTaken" ma:description="" ma:hidden="true" ma:internalName="MediaServiceDateTaken" ma:readOnly="true">
      <xsd:simpleType>
        <xsd:restriction base="dms:Text"/>
      </xsd:simpleType>
    </xsd:element>
    <xsd:element name="MediaServiceAutoTags" ma:index="28" nillable="true" ma:displayName="MediaServiceAutoTags" ma:description="" ma:internalName="MediaServiceAutoTags" ma:readOnly="true">
      <xsd:simpleType>
        <xsd:restriction base="dms:Text"/>
      </xsd:simpleType>
    </xsd:element>
    <xsd:element name="MediaServiceOCR" ma:index="29" nillable="true" ma:displayName="MediaServiceOCR" ma:internalName="MediaServiceOCR" ma:readOnly="true">
      <xsd:simpleType>
        <xsd:restriction base="dms:Note">
          <xsd:maxLength value="255"/>
        </xsd:restriction>
      </xsd:simpleType>
    </xsd:element>
    <xsd:element name="MediaServiceGenerationTime" ma:index="30" nillable="true" ma:displayName="MediaServiceGenerationTime" ma:hidden="true" ma:internalName="MediaServiceGenerationTime" ma:readOnly="true">
      <xsd:simpleType>
        <xsd:restriction base="dms:Text"/>
      </xsd:simpleType>
    </xsd:element>
    <xsd:element name="MediaServiceEventHashCode" ma:index="31"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ED6CFB-4565-4EBD-BC27-3050874D64DE}">
  <ds:schemaRefs>
    <ds:schemaRef ds:uri="http://schemas.microsoft.com/sharepoint/v3/contenttype/forms"/>
  </ds:schemaRefs>
</ds:datastoreItem>
</file>

<file path=customXml/itemProps2.xml><?xml version="1.0" encoding="utf-8"?>
<ds:datastoreItem xmlns:ds="http://schemas.openxmlformats.org/officeDocument/2006/customXml" ds:itemID="{CC26E445-7CE4-4246-8615-C7FCCAAEC9EF}">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739ccbe4-bc42-41af-ad40-d5925bb58805"/>
    <ds:schemaRef ds:uri="http://purl.org/dc/terms/"/>
    <ds:schemaRef ds:uri="5e97e995-cb86-401e-8992-3861983dfada"/>
    <ds:schemaRef ds:uri="http://www.w3.org/XML/1998/namespace"/>
    <ds:schemaRef ds:uri="http://purl.org/dc/dcmitype/"/>
  </ds:schemaRefs>
</ds:datastoreItem>
</file>

<file path=customXml/itemProps3.xml><?xml version="1.0" encoding="utf-8"?>
<ds:datastoreItem xmlns:ds="http://schemas.openxmlformats.org/officeDocument/2006/customXml" ds:itemID="{5E0B9122-A68E-4483-9D6B-5D4A9FC822A4}">
  <ds:schemaRefs>
    <ds:schemaRef ds:uri="5e97e995-cb86-401e-8992-3861983dfada"/>
    <ds:schemaRef ds:uri="739ccbe4-bc42-41af-ad40-d5925bb5880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4164</TotalTime>
  <Words>2018</Words>
  <Application>Microsoft Office PowerPoint</Application>
  <PresentationFormat>On-screen Show (16:9)</PresentationFormat>
  <Paragraphs>259</Paragraphs>
  <Slides>55</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55</vt:i4>
      </vt:variant>
    </vt:vector>
  </HeadingPairs>
  <TitlesOfParts>
    <vt:vector size="62" baseType="lpstr">
      <vt:lpstr>Altis UniSA</vt:lpstr>
      <vt:lpstr>Arial</vt:lpstr>
      <vt:lpstr>Calibri</vt:lpstr>
      <vt:lpstr>Segoe UI</vt:lpstr>
      <vt:lpstr>Times New Roman</vt:lpstr>
      <vt:lpstr>UniSA PPT - Bar footer</vt:lpstr>
      <vt:lpstr>Office Theme</vt:lpstr>
      <vt:lpstr>Researching While Teaching Series  Workshop #4 Designing your action research  What data to collect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Role of Surveys in Action Research</vt:lpstr>
      <vt:lpstr>Example </vt:lpstr>
      <vt:lpstr>Define the Purpose</vt:lpstr>
      <vt:lpstr>PowerPoint Presentation</vt:lpstr>
      <vt:lpstr>Aligned Survey Question(s): </vt:lpstr>
      <vt:lpstr>Choose Your Question Types</vt:lpstr>
      <vt:lpstr>PowerPoint Presentation</vt:lpstr>
      <vt:lpstr>Step 4 – Writing Good Questions</vt:lpstr>
      <vt:lpstr>Sample Survey Questions</vt:lpstr>
      <vt:lpstr>Example Survey </vt:lpstr>
      <vt:lpstr>Survey with aspect to identify the student </vt:lpstr>
      <vt:lpstr>Example of demographic questions </vt:lpstr>
      <vt:lpstr>Example open ended and multiple choice</vt:lpstr>
      <vt:lpstr>Example Likert scale questions </vt:lpstr>
      <vt:lpstr>PowerPoint Presentation</vt:lpstr>
      <vt:lpstr>PowerPoint Presentation</vt:lpstr>
      <vt:lpstr>PowerPoint Presentation</vt:lpstr>
      <vt:lpstr>PowerPoint Presentation</vt:lpstr>
      <vt:lpstr>PowerPoint Presentation</vt:lpstr>
      <vt:lpstr>Ethical Considerations</vt:lpstr>
      <vt:lpstr>Analysing Survey Data</vt:lpstr>
      <vt:lpstr>Practical Tips</vt:lpstr>
      <vt:lpstr>What is a Reflective Educator Journal?</vt:lpstr>
      <vt:lpstr>Why Use Reflective Journals in Action Research?</vt:lpstr>
      <vt:lpstr>Autoethnography in Action Research</vt:lpstr>
      <vt:lpstr>Why Use Autoethnography in Higher Education?</vt:lpstr>
      <vt:lpstr>Key Features of Autoethnographic Research</vt:lpstr>
      <vt:lpstr>Applications in Higher Education</vt:lpstr>
      <vt:lpstr>PowerPoint Presentation</vt:lpstr>
      <vt:lpstr>Benefits of Reflective Journals for Educators</vt:lpstr>
      <vt:lpstr>Data Collection and Analysis</vt:lpstr>
      <vt:lpstr>Best Practices for Reflective Journaling</vt:lpstr>
      <vt:lpstr>PowerPoint Presentation</vt:lpstr>
      <vt:lpstr>Challenges and Considerations</vt:lpstr>
      <vt:lpstr>Why Choose Interviews or Focus Groups? </vt:lpstr>
      <vt:lpstr>Interviews vs Focus Groups </vt:lpstr>
      <vt:lpstr>Designing Your Interview or Focus Group </vt:lpstr>
      <vt:lpstr>Focus Group Questions- Belonging Project </vt:lpstr>
      <vt:lpstr>Conducting the Interview / Focus Group </vt:lpstr>
      <vt:lpstr>Strengths Over Surveys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Nita Haubrich</dc:creator>
  <cp:lastModifiedBy>Sarah Hattam</cp:lastModifiedBy>
  <cp:revision>603</cp:revision>
  <cp:lastPrinted>2022-05-19T01:44:21Z</cp:lastPrinted>
  <dcterms:created xsi:type="dcterms:W3CDTF">2019-06-17T22:49:35Z</dcterms:created>
  <dcterms:modified xsi:type="dcterms:W3CDTF">2025-06-16T01:00:02Z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0x0101002ADC18C3C5536B4BA82501E84EEDEDB5</vt:lpwstr>
  </property>
</Properties>
</file>