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19"/>
  </p:notesMasterIdLst>
  <p:handoutMasterIdLst>
    <p:handoutMasterId r:id="rId20"/>
  </p:handoutMasterIdLst>
  <p:sldIdLst>
    <p:sldId id="256" r:id="rId5"/>
    <p:sldId id="258" r:id="rId6"/>
    <p:sldId id="417" r:id="rId7"/>
    <p:sldId id="518" r:id="rId8"/>
    <p:sldId id="519" r:id="rId9"/>
    <p:sldId id="524" r:id="rId10"/>
    <p:sldId id="525" r:id="rId11"/>
    <p:sldId id="520" r:id="rId12"/>
    <p:sldId id="521" r:id="rId13"/>
    <p:sldId id="526" r:id="rId14"/>
    <p:sldId id="522" r:id="rId15"/>
    <p:sldId id="523" r:id="rId16"/>
    <p:sldId id="527" r:id="rId17"/>
    <p:sldId id="263" r:id="rId18"/>
  </p:sldIdLst>
  <p:sldSz cx="9144000" cy="5143500" type="screen16x9"/>
  <p:notesSz cx="6807200" cy="9939338"/>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Arial" charset="0"/>
      </a:defRPr>
    </a:lvl1pPr>
    <a:lvl2pPr marL="457200" algn="l" rtl="0" eaLnBrk="0" fontAlgn="base" hangingPunct="0">
      <a:spcBef>
        <a:spcPct val="0"/>
      </a:spcBef>
      <a:spcAft>
        <a:spcPct val="0"/>
      </a:spcAft>
      <a:defRPr sz="2400" kern="1200">
        <a:solidFill>
          <a:schemeClr val="tx1"/>
        </a:solidFill>
        <a:latin typeface="Arial" charset="0"/>
        <a:ea typeface="+mn-ea"/>
        <a:cs typeface="Arial" charset="0"/>
      </a:defRPr>
    </a:lvl2pPr>
    <a:lvl3pPr marL="914400" algn="l" rtl="0" eaLnBrk="0" fontAlgn="base" hangingPunct="0">
      <a:spcBef>
        <a:spcPct val="0"/>
      </a:spcBef>
      <a:spcAft>
        <a:spcPct val="0"/>
      </a:spcAft>
      <a:defRPr sz="2400" kern="1200">
        <a:solidFill>
          <a:schemeClr val="tx1"/>
        </a:solidFill>
        <a:latin typeface="Arial" charset="0"/>
        <a:ea typeface="+mn-ea"/>
        <a:cs typeface="Arial" charset="0"/>
      </a:defRPr>
    </a:lvl3pPr>
    <a:lvl4pPr marL="1371600" algn="l" rtl="0" eaLnBrk="0" fontAlgn="base" hangingPunct="0">
      <a:spcBef>
        <a:spcPct val="0"/>
      </a:spcBef>
      <a:spcAft>
        <a:spcPct val="0"/>
      </a:spcAft>
      <a:defRPr sz="2400" kern="1200">
        <a:solidFill>
          <a:schemeClr val="tx1"/>
        </a:solidFill>
        <a:latin typeface="Arial" charset="0"/>
        <a:ea typeface="+mn-ea"/>
        <a:cs typeface="Arial" charset="0"/>
      </a:defRPr>
    </a:lvl4pPr>
    <a:lvl5pPr marL="1828800" algn="l" rtl="0" eaLnBrk="0" fontAlgn="base" hangingPunct="0">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4F81B5"/>
    <a:srgbClr val="054A89"/>
    <a:srgbClr val="000099"/>
    <a:srgbClr val="67AB50"/>
    <a:srgbClr val="70B6AD"/>
    <a:srgbClr val="CE3D62"/>
    <a:srgbClr val="CE4B7F"/>
    <a:srgbClr val="7876DF"/>
    <a:srgbClr val="8FCACC"/>
    <a:srgbClr val="EC7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17"/>
    <p:restoredTop sz="94720"/>
  </p:normalViewPr>
  <p:slideViewPr>
    <p:cSldViewPr snapToGrid="0">
      <p:cViewPr varScale="1">
        <p:scale>
          <a:sx n="116" d="100"/>
          <a:sy n="116" d="100"/>
        </p:scale>
        <p:origin x="1422" y="96"/>
      </p:cViewPr>
      <p:guideLst>
        <p:guide orient="horz"/>
        <p:guide/>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0723" name="Rectangle 3"/>
          <p:cNvSpPr>
            <a:spLocks noGrp="1" noChangeArrowheads="1"/>
          </p:cNvSpPr>
          <p:nvPr>
            <p:ph type="dt" sz="quarter" idx="1"/>
          </p:nvPr>
        </p:nvSpPr>
        <p:spPr bwMode="auto">
          <a:xfrm>
            <a:off x="3857413"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0724" name="Rectangle 4"/>
          <p:cNvSpPr>
            <a:spLocks noGrp="1" noChangeArrowheads="1"/>
          </p:cNvSpPr>
          <p:nvPr>
            <p:ph type="ftr" sz="quarter" idx="2"/>
          </p:nvPr>
        </p:nvSpPr>
        <p:spPr bwMode="auto">
          <a:xfrm>
            <a:off x="0"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30725" name="Rectangle 5"/>
          <p:cNvSpPr>
            <a:spLocks noGrp="1" noChangeArrowheads="1"/>
          </p:cNvSpPr>
          <p:nvPr>
            <p:ph type="sldNum" sz="quarter" idx="3"/>
          </p:nvPr>
        </p:nvSpPr>
        <p:spPr bwMode="auto">
          <a:xfrm>
            <a:off x="3857413" y="9442371"/>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5FF6F4C1-4114-4918-8993-473D0CD5DCE6}" type="slidenum">
              <a:rPr lang="en-US"/>
              <a:pPr>
                <a:defRPr/>
              </a:pPr>
              <a:t>‹#›</a:t>
            </a:fld>
            <a:endParaRPr lang="en-US"/>
          </a:p>
        </p:txBody>
      </p:sp>
    </p:spTree>
    <p:extLst>
      <p:ext uri="{BB962C8B-B14F-4D97-AF65-F5344CB8AC3E}">
        <p14:creationId xmlns:p14="http://schemas.microsoft.com/office/powerpoint/2010/main" val="719917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0483" name="Rectangle 3"/>
          <p:cNvSpPr>
            <a:spLocks noGrp="1" noChangeArrowheads="1"/>
          </p:cNvSpPr>
          <p:nvPr>
            <p:ph type="dt" idx="1"/>
          </p:nvPr>
        </p:nvSpPr>
        <p:spPr bwMode="auto">
          <a:xfrm>
            <a:off x="3857413" y="0"/>
            <a:ext cx="2949787" cy="4969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5060" name="Rectangle 4"/>
          <p:cNvSpPr>
            <a:spLocks noGrp="1" noRot="1" noChangeAspect="1" noChangeArrowheads="1" noTextEdit="1"/>
          </p:cNvSpPr>
          <p:nvPr>
            <p:ph type="sldImg" idx="2"/>
          </p:nvPr>
        </p:nvSpPr>
        <p:spPr bwMode="auto">
          <a:xfrm>
            <a:off x="92075" y="746125"/>
            <a:ext cx="6623050" cy="3725863"/>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907627" y="4721186"/>
            <a:ext cx="4991947" cy="44727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486" name="Rectangle 6"/>
          <p:cNvSpPr>
            <a:spLocks noGrp="1" noChangeArrowheads="1"/>
          </p:cNvSpPr>
          <p:nvPr>
            <p:ph type="ftr" sz="quarter" idx="4"/>
          </p:nvPr>
        </p:nvSpPr>
        <p:spPr bwMode="auto">
          <a:xfrm>
            <a:off x="0"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0487" name="Rectangle 7"/>
          <p:cNvSpPr>
            <a:spLocks noGrp="1" noChangeArrowheads="1"/>
          </p:cNvSpPr>
          <p:nvPr>
            <p:ph type="sldNum" sz="quarter" idx="5"/>
          </p:nvPr>
        </p:nvSpPr>
        <p:spPr bwMode="auto">
          <a:xfrm>
            <a:off x="3857413" y="9442371"/>
            <a:ext cx="2949787" cy="49696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1EDB437F-59FE-4A6C-A802-8DC82142699A}" type="slidenum">
              <a:rPr lang="en-US"/>
              <a:pPr>
                <a:defRPr/>
              </a:pPr>
              <a:t>‹#›</a:t>
            </a:fld>
            <a:endParaRPr lang="en-US"/>
          </a:p>
        </p:txBody>
      </p:sp>
    </p:spTree>
    <p:extLst>
      <p:ext uri="{BB962C8B-B14F-4D97-AF65-F5344CB8AC3E}">
        <p14:creationId xmlns:p14="http://schemas.microsoft.com/office/powerpoint/2010/main" val="35229435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Arial" pitchFamily="-65" charset="0"/>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a:t>
            </a:fld>
            <a:endParaRPr lang="en-US"/>
          </a:p>
        </p:txBody>
      </p:sp>
    </p:spTree>
    <p:extLst>
      <p:ext uri="{BB962C8B-B14F-4D97-AF65-F5344CB8AC3E}">
        <p14:creationId xmlns:p14="http://schemas.microsoft.com/office/powerpoint/2010/main" val="2282000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2</a:t>
            </a:fld>
            <a:endParaRPr lang="en-US"/>
          </a:p>
        </p:txBody>
      </p:sp>
    </p:spTree>
    <p:extLst>
      <p:ext uri="{BB962C8B-B14F-4D97-AF65-F5344CB8AC3E}">
        <p14:creationId xmlns:p14="http://schemas.microsoft.com/office/powerpoint/2010/main" val="2343560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3</a:t>
            </a:fld>
            <a:endParaRPr lang="en-US"/>
          </a:p>
        </p:txBody>
      </p:sp>
    </p:spTree>
    <p:extLst>
      <p:ext uri="{BB962C8B-B14F-4D97-AF65-F5344CB8AC3E}">
        <p14:creationId xmlns:p14="http://schemas.microsoft.com/office/powerpoint/2010/main" val="3326555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1EDB437F-59FE-4A6C-A802-8DC82142699A}" type="slidenum">
              <a:rPr lang="en-US" smtClean="0"/>
              <a:pPr>
                <a:defRPr/>
              </a:pPr>
              <a:t>14</a:t>
            </a:fld>
            <a:endParaRPr lang="en-US"/>
          </a:p>
        </p:txBody>
      </p:sp>
    </p:spTree>
    <p:extLst>
      <p:ext uri="{BB962C8B-B14F-4D97-AF65-F5344CB8AC3E}">
        <p14:creationId xmlns:p14="http://schemas.microsoft.com/office/powerpoint/2010/main" val="5629942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tart">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DD942E2-BAD8-FC47-AC93-B2BB6BCAFFA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8" name="Picture 7"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27728" y="590550"/>
            <a:ext cx="1288544" cy="1030835"/>
          </a:xfrm>
          <a:prstGeom prst="rect">
            <a:avLst/>
          </a:prstGeom>
        </p:spPr>
      </p:pic>
      <p:sp>
        <p:nvSpPr>
          <p:cNvPr id="4" name="Rectangle 8"/>
          <p:cNvSpPr>
            <a:spLocks noGrp="1" noChangeArrowheads="1"/>
          </p:cNvSpPr>
          <p:nvPr>
            <p:ph type="ctrTitle" sz="quarter" hasCustomPrompt="1"/>
          </p:nvPr>
        </p:nvSpPr>
        <p:spPr bwMode="auto">
          <a:xfrm>
            <a:off x="1358089" y="2184400"/>
            <a:ext cx="6437083" cy="84328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lgn="ctr">
              <a:defRPr sz="4400" b="1">
                <a:solidFill>
                  <a:schemeClr val="bg1"/>
                </a:solidFill>
                <a:latin typeface="+mj-lt"/>
              </a:defRPr>
            </a:lvl1pPr>
          </a:lstStyle>
          <a:p>
            <a:r>
              <a:rPr lang="en-US"/>
              <a:t>Insert title here</a:t>
            </a:r>
          </a:p>
        </p:txBody>
      </p:sp>
      <p:sp>
        <p:nvSpPr>
          <p:cNvPr id="5" name="Rectangle 11"/>
          <p:cNvSpPr>
            <a:spLocks noGrp="1" noChangeArrowheads="1"/>
          </p:cNvSpPr>
          <p:nvPr>
            <p:ph type="subTitle" sz="quarter" idx="1" hasCustomPrompt="1"/>
          </p:nvPr>
        </p:nvSpPr>
        <p:spPr bwMode="auto">
          <a:xfrm>
            <a:off x="1366353" y="3332829"/>
            <a:ext cx="6428827" cy="1249331"/>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sz="3200" baseline="0">
                <a:solidFill>
                  <a:schemeClr val="bg1"/>
                </a:solidFill>
              </a:defRPr>
            </a:lvl1pPr>
          </a:lstStyle>
          <a:p>
            <a:r>
              <a:rPr lang="en-US"/>
              <a:t>Insert text or delete if not required</a:t>
            </a:r>
          </a:p>
        </p:txBody>
      </p:sp>
    </p:spTree>
    <p:extLst>
      <p:ext uri="{BB962C8B-B14F-4D97-AF65-F5344CB8AC3E}">
        <p14:creationId xmlns:p14="http://schemas.microsoft.com/office/powerpoint/2010/main" val="1681381"/>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oter:heading and tex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38CBD54-DF40-5146-A631-26A8BE439FE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11" name="Text Placeholder 3"/>
          <p:cNvSpPr>
            <a:spLocks noGrp="1"/>
          </p:cNvSpPr>
          <p:nvPr>
            <p:ph type="body" sz="quarter" idx="11" hasCustomPrompt="1"/>
          </p:nvPr>
        </p:nvSpPr>
        <p:spPr>
          <a:xfrm>
            <a:off x="416217" y="428627"/>
            <a:ext cx="8290903" cy="647700"/>
          </a:xfrm>
          <a:prstGeom prst="rect">
            <a:avLst/>
          </a:prstGeom>
        </p:spPr>
        <p:txBody>
          <a:bodyPr anchor="t"/>
          <a:lstStyle>
            <a:lvl1pPr marL="0" indent="0">
              <a:lnSpc>
                <a:spcPct val="90000"/>
              </a:lnSpc>
              <a:buNone/>
              <a:defRPr sz="3600" b="1" baseline="0">
                <a:solidFill>
                  <a:srgbClr val="054A89"/>
                </a:solidFill>
              </a:defRPr>
            </a:lvl1pPr>
          </a:lstStyle>
          <a:p>
            <a:pPr lvl="0"/>
            <a:r>
              <a:rPr lang="en-US"/>
              <a:t>Type heading here</a:t>
            </a:r>
            <a:endParaRPr lang="en-AU"/>
          </a:p>
        </p:txBody>
      </p:sp>
      <p:sp>
        <p:nvSpPr>
          <p:cNvPr id="12" name="Text Placeholder 3"/>
          <p:cNvSpPr>
            <a:spLocks noGrp="1"/>
          </p:cNvSpPr>
          <p:nvPr>
            <p:ph type="body" sz="quarter" idx="12" hasCustomPrompt="1"/>
          </p:nvPr>
        </p:nvSpPr>
        <p:spPr>
          <a:xfrm>
            <a:off x="416209" y="1295405"/>
            <a:ext cx="8280751" cy="2504435"/>
          </a:xfrm>
          <a:prstGeom prst="rect">
            <a:avLst/>
          </a:prstGeom>
        </p:spPr>
        <p:txBody>
          <a:bodyPr/>
          <a:lstStyle>
            <a:lvl1pPr marL="342900" indent="-342900">
              <a:lnSpc>
                <a:spcPct val="90000"/>
              </a:lnSpc>
              <a:spcBef>
                <a:spcPts val="0"/>
              </a:spcBef>
              <a:spcAft>
                <a:spcPts val="0"/>
              </a:spcAft>
              <a:buFont typeface="Arial" panose="020B0604020202020204" pitchFamily="34" charset="0"/>
              <a:buChar char="•"/>
              <a:defRPr sz="2400" b="0" baseline="0">
                <a:solidFill>
                  <a:schemeClr val="tx1"/>
                </a:solidFill>
              </a:defRPr>
            </a:lvl1pPr>
            <a:lvl2pPr>
              <a:defRPr sz="2000"/>
            </a:lvl2pPr>
            <a:lvl3pPr marL="1143000" indent="-228600">
              <a:buFont typeface="Arial" panose="020B0604020202020204" pitchFamily="34" charset="0"/>
              <a:buChar char="»"/>
              <a:defRPr sz="2000"/>
            </a:lvl3pPr>
          </a:lstStyle>
          <a:p>
            <a:pPr lvl="0"/>
            <a:r>
              <a:rPr lang="en-US"/>
              <a:t>Type text here</a:t>
            </a:r>
          </a:p>
          <a:p>
            <a:pPr lvl="1"/>
            <a:r>
              <a:rPr lang="en-US"/>
              <a:t>Second level if required</a:t>
            </a:r>
          </a:p>
          <a:p>
            <a:pPr lvl="2"/>
            <a:r>
              <a:rPr lang="en-US"/>
              <a:t>Third level if required</a:t>
            </a:r>
            <a:endParaRPr lang="en-AU"/>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oter:Text left/Image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C20FB18-372E-8048-B367-776BEFCD7F7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5" name="Picture Placeholder 4"/>
          <p:cNvSpPr>
            <a:spLocks noGrp="1"/>
          </p:cNvSpPr>
          <p:nvPr>
            <p:ph type="pic" sz="quarter" idx="10" hasCustomPrompt="1"/>
          </p:nvPr>
        </p:nvSpPr>
        <p:spPr>
          <a:xfrm>
            <a:off x="4570413" y="-1"/>
            <a:ext cx="4573587" cy="4276725"/>
          </a:xfrm>
          <a:prstGeom prst="rect">
            <a:avLst/>
          </a:prstGeom>
        </p:spPr>
        <p:txBody>
          <a:bodyPr anchor="ctr"/>
          <a:lstStyle>
            <a:lvl1pPr marL="0" marR="0" indent="0" algn="ctr" defTabSz="914400" rtl="0" eaLnBrk="0" fontAlgn="base" latinLnBrk="0" hangingPunct="0">
              <a:lnSpc>
                <a:spcPct val="100000"/>
              </a:lnSpc>
              <a:spcBef>
                <a:spcPct val="20000"/>
              </a:spcBef>
              <a:spcAft>
                <a:spcPct val="0"/>
              </a:spcAft>
              <a:buClrTx/>
              <a:buSzTx/>
              <a:buFontTx/>
              <a:buNone/>
              <a:tabLst/>
              <a:defRPr i="1">
                <a:solidFill>
                  <a:srgbClr val="E632C0"/>
                </a:solidFill>
              </a:defRPr>
            </a:lvl1pPr>
          </a:lstStyle>
          <a:p>
            <a:r>
              <a:rPr lang="en-US"/>
              <a:t>Drag or insert image/chart/table to placeholder. Or c</a:t>
            </a:r>
            <a:r>
              <a:rPr lang="en-AU"/>
              <a:t>lick </a:t>
            </a:r>
            <a:br>
              <a:rPr lang="en-AU"/>
            </a:br>
            <a:r>
              <a:rPr lang="en-AU"/>
              <a:t>icon to add.</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12" name="Text Placeholder 3"/>
          <p:cNvSpPr>
            <a:spLocks noGrp="1"/>
          </p:cNvSpPr>
          <p:nvPr>
            <p:ph type="body" sz="quarter" idx="11" hasCustomPrompt="1"/>
          </p:nvPr>
        </p:nvSpPr>
        <p:spPr>
          <a:xfrm>
            <a:off x="416217" y="428627"/>
            <a:ext cx="3820503" cy="647700"/>
          </a:xfrm>
          <a:prstGeom prst="rect">
            <a:avLst/>
          </a:prstGeom>
        </p:spPr>
        <p:txBody>
          <a:bodyPr anchor="t"/>
          <a:lstStyle>
            <a:lvl1pPr marL="0" indent="0">
              <a:lnSpc>
                <a:spcPct val="90000"/>
              </a:lnSpc>
              <a:buNone/>
              <a:defRPr sz="3600" b="1">
                <a:solidFill>
                  <a:srgbClr val="054A89"/>
                </a:solidFill>
              </a:defRPr>
            </a:lvl1pPr>
          </a:lstStyle>
          <a:p>
            <a:pPr lvl="0"/>
            <a:r>
              <a:rPr lang="en-US"/>
              <a:t>Type heading</a:t>
            </a:r>
            <a:endParaRPr lang="en-AU"/>
          </a:p>
        </p:txBody>
      </p:sp>
      <p:sp>
        <p:nvSpPr>
          <p:cNvPr id="13" name="Text Placeholder 3"/>
          <p:cNvSpPr>
            <a:spLocks noGrp="1"/>
          </p:cNvSpPr>
          <p:nvPr>
            <p:ph type="body" sz="quarter" idx="12" hasCustomPrompt="1"/>
          </p:nvPr>
        </p:nvSpPr>
        <p:spPr>
          <a:xfrm>
            <a:off x="416209" y="1295405"/>
            <a:ext cx="3810351" cy="2514595"/>
          </a:xfrm>
          <a:prstGeom prst="rect">
            <a:avLst/>
          </a:prstGeom>
        </p:spPr>
        <p:txBody>
          <a:bodyPr/>
          <a:lstStyle>
            <a:lvl1pPr marL="342900" indent="-342900">
              <a:lnSpc>
                <a:spcPct val="90000"/>
              </a:lnSpc>
              <a:spcBef>
                <a:spcPts val="0"/>
              </a:spcBef>
              <a:spcAft>
                <a:spcPts val="1200"/>
              </a:spcAft>
              <a:buFont typeface="Arial" panose="020B0604020202020204" pitchFamily="34" charset="0"/>
              <a:buChar char="•"/>
              <a:defRPr sz="2400" b="0" baseline="0">
                <a:solidFill>
                  <a:schemeClr val="tx1"/>
                </a:solidFill>
              </a:defRPr>
            </a:lvl1pPr>
          </a:lstStyle>
          <a:p>
            <a:pPr lvl="0"/>
            <a:r>
              <a:rPr lang="en-US"/>
              <a:t>Type text here</a:t>
            </a:r>
            <a:endParaRPr lang="en-AU"/>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oter:Text right/Image lef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9D5B3DD-81C4-9F4B-B660-B393B3F433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
        <p:nvSpPr>
          <p:cNvPr id="5" name="Picture Placeholder 4"/>
          <p:cNvSpPr>
            <a:spLocks noGrp="1"/>
          </p:cNvSpPr>
          <p:nvPr>
            <p:ph type="pic" sz="quarter" idx="10" hasCustomPrompt="1"/>
          </p:nvPr>
        </p:nvSpPr>
        <p:spPr>
          <a:xfrm>
            <a:off x="0" y="1"/>
            <a:ext cx="4572000" cy="4273550"/>
          </a:xfrm>
          <a:prstGeom prst="rect">
            <a:avLst/>
          </a:prstGeom>
        </p:spPr>
        <p:txBody>
          <a:bodyPr anchor="ctr"/>
          <a:lstStyle>
            <a:lvl1pPr marL="0" marR="0" indent="0" algn="ctr" defTabSz="914400" rtl="0" eaLnBrk="0" fontAlgn="base" latinLnBrk="0" hangingPunct="0">
              <a:lnSpc>
                <a:spcPct val="100000"/>
              </a:lnSpc>
              <a:spcBef>
                <a:spcPct val="20000"/>
              </a:spcBef>
              <a:spcAft>
                <a:spcPct val="0"/>
              </a:spcAft>
              <a:buClrTx/>
              <a:buSzTx/>
              <a:buFontTx/>
              <a:buNone/>
              <a:tabLst/>
              <a:defRPr i="1">
                <a:solidFill>
                  <a:srgbClr val="E632C0"/>
                </a:solidFill>
              </a:defRPr>
            </a:lvl1pPr>
          </a:lstStyle>
          <a:p>
            <a:r>
              <a:rPr lang="en-US"/>
              <a:t>Drag or insert image/chart/table to placeholder. Or c</a:t>
            </a:r>
            <a:r>
              <a:rPr lang="en-AU"/>
              <a:t>lick </a:t>
            </a:r>
            <a:br>
              <a:rPr lang="en-AU"/>
            </a:br>
            <a:r>
              <a:rPr lang="en-AU"/>
              <a:t>icon to add.</a:t>
            </a:r>
          </a:p>
        </p:txBody>
      </p:sp>
      <p:sp>
        <p:nvSpPr>
          <p:cNvPr id="12" name="Text Placeholder 3"/>
          <p:cNvSpPr>
            <a:spLocks noGrp="1"/>
          </p:cNvSpPr>
          <p:nvPr>
            <p:ph type="body" sz="quarter" idx="11" hasCustomPrompt="1"/>
          </p:nvPr>
        </p:nvSpPr>
        <p:spPr>
          <a:xfrm>
            <a:off x="4947577" y="428627"/>
            <a:ext cx="3820503" cy="647700"/>
          </a:xfrm>
          <a:prstGeom prst="rect">
            <a:avLst/>
          </a:prstGeom>
        </p:spPr>
        <p:txBody>
          <a:bodyPr anchor="t"/>
          <a:lstStyle>
            <a:lvl1pPr marL="0" indent="0">
              <a:lnSpc>
                <a:spcPct val="90000"/>
              </a:lnSpc>
              <a:buNone/>
              <a:defRPr sz="3600" b="1">
                <a:solidFill>
                  <a:srgbClr val="054A89"/>
                </a:solidFill>
              </a:defRPr>
            </a:lvl1pPr>
          </a:lstStyle>
          <a:p>
            <a:pPr lvl="0"/>
            <a:r>
              <a:rPr lang="en-US"/>
              <a:t>Type heading</a:t>
            </a:r>
            <a:endParaRPr lang="en-AU"/>
          </a:p>
        </p:txBody>
      </p:sp>
      <p:sp>
        <p:nvSpPr>
          <p:cNvPr id="13" name="Text Placeholder 3"/>
          <p:cNvSpPr>
            <a:spLocks noGrp="1"/>
          </p:cNvSpPr>
          <p:nvPr>
            <p:ph type="body" sz="quarter" idx="12" hasCustomPrompt="1"/>
          </p:nvPr>
        </p:nvSpPr>
        <p:spPr>
          <a:xfrm>
            <a:off x="4947569" y="1295405"/>
            <a:ext cx="3810351" cy="2514595"/>
          </a:xfrm>
          <a:prstGeom prst="rect">
            <a:avLst/>
          </a:prstGeom>
        </p:spPr>
        <p:txBody>
          <a:bodyPr/>
          <a:lstStyle>
            <a:lvl1pPr marL="342900" indent="-342900">
              <a:lnSpc>
                <a:spcPct val="90000"/>
              </a:lnSpc>
              <a:spcBef>
                <a:spcPts val="0"/>
              </a:spcBef>
              <a:spcAft>
                <a:spcPts val="1200"/>
              </a:spcAft>
              <a:buFont typeface="Arial" panose="020B0604020202020204" pitchFamily="34" charset="0"/>
              <a:buChar char="•"/>
              <a:defRPr sz="2400" b="0" baseline="0">
                <a:solidFill>
                  <a:schemeClr val="tx1"/>
                </a:solidFill>
              </a:defRPr>
            </a:lvl1pPr>
          </a:lstStyle>
          <a:p>
            <a:pPr lvl="0"/>
            <a:r>
              <a:rPr lang="en-US"/>
              <a:t>Type text here</a:t>
            </a:r>
            <a:endParaRPr lang="en-AU"/>
          </a:p>
        </p:txBody>
      </p:sp>
    </p:spTree>
    <p:extLst>
      <p:ext uri="{BB962C8B-B14F-4D97-AF65-F5344CB8AC3E}">
        <p14:creationId xmlns:p14="http://schemas.microsoft.com/office/powerpoint/2010/main" val="1903362708"/>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oter:Full screen imag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CC448AA-A810-3541-838F-89503E9EE51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3" name="Picture Placeholder 2"/>
          <p:cNvSpPr>
            <a:spLocks noGrp="1"/>
          </p:cNvSpPr>
          <p:nvPr>
            <p:ph type="pic" sz="quarter" idx="11" hasCustomPrompt="1"/>
          </p:nvPr>
        </p:nvSpPr>
        <p:spPr>
          <a:xfrm>
            <a:off x="0" y="1"/>
            <a:ext cx="9144000" cy="4264818"/>
          </a:xfrm>
          <a:prstGeom prst="rect">
            <a:avLst/>
          </a:prstGeom>
        </p:spPr>
        <p:txBody>
          <a:bodyPr vert="horz" anchor="ctr"/>
          <a:lstStyle>
            <a:lvl1pPr marL="0" indent="0" algn="ctr">
              <a:buNone/>
              <a:defRPr i="1" baseline="0">
                <a:solidFill>
                  <a:srgbClr val="E632C0"/>
                </a:solidFill>
              </a:defRPr>
            </a:lvl1pPr>
          </a:lstStyle>
          <a:p>
            <a:r>
              <a:rPr lang="en-US"/>
              <a:t>Drag or insert image/chart/table </a:t>
            </a:r>
          </a:p>
          <a:p>
            <a:r>
              <a:rPr lang="en-US"/>
              <a:t>to placeholder. </a:t>
            </a:r>
          </a:p>
          <a:p>
            <a:r>
              <a:rPr lang="en-US"/>
              <a:t>Or c</a:t>
            </a:r>
            <a:r>
              <a:rPr lang="en-AU"/>
              <a:t>lick icon to add.</a:t>
            </a: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Tree>
    <p:extLst>
      <p:ext uri="{BB962C8B-B14F-4D97-AF65-F5344CB8AC3E}">
        <p14:creationId xmlns:p14="http://schemas.microsoft.com/office/powerpoint/2010/main" val="768241564"/>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oter: heading and full screen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51B5293-C01E-AE4B-B09A-72C45EC0AC5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254500"/>
            <a:ext cx="9144000" cy="889000"/>
          </a:xfrm>
          <a:prstGeom prst="rect">
            <a:avLst/>
          </a:prstGeom>
        </p:spPr>
      </p:pic>
      <p:sp>
        <p:nvSpPr>
          <p:cNvPr id="3" name="Picture Placeholder 2"/>
          <p:cNvSpPr>
            <a:spLocks noGrp="1"/>
          </p:cNvSpPr>
          <p:nvPr>
            <p:ph type="pic" sz="quarter" idx="11" hasCustomPrompt="1"/>
          </p:nvPr>
        </p:nvSpPr>
        <p:spPr>
          <a:xfrm>
            <a:off x="0" y="1247587"/>
            <a:ext cx="9144000" cy="3017231"/>
          </a:xfrm>
          <a:prstGeom prst="rect">
            <a:avLst/>
          </a:prstGeom>
        </p:spPr>
        <p:txBody>
          <a:bodyPr vert="horz" anchor="ctr"/>
          <a:lstStyle>
            <a:lvl1pPr marL="0" indent="0" algn="ctr">
              <a:buNone/>
              <a:defRPr i="1" baseline="0">
                <a:solidFill>
                  <a:srgbClr val="E632C0"/>
                </a:solidFill>
              </a:defRPr>
            </a:lvl1pPr>
          </a:lstStyle>
          <a:p>
            <a:r>
              <a:rPr lang="en-US"/>
              <a:t>Drag or insert image/chart/table </a:t>
            </a:r>
          </a:p>
          <a:p>
            <a:r>
              <a:rPr lang="en-US"/>
              <a:t>to placeholder. </a:t>
            </a:r>
          </a:p>
          <a:p>
            <a:r>
              <a:rPr lang="en-US"/>
              <a:t>Or c</a:t>
            </a:r>
            <a:r>
              <a:rPr lang="en-AU"/>
              <a:t>lick icon to add.</a:t>
            </a:r>
          </a:p>
        </p:txBody>
      </p:sp>
      <p:sp>
        <p:nvSpPr>
          <p:cNvPr id="5" name="Text Placeholder 3"/>
          <p:cNvSpPr>
            <a:spLocks noGrp="1"/>
          </p:cNvSpPr>
          <p:nvPr>
            <p:ph type="body" sz="quarter" idx="11" hasCustomPrompt="1"/>
          </p:nvPr>
        </p:nvSpPr>
        <p:spPr>
          <a:xfrm>
            <a:off x="416217" y="428627"/>
            <a:ext cx="8290903" cy="647700"/>
          </a:xfrm>
          <a:prstGeom prst="rect">
            <a:avLst/>
          </a:prstGeom>
        </p:spPr>
        <p:txBody>
          <a:bodyPr anchor="t"/>
          <a:lstStyle>
            <a:lvl1pPr marL="0" indent="0">
              <a:lnSpc>
                <a:spcPct val="90000"/>
              </a:lnSpc>
              <a:buNone/>
              <a:defRPr sz="3600" b="1" baseline="0">
                <a:solidFill>
                  <a:srgbClr val="054A89"/>
                </a:solidFill>
                <a:latin typeface="Altis UniSA" panose="020B0603030000000003" pitchFamily="34" charset="77"/>
              </a:defRPr>
            </a:lvl1pPr>
          </a:lstStyle>
          <a:p>
            <a:pPr lvl="0"/>
            <a:r>
              <a:rPr lang="en-US"/>
              <a:t>Type heading here</a:t>
            </a:r>
            <a:endParaRPr lang="en-AU"/>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578" y="4504556"/>
            <a:ext cx="1416826" cy="421143"/>
          </a:xfrm>
          <a:prstGeom prst="rect">
            <a:avLst/>
          </a:prstGeom>
        </p:spPr>
      </p:pic>
    </p:spTree>
    <p:extLst>
      <p:ext uri="{BB962C8B-B14F-4D97-AF65-F5344CB8AC3E}">
        <p14:creationId xmlns:p14="http://schemas.microsoft.com/office/powerpoint/2010/main" val="506107145"/>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En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88EBF3C-6C79-414F-B2F0-C45AE2BA79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4" name="Picture 3"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29784" y="904205"/>
            <a:ext cx="2084432" cy="1667545"/>
          </a:xfrm>
          <a:prstGeom prst="rect">
            <a:avLst/>
          </a:prstGeom>
        </p:spPr>
      </p:pic>
      <p:pic>
        <p:nvPicPr>
          <p:cNvPr id="6" name="Picture 5" descr="UniSA New Portrait white.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529784" y="904205"/>
            <a:ext cx="2084432" cy="1667545"/>
          </a:xfrm>
          <a:prstGeom prst="rect">
            <a:avLst/>
          </a:prstGeom>
        </p:spPr>
      </p:pic>
      <p:sp>
        <p:nvSpPr>
          <p:cNvPr id="9" name="Rectangle 11"/>
          <p:cNvSpPr>
            <a:spLocks noGrp="1" noChangeArrowheads="1"/>
          </p:cNvSpPr>
          <p:nvPr>
            <p:ph type="subTitle" sz="quarter" idx="1" hasCustomPrompt="1"/>
          </p:nvPr>
        </p:nvSpPr>
        <p:spPr bwMode="auto">
          <a:xfrm>
            <a:off x="0" y="3332829"/>
            <a:ext cx="9143999" cy="1249331"/>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marL="0" indent="0" algn="ctr">
              <a:buFontTx/>
              <a:buNone/>
              <a:defRPr sz="3200" baseline="0">
                <a:solidFill>
                  <a:schemeClr val="bg1"/>
                </a:solidFill>
                <a:latin typeface="Altis UniSA" panose="020B0603030000000003" pitchFamily="34" charset="77"/>
              </a:defRPr>
            </a:lvl1pPr>
          </a:lstStyle>
          <a:p>
            <a:r>
              <a:rPr lang="en-US"/>
              <a:t>Insert text or delete if not required</a:t>
            </a:r>
          </a:p>
        </p:txBody>
      </p:sp>
    </p:spTree>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3074" name="Picture 2"/>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3848056"/>
            <a:ext cx="9144000" cy="1295400"/>
          </a:xfrm>
          <a:prstGeom prst="rect">
            <a:avLst/>
          </a:prstGeom>
          <a:noFill/>
          <a:extLst>
            <a:ext uri="{909E8E84-426E-40dd-AFC4-6F175D3DCCD1}">
              <a14:hiddenFill xmlns:a14="http://schemas.microsoft.com/office/drawing/2010/main" xmlns="">
                <a:solidFill>
                  <a:srgbClr val="FFFFFF"/>
                </a:solidFill>
              </a14:hiddenFill>
            </a:ext>
          </a:extLst>
        </p:spPr>
      </p:pic>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6745" y="4297442"/>
            <a:ext cx="1462531" cy="434729"/>
          </a:xfrm>
          <a:prstGeom prst="rect">
            <a:avLst/>
          </a:prstGeom>
        </p:spPr>
      </p:pic>
      <p:sp>
        <p:nvSpPr>
          <p:cNvPr id="4" name="Text Placeholder 3"/>
          <p:cNvSpPr>
            <a:spLocks noGrp="1"/>
          </p:cNvSpPr>
          <p:nvPr>
            <p:ph type="body" sz="quarter" idx="10" hasCustomPrompt="1"/>
          </p:nvPr>
        </p:nvSpPr>
        <p:spPr>
          <a:xfrm>
            <a:off x="409577" y="321470"/>
            <a:ext cx="8258175" cy="485775"/>
          </a:xfrm>
          <a:prstGeom prst="rect">
            <a:avLst/>
          </a:prstGeom>
        </p:spPr>
        <p:txBody>
          <a:bodyPr/>
          <a:lstStyle>
            <a:lvl1pPr marL="0" indent="0">
              <a:buNone/>
              <a:defRPr b="1">
                <a:solidFill>
                  <a:srgbClr val="0000C8"/>
                </a:solidFill>
              </a:defRPr>
            </a:lvl1pPr>
          </a:lstStyle>
          <a:p>
            <a:pPr lvl="0"/>
            <a:r>
              <a:rPr lang="en-US"/>
              <a:t>Title</a:t>
            </a:r>
            <a:endParaRPr lang="en-AU"/>
          </a:p>
        </p:txBody>
      </p:sp>
      <p:sp>
        <p:nvSpPr>
          <p:cNvPr id="6" name="Text Placeholder 3"/>
          <p:cNvSpPr>
            <a:spLocks noGrp="1"/>
          </p:cNvSpPr>
          <p:nvPr>
            <p:ph type="body" sz="quarter" idx="11" hasCustomPrompt="1"/>
          </p:nvPr>
        </p:nvSpPr>
        <p:spPr>
          <a:xfrm>
            <a:off x="414338" y="971551"/>
            <a:ext cx="8258175" cy="485775"/>
          </a:xfrm>
          <a:prstGeom prst="rect">
            <a:avLst/>
          </a:prstGeom>
        </p:spPr>
        <p:txBody>
          <a:bodyPr/>
          <a:lstStyle>
            <a:lvl1pPr marL="0" indent="0">
              <a:buNone/>
              <a:defRPr sz="2000" b="1">
                <a:solidFill>
                  <a:schemeClr val="tx1"/>
                </a:solidFill>
              </a:defRPr>
            </a:lvl1pPr>
          </a:lstStyle>
          <a:p>
            <a:pPr lvl="0"/>
            <a:r>
              <a:rPr lang="en-US"/>
              <a:t>Text</a:t>
            </a:r>
          </a:p>
          <a:p>
            <a:pPr lvl="0"/>
            <a:endParaRPr lang="en-AU"/>
          </a:p>
        </p:txBody>
      </p:sp>
    </p:spTree>
    <p:extLst>
      <p:ext uri="{BB962C8B-B14F-4D97-AF65-F5344CB8AC3E}">
        <p14:creationId xmlns:p14="http://schemas.microsoft.com/office/powerpoint/2010/main" val="3044184099"/>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1" name="Text Box 17"/>
          <p:cNvSpPr txBox="1">
            <a:spLocks noChangeArrowheads="1"/>
          </p:cNvSpPr>
          <p:nvPr/>
        </p:nvSpPr>
        <p:spPr bwMode="auto">
          <a:xfrm>
            <a:off x="2971800" y="290514"/>
            <a:ext cx="3200400" cy="461665"/>
          </a:xfrm>
          <a:prstGeom prst="rect">
            <a:avLst/>
          </a:prstGeom>
          <a:noFill/>
          <a:ln w="9525">
            <a:noFill/>
            <a:miter lim="800000"/>
            <a:headEnd/>
            <a:tailEnd/>
          </a:ln>
        </p:spPr>
        <p:txBody>
          <a:bodyPr>
            <a:spAutoFit/>
          </a:bodyPr>
          <a:lstStyle/>
          <a:p>
            <a:pPr algn="ctr">
              <a:spcBef>
                <a:spcPct val="50000"/>
              </a:spcBef>
              <a:defRPr/>
            </a:pPr>
            <a:endParaRPr lang="en-US">
              <a:solidFill>
                <a:schemeClr val="bg1"/>
              </a:solidFill>
            </a:endParaRPr>
          </a:p>
        </p:txBody>
      </p:sp>
    </p:spTree>
  </p:cSld>
  <p:clrMap bg1="lt1" tx1="dk1" bg2="lt2" tx2="dk2" accent1="accent1" accent2="accent2" accent3="accent3" accent4="accent4" accent5="accent5" accent6="accent6" hlink="hlink" folHlink="folHlink"/>
  <p:sldLayoutIdLst>
    <p:sldLayoutId id="2147483658" r:id="rId1"/>
    <p:sldLayoutId id="2147483650" r:id="rId2"/>
    <p:sldLayoutId id="2147483651" r:id="rId3"/>
    <p:sldLayoutId id="2147483654" r:id="rId4"/>
    <p:sldLayoutId id="2147483659" r:id="rId5"/>
    <p:sldLayoutId id="2147483660" r:id="rId6"/>
    <p:sldLayoutId id="2147483649" r:id="rId7"/>
    <p:sldLayoutId id="2147483662" r:id="rId8"/>
  </p:sldLayoutIdLst>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txStyles>
    <p:titleStyle>
      <a:lvl1pPr algn="ctr" rtl="0" eaLnBrk="1" fontAlgn="base" hangingPunct="1">
        <a:spcBef>
          <a:spcPct val="0"/>
        </a:spcBef>
        <a:spcAft>
          <a:spcPct val="0"/>
        </a:spcAft>
        <a:defRPr sz="4400">
          <a:solidFill>
            <a:schemeClr val="tx2"/>
          </a:solidFill>
          <a:latin typeface="+mj-lt"/>
          <a:ea typeface="Arial" pitchFamily="-65" charset="0"/>
          <a:cs typeface="+mj-cs"/>
        </a:defRPr>
      </a:lvl1pPr>
      <a:lvl2pPr algn="ctr" rtl="0" eaLnBrk="1" fontAlgn="base" hangingPunct="1">
        <a:spcBef>
          <a:spcPct val="0"/>
        </a:spcBef>
        <a:spcAft>
          <a:spcPct val="0"/>
        </a:spcAft>
        <a:defRPr sz="4400">
          <a:solidFill>
            <a:schemeClr val="tx2"/>
          </a:solidFill>
          <a:latin typeface="Arial" charset="0"/>
          <a:ea typeface="Arial" pitchFamily="-65" charset="0"/>
          <a:cs typeface="Arial" charset="0"/>
        </a:defRPr>
      </a:lvl2pPr>
      <a:lvl3pPr algn="ctr" rtl="0" eaLnBrk="1" fontAlgn="base" hangingPunct="1">
        <a:spcBef>
          <a:spcPct val="0"/>
        </a:spcBef>
        <a:spcAft>
          <a:spcPct val="0"/>
        </a:spcAft>
        <a:defRPr sz="4400">
          <a:solidFill>
            <a:schemeClr val="tx2"/>
          </a:solidFill>
          <a:latin typeface="Arial" charset="0"/>
          <a:ea typeface="Arial" pitchFamily="-65" charset="0"/>
          <a:cs typeface="Arial" charset="0"/>
        </a:defRPr>
      </a:lvl3pPr>
      <a:lvl4pPr algn="ctr" rtl="0" eaLnBrk="1" fontAlgn="base" hangingPunct="1">
        <a:spcBef>
          <a:spcPct val="0"/>
        </a:spcBef>
        <a:spcAft>
          <a:spcPct val="0"/>
        </a:spcAft>
        <a:defRPr sz="4400">
          <a:solidFill>
            <a:schemeClr val="tx2"/>
          </a:solidFill>
          <a:latin typeface="Arial" charset="0"/>
          <a:ea typeface="Arial" pitchFamily="-65" charset="0"/>
          <a:cs typeface="Arial" charset="0"/>
        </a:defRPr>
      </a:lvl4pPr>
      <a:lvl5pPr algn="ctr" rtl="0" eaLnBrk="1" fontAlgn="base" hangingPunct="1">
        <a:spcBef>
          <a:spcPct val="0"/>
        </a:spcBef>
        <a:spcAft>
          <a:spcPct val="0"/>
        </a:spcAft>
        <a:defRPr sz="4400">
          <a:solidFill>
            <a:schemeClr val="tx2"/>
          </a:solidFill>
          <a:latin typeface="Arial" charset="0"/>
          <a:ea typeface="Arial" pitchFamily="-65"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Arial" pitchFamily="-65" charset="0"/>
          <a:cs typeface="+mn-cs"/>
        </a:defRPr>
      </a:lvl1pPr>
      <a:lvl2pPr marL="742950" indent="-285750" algn="l" rtl="0" eaLnBrk="1" fontAlgn="base" hangingPunct="1">
        <a:spcBef>
          <a:spcPct val="20000"/>
        </a:spcBef>
        <a:spcAft>
          <a:spcPct val="0"/>
        </a:spcAft>
        <a:buChar char="–"/>
        <a:defRPr sz="2800">
          <a:solidFill>
            <a:schemeClr val="tx1"/>
          </a:solidFill>
          <a:latin typeface="+mn-lt"/>
          <a:ea typeface="Arial" pitchFamily="-65" charset="0"/>
          <a:cs typeface="+mn-cs"/>
        </a:defRPr>
      </a:lvl2pPr>
      <a:lvl3pPr marL="1143000" indent="-228600" algn="l" rtl="0" eaLnBrk="1" fontAlgn="base" hangingPunct="1">
        <a:spcBef>
          <a:spcPct val="20000"/>
        </a:spcBef>
        <a:spcAft>
          <a:spcPct val="0"/>
        </a:spcAft>
        <a:buChar char="•"/>
        <a:defRPr sz="2400">
          <a:solidFill>
            <a:schemeClr val="tx1"/>
          </a:solidFill>
          <a:latin typeface="+mn-lt"/>
          <a:ea typeface="Arial" pitchFamily="-65" charset="0"/>
          <a:cs typeface="+mn-cs"/>
        </a:defRPr>
      </a:lvl3pPr>
      <a:lvl4pPr marL="1600200" indent="-228600" algn="l" rtl="0" eaLnBrk="1" fontAlgn="base" hangingPunct="1">
        <a:spcBef>
          <a:spcPct val="20000"/>
        </a:spcBef>
        <a:spcAft>
          <a:spcPct val="0"/>
        </a:spcAft>
        <a:buChar char="–"/>
        <a:defRPr sz="2000">
          <a:solidFill>
            <a:schemeClr val="tx1"/>
          </a:solidFill>
          <a:latin typeface="+mn-lt"/>
          <a:ea typeface="Arial" pitchFamily="-65" charset="0"/>
          <a:cs typeface="+mn-cs"/>
        </a:defRPr>
      </a:lvl4pPr>
      <a:lvl5pPr marL="2057400" indent="-228600" algn="l" rtl="0" eaLnBrk="1" fontAlgn="base" hangingPunct="1">
        <a:spcBef>
          <a:spcPct val="20000"/>
        </a:spcBef>
        <a:spcAft>
          <a:spcPct val="0"/>
        </a:spcAft>
        <a:buChar char="»"/>
        <a:defRPr sz="2000">
          <a:solidFill>
            <a:schemeClr val="tx1"/>
          </a:solidFill>
          <a:latin typeface="+mn-lt"/>
          <a:ea typeface="Arial" pitchFamily="-65" charset="0"/>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sz="quarter"/>
          </p:nvPr>
        </p:nvSpPr>
        <p:spPr>
          <a:xfrm>
            <a:off x="1447007" y="1904314"/>
            <a:ext cx="6437083" cy="843280"/>
          </a:xfrm>
        </p:spPr>
        <p:txBody>
          <a:bodyPr/>
          <a:lstStyle/>
          <a:p>
            <a:r>
              <a:rPr lang="en-US" sz="2000" dirty="0"/>
              <a:t>Researching While Teaching Series </a:t>
            </a:r>
            <a:br>
              <a:rPr lang="en-US" sz="2000" dirty="0"/>
            </a:br>
            <a:r>
              <a:rPr lang="en-US" sz="2000" dirty="0"/>
              <a:t>Workshop #5</a:t>
            </a:r>
            <a:br>
              <a:rPr lang="en-US" sz="2000" dirty="0"/>
            </a:br>
            <a:r>
              <a:rPr lang="en-US" sz="2000" dirty="0"/>
              <a:t>Re-design Pedagogy </a:t>
            </a:r>
            <a:br>
              <a:rPr lang="en-US" sz="2000" dirty="0"/>
            </a:br>
            <a:r>
              <a:rPr lang="en-US" sz="2000" dirty="0"/>
              <a:t>Doing the Action Research </a:t>
            </a:r>
            <a:endParaRPr lang="en-US" sz="2800" dirty="0"/>
          </a:p>
        </p:txBody>
      </p:sp>
      <p:sp>
        <p:nvSpPr>
          <p:cNvPr id="10" name="Subtitle 9"/>
          <p:cNvSpPr>
            <a:spLocks noGrp="1"/>
          </p:cNvSpPr>
          <p:nvPr>
            <p:ph type="subTitle" sz="quarter" idx="1"/>
          </p:nvPr>
        </p:nvSpPr>
        <p:spPr>
          <a:xfrm>
            <a:off x="1360073" y="3332829"/>
            <a:ext cx="6610953" cy="1249331"/>
          </a:xfrm>
        </p:spPr>
        <p:txBody>
          <a:bodyPr/>
          <a:lstStyle/>
          <a:p>
            <a:r>
              <a:rPr lang="en-AU" sz="2000" dirty="0"/>
              <a:t>Convenor </a:t>
            </a:r>
          </a:p>
          <a:p>
            <a:r>
              <a:rPr lang="en-AU" sz="2000" dirty="0"/>
              <a:t>Dr Sarah Hattam </a:t>
            </a:r>
          </a:p>
          <a:p>
            <a:endParaRPr lang="en-AU" sz="2000" dirty="0"/>
          </a:p>
          <a:p>
            <a:r>
              <a:rPr lang="en-AU" sz="2000" dirty="0"/>
              <a:t>Guest Presenter: Dr Susie Raymond (Program Director Education Futures) </a:t>
            </a:r>
          </a:p>
          <a:p>
            <a:endParaRPr lang="en-AU" sz="2000" dirty="0"/>
          </a:p>
        </p:txBody>
      </p:sp>
    </p:spTree>
    <p:extLst>
      <p:ext uri="{BB962C8B-B14F-4D97-AF65-F5344CB8AC3E}">
        <p14:creationId xmlns:p14="http://schemas.microsoft.com/office/powerpoint/2010/main" val="420613706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BDE778F-D880-432F-A967-3D6627186B30}"/>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3EC6B7F9-783D-4FFB-894F-08288018782E}"/>
              </a:ext>
            </a:extLst>
          </p:cNvPr>
          <p:cNvSpPr>
            <a:spLocks noGrp="1"/>
          </p:cNvSpPr>
          <p:nvPr>
            <p:ph type="body" sz="quarter" idx="12"/>
          </p:nvPr>
        </p:nvSpPr>
        <p:spPr/>
        <p:txBody>
          <a:bodyPr/>
          <a:lstStyle/>
          <a:p>
            <a:pPr marL="0" indent="0">
              <a:buNone/>
            </a:pPr>
            <a:r>
              <a:rPr lang="en-AU" dirty="0"/>
              <a:t>Jane </a:t>
            </a:r>
          </a:p>
          <a:p>
            <a:pPr marL="0" indent="0">
              <a:buNone/>
            </a:pPr>
            <a:endParaRPr lang="en-AU" dirty="0"/>
          </a:p>
          <a:p>
            <a:pPr marL="0" indent="0">
              <a:buNone/>
            </a:pPr>
            <a:r>
              <a:rPr lang="en-AU" dirty="0"/>
              <a:t>Can an increased focus on building trust and collaboration between students enhance teamwork and equitable share of workload in group work?'</a:t>
            </a:r>
          </a:p>
          <a:p>
            <a:endParaRPr lang="en-US" dirty="0"/>
          </a:p>
        </p:txBody>
      </p:sp>
    </p:spTree>
    <p:extLst>
      <p:ext uri="{BB962C8B-B14F-4D97-AF65-F5344CB8AC3E}">
        <p14:creationId xmlns:p14="http://schemas.microsoft.com/office/powerpoint/2010/main" val="3825078919"/>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4FFFEA6-640A-4DD2-B99D-6E2104D4E6CB}"/>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6BB12FDF-4F36-49D2-8DEE-5A9FAAC50F57}"/>
              </a:ext>
            </a:extLst>
          </p:cNvPr>
          <p:cNvSpPr>
            <a:spLocks noGrp="1"/>
          </p:cNvSpPr>
          <p:nvPr>
            <p:ph type="body" sz="quarter" idx="12"/>
          </p:nvPr>
        </p:nvSpPr>
        <p:spPr/>
        <p:txBody>
          <a:bodyPr/>
          <a:lstStyle/>
          <a:p>
            <a:pPr marL="0" indent="0">
              <a:buNone/>
            </a:pPr>
            <a:r>
              <a:rPr lang="en-AU" dirty="0"/>
              <a:t>Georgina</a:t>
            </a:r>
          </a:p>
          <a:p>
            <a:pPr marL="0" indent="0">
              <a:buNone/>
            </a:pPr>
            <a:endParaRPr lang="en-AU" dirty="0"/>
          </a:p>
          <a:p>
            <a:pPr marL="0" indent="0">
              <a:buNone/>
            </a:pPr>
            <a:r>
              <a:rPr lang="en-AU" dirty="0"/>
              <a:t>How does using the students voice in the co-construction of learning activities and resources help placement students set meaningful learning tasks, improving their overall placement experience and outcomes. </a:t>
            </a:r>
          </a:p>
        </p:txBody>
      </p:sp>
    </p:spTree>
    <p:extLst>
      <p:ext uri="{BB962C8B-B14F-4D97-AF65-F5344CB8AC3E}">
        <p14:creationId xmlns:p14="http://schemas.microsoft.com/office/powerpoint/2010/main" val="3391710673"/>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8ECC46D-520F-4D1F-8952-BF43E06C285D}"/>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F676B964-3DA8-4994-890B-C299802B64E3}"/>
              </a:ext>
            </a:extLst>
          </p:cNvPr>
          <p:cNvSpPr>
            <a:spLocks noGrp="1"/>
          </p:cNvSpPr>
          <p:nvPr>
            <p:ph type="body" sz="quarter" idx="12"/>
          </p:nvPr>
        </p:nvSpPr>
        <p:spPr/>
        <p:txBody>
          <a:bodyPr/>
          <a:lstStyle/>
          <a:p>
            <a:pPr marL="0" indent="0">
              <a:buNone/>
            </a:pPr>
            <a:r>
              <a:rPr lang="en-AU" dirty="0"/>
              <a:t>Cate </a:t>
            </a:r>
          </a:p>
          <a:p>
            <a:pPr marL="0" indent="0">
              <a:buNone/>
            </a:pPr>
            <a:endParaRPr lang="en-AU" dirty="0"/>
          </a:p>
          <a:p>
            <a:pPr marL="0" indent="0">
              <a:buNone/>
            </a:pPr>
            <a:r>
              <a:rPr lang="en-AU" dirty="0"/>
              <a:t>How does improving the design of the student learning environment, specifically the way preparation tasks are presented to students in the online site enhance their engagement in the formative weekly tasks. </a:t>
            </a:r>
          </a:p>
          <a:p>
            <a:pPr marL="0" indent="0">
              <a:buNone/>
            </a:pPr>
            <a:endParaRPr lang="en-AU" dirty="0"/>
          </a:p>
          <a:p>
            <a:pPr marL="0" indent="0">
              <a:buNone/>
            </a:pPr>
            <a:endParaRPr lang="en-AU" dirty="0"/>
          </a:p>
        </p:txBody>
      </p:sp>
    </p:spTree>
    <p:extLst>
      <p:ext uri="{BB962C8B-B14F-4D97-AF65-F5344CB8AC3E}">
        <p14:creationId xmlns:p14="http://schemas.microsoft.com/office/powerpoint/2010/main" val="1075711764"/>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C7B77B6-1AC1-46A1-AE4D-3176E65C429A}"/>
              </a:ext>
            </a:extLst>
          </p:cNvPr>
          <p:cNvSpPr>
            <a:spLocks noGrp="1"/>
          </p:cNvSpPr>
          <p:nvPr>
            <p:ph type="body" sz="quarter" idx="11"/>
          </p:nvPr>
        </p:nvSpPr>
        <p:spPr>
          <a:xfrm>
            <a:off x="406057" y="2092670"/>
            <a:ext cx="8290903" cy="647700"/>
          </a:xfrm>
        </p:spPr>
        <p:txBody>
          <a:bodyPr/>
          <a:lstStyle/>
          <a:p>
            <a:r>
              <a:rPr lang="en-AU" sz="3600" dirty="0">
                <a:effectLst/>
                <a:latin typeface="Calibri" panose="020F0502020204030204" pitchFamily="34" charset="0"/>
                <a:ea typeface="Calibri" panose="020F0502020204030204" pitchFamily="34" charset="0"/>
                <a:cs typeface="Times New Roman" panose="02020603050405020304" pitchFamily="18" charset="0"/>
              </a:rPr>
              <a:t>12:00 Next steps and close</a:t>
            </a:r>
          </a:p>
          <a:p>
            <a:endParaRPr lang="en-US" dirty="0"/>
          </a:p>
        </p:txBody>
      </p:sp>
      <p:sp>
        <p:nvSpPr>
          <p:cNvPr id="3" name="Text Placeholder 2">
            <a:extLst>
              <a:ext uri="{FF2B5EF4-FFF2-40B4-BE49-F238E27FC236}">
                <a16:creationId xmlns:a16="http://schemas.microsoft.com/office/drawing/2014/main" id="{6457C818-314A-47F7-90A7-923B581B1B47}"/>
              </a:ext>
            </a:extLst>
          </p:cNvPr>
          <p:cNvSpPr>
            <a:spLocks noGrp="1"/>
          </p:cNvSpPr>
          <p:nvPr>
            <p:ph type="body" sz="quarter" idx="12"/>
          </p:nvPr>
        </p:nvSpPr>
        <p:spPr/>
        <p:txBody>
          <a:bodyPr/>
          <a:lstStyle/>
          <a:p>
            <a:pPr marL="0" indent="0">
              <a:buNone/>
            </a:pPr>
            <a:endParaRPr lang="en-US" dirty="0"/>
          </a:p>
        </p:txBody>
      </p:sp>
    </p:spTree>
    <p:extLst>
      <p:ext uri="{BB962C8B-B14F-4D97-AF65-F5344CB8AC3E}">
        <p14:creationId xmlns:p14="http://schemas.microsoft.com/office/powerpoint/2010/main" val="3941153457"/>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CE3D13B-6D6A-944C-BA46-5F367933D744}"/>
              </a:ext>
            </a:extLst>
          </p:cNvPr>
          <p:cNvSpPr>
            <a:spLocks noGrp="1"/>
          </p:cNvSpPr>
          <p:nvPr>
            <p:ph type="subTitle" sz="quarter" idx="1"/>
          </p:nvPr>
        </p:nvSpPr>
        <p:spPr/>
        <p:txBody>
          <a:bodyPr/>
          <a:lstStyle/>
          <a:p>
            <a:r>
              <a:rPr lang="en-US"/>
              <a:t>Questions? </a:t>
            </a:r>
          </a:p>
        </p:txBody>
      </p:sp>
    </p:spTree>
    <p:extLst>
      <p:ext uri="{BB962C8B-B14F-4D97-AF65-F5344CB8AC3E}">
        <p14:creationId xmlns:p14="http://schemas.microsoft.com/office/powerpoint/2010/main" val="247796385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7A6D350-364F-6546-B92C-939E6F64AE5B}"/>
              </a:ext>
            </a:extLst>
          </p:cNvPr>
          <p:cNvSpPr>
            <a:spLocks noGrp="1"/>
          </p:cNvSpPr>
          <p:nvPr>
            <p:ph type="body" sz="quarter" idx="11"/>
          </p:nvPr>
        </p:nvSpPr>
        <p:spPr>
          <a:xfrm>
            <a:off x="322088" y="104777"/>
            <a:ext cx="8290903" cy="647700"/>
          </a:xfrm>
        </p:spPr>
        <p:txBody>
          <a:bodyPr/>
          <a:lstStyle/>
          <a:p>
            <a:r>
              <a:rPr lang="en-AU" dirty="0"/>
              <a:t>Plan for Workshop </a:t>
            </a:r>
            <a:endParaRPr lang="en-US" dirty="0"/>
          </a:p>
        </p:txBody>
      </p:sp>
      <p:sp>
        <p:nvSpPr>
          <p:cNvPr id="3" name="Text Placeholder 2">
            <a:extLst>
              <a:ext uri="{FF2B5EF4-FFF2-40B4-BE49-F238E27FC236}">
                <a16:creationId xmlns:a16="http://schemas.microsoft.com/office/drawing/2014/main" id="{E3020739-28A8-6F44-B241-FC6C9E53C306}"/>
              </a:ext>
            </a:extLst>
          </p:cNvPr>
          <p:cNvSpPr>
            <a:spLocks noGrp="1"/>
          </p:cNvSpPr>
          <p:nvPr>
            <p:ph type="body" sz="quarter" idx="12"/>
          </p:nvPr>
        </p:nvSpPr>
        <p:spPr>
          <a:xfrm>
            <a:off x="281098" y="752477"/>
            <a:ext cx="7903932" cy="3811431"/>
          </a:xfrm>
        </p:spPr>
        <p:txBody>
          <a:bodyPr anchor="t"/>
          <a:lstStyle/>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10.00 Acknowledgment of Country &amp; Welcome</a:t>
            </a: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 </a:t>
            </a: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10:10 Presentation &amp; Discussion: Dr Susie Raymond (Program Director Education Futures) </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Title: </a:t>
            </a:r>
            <a:r>
              <a:rPr lang="en-AU" sz="1200" i="1" dirty="0">
                <a:effectLst/>
                <a:latin typeface="Calibri" panose="020F0502020204030204" pitchFamily="34" charset="0"/>
                <a:ea typeface="Calibri" panose="020F0502020204030204" pitchFamily="34" charset="0"/>
                <a:cs typeface="Times New Roman" panose="02020603050405020304" pitchFamily="18" charset="0"/>
              </a:rPr>
              <a:t>Utilising democratic pedagogies to engage with preservice teachers’ voices to co-create a supportive learning framework</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10:50 Morning tea </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11:00 Group Discussion – Reporting back on your re-design, ethics applications, reading of pedagogy or assessment/curriculum re-design</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1200" dirty="0">
                <a:effectLst/>
                <a:latin typeface="Calibri" panose="020F0502020204030204" pitchFamily="34" charset="0"/>
                <a:ea typeface="Calibri" panose="020F0502020204030204" pitchFamily="34" charset="0"/>
                <a:cs typeface="Times New Roman" panose="02020603050405020304" pitchFamily="18" charset="0"/>
              </a:rPr>
              <a:t>12:00 Next steps and close</a:t>
            </a: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AU" sz="1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1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0173082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77318D1-BCDC-47E7-BB82-0565076E15B1}"/>
              </a:ext>
            </a:extLst>
          </p:cNvPr>
          <p:cNvSpPr>
            <a:spLocks noGrp="1"/>
          </p:cNvSpPr>
          <p:nvPr>
            <p:ph type="body" sz="quarter" idx="10"/>
          </p:nvPr>
        </p:nvSpPr>
        <p:spPr>
          <a:xfrm>
            <a:off x="1303515" y="896462"/>
            <a:ext cx="6193631" cy="364331"/>
          </a:xfrm>
        </p:spPr>
        <p:txBody>
          <a:bodyPr>
            <a:noAutofit/>
          </a:bodyPr>
          <a:lstStyle/>
          <a:p>
            <a:pPr algn="ctr"/>
            <a:r>
              <a:rPr lang="en-AU" sz="2475" dirty="0"/>
              <a:t>Acknowledgement of Country </a:t>
            </a:r>
            <a:endParaRPr lang="en-US" sz="2475" dirty="0"/>
          </a:p>
        </p:txBody>
      </p:sp>
      <p:sp>
        <p:nvSpPr>
          <p:cNvPr id="3" name="Text Placeholder 2">
            <a:extLst>
              <a:ext uri="{FF2B5EF4-FFF2-40B4-BE49-F238E27FC236}">
                <a16:creationId xmlns:a16="http://schemas.microsoft.com/office/drawing/2014/main" id="{004BA638-4E8D-4AFB-9965-69AB59A06B7A}"/>
              </a:ext>
            </a:extLst>
          </p:cNvPr>
          <p:cNvSpPr>
            <a:spLocks noGrp="1"/>
          </p:cNvSpPr>
          <p:nvPr>
            <p:ph type="body" sz="quarter" idx="11"/>
          </p:nvPr>
        </p:nvSpPr>
        <p:spPr>
          <a:xfrm>
            <a:off x="445062" y="896462"/>
            <a:ext cx="8083943" cy="2587904"/>
          </a:xfrm>
        </p:spPr>
        <p:txBody>
          <a:bodyPr>
            <a:normAutofit/>
          </a:bodyPr>
          <a:lstStyle/>
          <a:p>
            <a:pPr algn="just"/>
            <a:r>
              <a:rPr lang="en-US" dirty="0"/>
              <a:t> </a:t>
            </a:r>
          </a:p>
          <a:p>
            <a:pPr algn="just"/>
            <a:r>
              <a:rPr lang="en-US" dirty="0"/>
              <a:t> </a:t>
            </a:r>
          </a:p>
          <a:p>
            <a:pPr algn="just"/>
            <a:r>
              <a:rPr lang="en-US" sz="1800" b="0" dirty="0"/>
              <a:t>We respectfully acknowledge the Kaurna, </a:t>
            </a:r>
            <a:r>
              <a:rPr lang="en-US" sz="1800" b="0" dirty="0" err="1"/>
              <a:t>Boandik</a:t>
            </a:r>
            <a:r>
              <a:rPr lang="en-US" sz="1800" b="0" dirty="0"/>
              <a:t> and </a:t>
            </a:r>
            <a:r>
              <a:rPr lang="en-US" sz="1800" b="0" dirty="0" err="1"/>
              <a:t>Barngarla</a:t>
            </a:r>
            <a:r>
              <a:rPr lang="en-US" sz="1800" b="0" dirty="0"/>
              <a:t> First Nations Peoples and their Elders past and present, who are the First Nations’ traditional owners of the land that are now home to the University of South Australia’s campuses in Adelaide, Mount Gambier and Whyalla.</a:t>
            </a:r>
          </a:p>
          <a:p>
            <a:pPr algn="just"/>
            <a:endParaRPr lang="en-US" dirty="0"/>
          </a:p>
        </p:txBody>
      </p:sp>
    </p:spTree>
    <p:extLst>
      <p:ext uri="{BB962C8B-B14F-4D97-AF65-F5344CB8AC3E}">
        <p14:creationId xmlns:p14="http://schemas.microsoft.com/office/powerpoint/2010/main" val="385488732"/>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8E3124E-ACAC-477F-B956-CFF7D3A129E5}"/>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8B21F80F-B4E7-4FEC-8D90-74634CCEC00C}"/>
              </a:ext>
            </a:extLst>
          </p:cNvPr>
          <p:cNvSpPr>
            <a:spLocks noGrp="1"/>
          </p:cNvSpPr>
          <p:nvPr>
            <p:ph type="body" sz="quarter" idx="12"/>
          </p:nvPr>
        </p:nvSpPr>
        <p:spPr/>
        <p:txBody>
          <a:bodyPr/>
          <a:lstStyle/>
          <a:p>
            <a:pPr marL="0" indent="0">
              <a:buNone/>
            </a:pPr>
            <a:r>
              <a:rPr lang="en-AU" sz="2400" dirty="0">
                <a:effectLst/>
                <a:latin typeface="Calibri" panose="020F0502020204030204" pitchFamily="34" charset="0"/>
                <a:ea typeface="Calibri" panose="020F0502020204030204" pitchFamily="34" charset="0"/>
                <a:cs typeface="Times New Roman" panose="02020603050405020304" pitchFamily="18" charset="0"/>
              </a:rPr>
              <a:t>11:00 Group Discussion – Reporting back on your re-design, ethics applications, reading of pedagogy or assessment/curriculum re-design</a:t>
            </a:r>
          </a:p>
          <a:p>
            <a:pPr marL="0" indent="0">
              <a:buNone/>
            </a:pPr>
            <a:endParaRPr lang="en-AU"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AU" sz="2400" dirty="0">
                <a:effectLst/>
                <a:latin typeface="Calibri" panose="020F0502020204030204" pitchFamily="34" charset="0"/>
                <a:ea typeface="Calibri" panose="020F0502020204030204" pitchFamily="34" charset="0"/>
                <a:cs typeface="Times New Roman" panose="02020603050405020304" pitchFamily="18" charset="0"/>
              </a:rPr>
              <a:t>What’s emerging? </a:t>
            </a:r>
          </a:p>
          <a:p>
            <a:pPr marL="0" indent="0">
              <a:buNone/>
            </a:pP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62704280"/>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8316F1C-E2F0-4061-8DDF-7D62860D069A}"/>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6270E3DB-C20E-406A-ADAC-9028FCFC1EF2}"/>
              </a:ext>
            </a:extLst>
          </p:cNvPr>
          <p:cNvSpPr>
            <a:spLocks noGrp="1"/>
          </p:cNvSpPr>
          <p:nvPr>
            <p:ph type="body" sz="quarter" idx="12"/>
          </p:nvPr>
        </p:nvSpPr>
        <p:spPr/>
        <p:txBody>
          <a:bodyPr/>
          <a:lstStyle/>
          <a:p>
            <a:pPr marL="0" indent="0">
              <a:buNone/>
            </a:pPr>
            <a:r>
              <a:rPr lang="en-AU" dirty="0"/>
              <a:t>Paula </a:t>
            </a:r>
          </a:p>
          <a:p>
            <a:pPr marL="0" indent="0">
              <a:buNone/>
            </a:pPr>
            <a:endParaRPr lang="en-AU" dirty="0"/>
          </a:p>
          <a:p>
            <a:pPr marL="0" indent="0">
              <a:buNone/>
            </a:pPr>
            <a:r>
              <a:rPr lang="en-AU" dirty="0"/>
              <a:t>How does utilising dialogic pedagogy and pedagogies of care in asynchronous delivery of courses WELF 3024 &amp; WELF 3025 build students’ weekly engagement and completion of non-compulsory, formative tasks. </a:t>
            </a:r>
            <a:endParaRPr lang="en-US" dirty="0"/>
          </a:p>
        </p:txBody>
      </p:sp>
    </p:spTree>
    <p:extLst>
      <p:ext uri="{BB962C8B-B14F-4D97-AF65-F5344CB8AC3E}">
        <p14:creationId xmlns:p14="http://schemas.microsoft.com/office/powerpoint/2010/main" val="3822851125"/>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23FA967-F157-4FD0-98AD-96BBBB256E81}"/>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428477F3-0410-4795-A2C0-66A6ACF2B1DE}"/>
              </a:ext>
            </a:extLst>
          </p:cNvPr>
          <p:cNvSpPr>
            <a:spLocks noGrp="1"/>
          </p:cNvSpPr>
          <p:nvPr>
            <p:ph type="body" sz="quarter" idx="12"/>
          </p:nvPr>
        </p:nvSpPr>
        <p:spPr/>
        <p:txBody>
          <a:bodyPr/>
          <a:lstStyle/>
          <a:p>
            <a:pPr marL="0" indent="0">
              <a:buNone/>
            </a:pPr>
            <a:r>
              <a:rPr lang="en-AU" dirty="0"/>
              <a:t>Margaret </a:t>
            </a:r>
          </a:p>
          <a:p>
            <a:pPr marL="0" indent="0">
              <a:buNone/>
            </a:pPr>
            <a:endParaRPr lang="en-AU" dirty="0"/>
          </a:p>
          <a:p>
            <a:pPr marL="0" indent="0">
              <a:buNone/>
            </a:pPr>
            <a:r>
              <a:rPr lang="en-AU" dirty="0"/>
              <a:t>How does utilising a pedagogy of care increase students engagement with the 'hard things' (i.e. anti-racism; decolonisation; complicity) and foster cultural safety for educator and students? </a:t>
            </a:r>
          </a:p>
        </p:txBody>
      </p:sp>
    </p:spTree>
    <p:extLst>
      <p:ext uri="{BB962C8B-B14F-4D97-AF65-F5344CB8AC3E}">
        <p14:creationId xmlns:p14="http://schemas.microsoft.com/office/powerpoint/2010/main" val="1950380950"/>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1B13F07-28C9-405A-9B08-B1A80D4D2FCE}"/>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883F4C61-4ADA-45A5-AE09-403A17BB50B1}"/>
              </a:ext>
            </a:extLst>
          </p:cNvPr>
          <p:cNvSpPr>
            <a:spLocks noGrp="1"/>
          </p:cNvSpPr>
          <p:nvPr>
            <p:ph type="body" sz="quarter" idx="12"/>
          </p:nvPr>
        </p:nvSpPr>
        <p:spPr/>
        <p:txBody>
          <a:bodyPr/>
          <a:lstStyle/>
          <a:p>
            <a:pPr marL="0" indent="0">
              <a:buNone/>
            </a:pPr>
            <a:r>
              <a:rPr lang="en-AU" dirty="0"/>
              <a:t>Michele </a:t>
            </a:r>
          </a:p>
          <a:p>
            <a:pPr marL="0" indent="0">
              <a:buNone/>
            </a:pPr>
            <a:endParaRPr lang="en-AU" dirty="0"/>
          </a:p>
          <a:p>
            <a:pPr marL="0" indent="0">
              <a:buNone/>
            </a:pPr>
            <a:r>
              <a:rPr lang="en-AU" dirty="0"/>
              <a:t>How does utilising transition pedagogy help foster a sense of community in a social work honours program to support student success and mitigate the feelings of being an impostor in Higher Education? </a:t>
            </a:r>
            <a:endParaRPr lang="en-US" dirty="0"/>
          </a:p>
        </p:txBody>
      </p:sp>
    </p:spTree>
    <p:extLst>
      <p:ext uri="{BB962C8B-B14F-4D97-AF65-F5344CB8AC3E}">
        <p14:creationId xmlns:p14="http://schemas.microsoft.com/office/powerpoint/2010/main" val="2644890496"/>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25D6B43-7C85-4944-A534-20DFB64750E8}"/>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F7594099-0BEA-4CF1-A472-6E4B4879A55A}"/>
              </a:ext>
            </a:extLst>
          </p:cNvPr>
          <p:cNvSpPr>
            <a:spLocks noGrp="1"/>
          </p:cNvSpPr>
          <p:nvPr>
            <p:ph type="body" sz="quarter" idx="12"/>
          </p:nvPr>
        </p:nvSpPr>
        <p:spPr/>
        <p:txBody>
          <a:bodyPr/>
          <a:lstStyle/>
          <a:p>
            <a:pPr marL="0" indent="0">
              <a:buNone/>
            </a:pPr>
            <a:r>
              <a:rPr lang="en-AU" dirty="0"/>
              <a:t>Fiona</a:t>
            </a:r>
          </a:p>
          <a:p>
            <a:pPr marL="0" indent="0">
              <a:buNone/>
            </a:pPr>
            <a:endParaRPr lang="en-AU" dirty="0"/>
          </a:p>
          <a:p>
            <a:pPr marL="0" indent="0">
              <a:buNone/>
            </a:pPr>
            <a:r>
              <a:rPr lang="en-AU" dirty="0"/>
              <a:t>In what ways can principles of intercultural and enabling pedagogies – valuing students linguistic cultural repertoires; connecting to student lifeworlds and knowledge systems – inform and improve authentic assessment design and approaches</a:t>
            </a:r>
          </a:p>
        </p:txBody>
      </p:sp>
    </p:spTree>
    <p:extLst>
      <p:ext uri="{BB962C8B-B14F-4D97-AF65-F5344CB8AC3E}">
        <p14:creationId xmlns:p14="http://schemas.microsoft.com/office/powerpoint/2010/main" val="29359140"/>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D68A3D2-C512-4E3A-8672-4B1CADC3F9C0}"/>
              </a:ext>
            </a:extLst>
          </p:cNvPr>
          <p:cNvSpPr>
            <a:spLocks noGrp="1"/>
          </p:cNvSpPr>
          <p:nvPr>
            <p:ph type="body" sz="quarter" idx="11"/>
          </p:nvPr>
        </p:nvSpPr>
        <p:spPr/>
        <p:txBody>
          <a:bodyPr/>
          <a:lstStyle/>
          <a:p>
            <a:endParaRPr lang="en-US"/>
          </a:p>
        </p:txBody>
      </p:sp>
      <p:sp>
        <p:nvSpPr>
          <p:cNvPr id="3" name="Text Placeholder 2">
            <a:extLst>
              <a:ext uri="{FF2B5EF4-FFF2-40B4-BE49-F238E27FC236}">
                <a16:creationId xmlns:a16="http://schemas.microsoft.com/office/drawing/2014/main" id="{404BD6A0-CCEB-497E-8656-D65196C231C7}"/>
              </a:ext>
            </a:extLst>
          </p:cNvPr>
          <p:cNvSpPr>
            <a:spLocks noGrp="1"/>
          </p:cNvSpPr>
          <p:nvPr>
            <p:ph type="body" sz="quarter" idx="12"/>
          </p:nvPr>
        </p:nvSpPr>
        <p:spPr/>
        <p:txBody>
          <a:bodyPr/>
          <a:lstStyle/>
          <a:p>
            <a:pPr marL="0" indent="0">
              <a:buNone/>
            </a:pPr>
            <a:r>
              <a:rPr lang="en-AU" dirty="0"/>
              <a:t>Sarah </a:t>
            </a:r>
          </a:p>
          <a:p>
            <a:pPr marL="0" indent="0">
              <a:buNone/>
            </a:pPr>
            <a:endParaRPr lang="en-AU" dirty="0"/>
          </a:p>
          <a:p>
            <a:pPr marL="0" indent="0">
              <a:buNone/>
            </a:pPr>
            <a:r>
              <a:rPr lang="en-AU" dirty="0"/>
              <a:t>How does utilising dialogic and funds of knowledge approaches in the first year Law classroom increase students' sense of belonging, contributing to better engagement, completion and rigor of assessment. </a:t>
            </a:r>
            <a:endParaRPr lang="en-US" dirty="0"/>
          </a:p>
        </p:txBody>
      </p:sp>
    </p:spTree>
    <p:extLst>
      <p:ext uri="{BB962C8B-B14F-4D97-AF65-F5344CB8AC3E}">
        <p14:creationId xmlns:p14="http://schemas.microsoft.com/office/powerpoint/2010/main" val="1460142445"/>
      </p:ext>
    </p:extLst>
  </p:cSld>
  <p:clrMapOvr>
    <a:masterClrMapping/>
  </p:clrMapOvr>
  <mc:AlternateContent xmlns:mc="http://schemas.openxmlformats.org/markup-compatibility/2006" xmlns:p14="http://schemas.microsoft.com/office/powerpoint/2010/main">
    <mc:Choice Requires="p14">
      <p:transition spd="slow" p14:dur="1500" advTm="5000">
        <p:fade/>
      </p:transition>
    </mc:Choice>
    <mc:Fallback xmlns="">
      <p:transition spd="slow" advTm="5000">
        <p:fade/>
      </p:transition>
    </mc:Fallback>
  </mc:AlternateContent>
</p:sld>
</file>

<file path=ppt/theme/theme1.xml><?xml version="1.0" encoding="utf-8"?>
<a:theme xmlns:a="http://schemas.openxmlformats.org/drawingml/2006/main" name="UniSA PPT - Bar footer">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PT template 16-9_UniSA Corporate - Bar footer" id="{9F5AD3D8-F754-44A4-AC4D-A815DC4E54A1}" vid="{25813748-2585-4D6F-8CAF-E563CA521B3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vited_Teachers xmlns="5e97e995-cb86-401e-8992-3861983dfada" xsi:nil="true"/>
    <DefaultSectionNames xmlns="5e97e995-cb86-401e-8992-3861983dfada" xsi:nil="true"/>
    <Teachers xmlns="5e97e995-cb86-401e-8992-3861983dfada">
      <UserInfo>
        <DisplayName/>
        <AccountId xsi:nil="true"/>
        <AccountType/>
      </UserInfo>
    </Teachers>
    <Is_Collaboration_Space_Locked xmlns="5e97e995-cb86-401e-8992-3861983dfada" xsi:nil="true"/>
    <CultureName xmlns="5e97e995-cb86-401e-8992-3861983dfada" xsi:nil="true"/>
    <Self_Registration_Enabled xmlns="5e97e995-cb86-401e-8992-3861983dfada" xsi:nil="true"/>
    <Student_Groups xmlns="5e97e995-cb86-401e-8992-3861983dfada">
      <UserInfo>
        <DisplayName/>
        <AccountId xsi:nil="true"/>
        <AccountType/>
      </UserInfo>
    </Student_Groups>
    <NotebookType xmlns="5e97e995-cb86-401e-8992-3861983dfada" xsi:nil="true"/>
    <AppVersion xmlns="5e97e995-cb86-401e-8992-3861983dfada" xsi:nil="true"/>
    <Invited_Students xmlns="5e97e995-cb86-401e-8992-3861983dfada" xsi:nil="true"/>
    <Has_Teacher_Only_SectionGroup xmlns="5e97e995-cb86-401e-8992-3861983dfada" xsi:nil="true"/>
    <FolderType xmlns="5e97e995-cb86-401e-8992-3861983dfada" xsi:nil="true"/>
    <Owner xmlns="5e97e995-cb86-401e-8992-3861983dfada">
      <UserInfo>
        <DisplayName/>
        <AccountId xsi:nil="true"/>
        <AccountType/>
      </UserInfo>
    </Owner>
    <Students xmlns="5e97e995-cb86-401e-8992-3861983dfada">
      <UserInfo>
        <DisplayName/>
        <AccountId xsi:nil="true"/>
        <AccountType/>
      </UserInfo>
    </Student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ADC18C3C5536B4BA82501E84EEDEDB5" ma:contentTypeVersion="24" ma:contentTypeDescription="Create a new document." ma:contentTypeScope="" ma:versionID="ee0130bcf631e088006a15af161c6419">
  <xsd:schema xmlns:xsd="http://www.w3.org/2001/XMLSchema" xmlns:xs="http://www.w3.org/2001/XMLSchema" xmlns:p="http://schemas.microsoft.com/office/2006/metadata/properties" xmlns:ns3="739ccbe4-bc42-41af-ad40-d5925bb58805" xmlns:ns4="5e97e995-cb86-401e-8992-3861983dfada" targetNamespace="http://schemas.microsoft.com/office/2006/metadata/properties" ma:root="true" ma:fieldsID="746ec5d5b1e2c9986aa954b68397d1d0" ns3:_="" ns4:_="">
    <xsd:import namespace="739ccbe4-bc42-41af-ad40-d5925bb58805"/>
    <xsd:import namespace="5e97e995-cb86-401e-8992-3861983dfada"/>
    <xsd:element name="properties">
      <xsd:complexType>
        <xsd:sequence>
          <xsd:element name="documentManagement">
            <xsd:complexType>
              <xsd:all>
                <xsd:element ref="ns3:SharedWithUsers" minOccurs="0"/>
                <xsd:element ref="ns3:SharedWithDetails" minOccurs="0"/>
                <xsd:element ref="ns3:SharingHintHash" minOccurs="0"/>
                <xsd:element ref="ns4:NotebookType" minOccurs="0"/>
                <xsd:element ref="ns4:FolderType" minOccurs="0"/>
                <xsd:element ref="ns4:Owner" minOccurs="0"/>
                <xsd:element ref="ns4:DefaultSectionNames" minOccurs="0"/>
                <xsd:element ref="ns4:CultureName" minOccurs="0"/>
                <xsd:element ref="ns4:AppVersion" minOccurs="0"/>
                <xsd:element ref="ns4:Teachers" minOccurs="0"/>
                <xsd:element ref="ns4:Students" minOccurs="0"/>
                <xsd:element ref="ns4:Student_Groups" minOccurs="0"/>
                <xsd:element ref="ns4:Invited_Teachers" minOccurs="0"/>
                <xsd:element ref="ns4:Invited_Students" minOccurs="0"/>
                <xsd:element ref="ns4:Self_Registration_Enabled" minOccurs="0"/>
                <xsd:element ref="ns4:Has_Teacher_Only_SectionGroup" minOccurs="0"/>
                <xsd:element ref="ns4:Is_Collaboration_Space_Locked"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9ccbe4-bc42-41af-ad40-d5925bb5880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e97e995-cb86-401e-8992-3861983dfada" elementFormDefault="qualified">
    <xsd:import namespace="http://schemas.microsoft.com/office/2006/documentManagement/types"/>
    <xsd:import namespace="http://schemas.microsoft.com/office/infopath/2007/PartnerControls"/>
    <xsd:element name="NotebookType" ma:index="11" nillable="true" ma:displayName="Notebook Type" ma:internalName="NotebookType">
      <xsd:simpleType>
        <xsd:restriction base="dms:Text"/>
      </xsd:simpleType>
    </xsd:element>
    <xsd:element name="FolderType" ma:index="12" nillable="true" ma:displayName="Folder Type" ma:internalName="FolderType">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4" nillable="true" ma:displayName="Default Section Names" ma:internalName="DefaultSectionNames">
      <xsd:simpleType>
        <xsd:restriction base="dms:Note">
          <xsd:maxLength value="255"/>
        </xsd:restriction>
      </xsd:simpleType>
    </xsd:element>
    <xsd:element name="CultureName" ma:index="15" nillable="true" ma:displayName="Culture Name" ma:internalName="CultureName">
      <xsd:simpleType>
        <xsd:restriction base="dms:Text"/>
      </xsd:simpleType>
    </xsd:element>
    <xsd:element name="AppVersion" ma:index="16" nillable="true" ma:displayName="App Version" ma:internalName="AppVersion">
      <xsd:simpleType>
        <xsd:restriction base="dms:Text"/>
      </xsd:simpleType>
    </xsd:element>
    <xsd:element name="Teachers" ma:index="17"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8"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9"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20" nillable="true" ma:displayName="Invited Teachers" ma:internalName="Invited_Teachers">
      <xsd:simpleType>
        <xsd:restriction base="dms:Note">
          <xsd:maxLength value="255"/>
        </xsd:restriction>
      </xsd:simpleType>
    </xsd:element>
    <xsd:element name="Invited_Students" ma:index="21" nillable="true" ma:displayName="Invited Students" ma:internalName="Invited_Students">
      <xsd:simpleType>
        <xsd:restriction base="dms:Note">
          <xsd:maxLength value="255"/>
        </xsd:restriction>
      </xsd:simpleType>
    </xsd:element>
    <xsd:element name="Self_Registration_Enabled" ma:index="22" nillable="true" ma:displayName="Self Registration Enabled" ma:internalName="Self_Registration_Enabled">
      <xsd:simpleType>
        <xsd:restriction base="dms:Boolean"/>
      </xsd:simpleType>
    </xsd:element>
    <xsd:element name="Has_Teacher_Only_SectionGroup" ma:index="23" nillable="true" ma:displayName="Has Teacher Only SectionGroup" ma:internalName="Has_Teacher_Only_SectionGroup">
      <xsd:simpleType>
        <xsd:restriction base="dms:Boolean"/>
      </xsd:simpleType>
    </xsd:element>
    <xsd:element name="Is_Collaboration_Space_Locked" ma:index="24" nillable="true" ma:displayName="Is Collaboration Space Locked" ma:internalName="Is_Collaboration_Space_Locked">
      <xsd:simpleType>
        <xsd:restriction base="dms:Boolean"/>
      </xsd:simpleType>
    </xsd:element>
    <xsd:element name="MediaServiceMetadata" ma:index="25" nillable="true" ma:displayName="MediaServiceMetadata" ma:description="" ma:hidden="true" ma:internalName="MediaServiceMetadata" ma:readOnly="true">
      <xsd:simpleType>
        <xsd:restriction base="dms:Note"/>
      </xsd:simpleType>
    </xsd:element>
    <xsd:element name="MediaServiceFastMetadata" ma:index="26" nillable="true" ma:displayName="MediaServiceFastMetadata" ma:description="" ma:hidden="true" ma:internalName="MediaServiceFastMetadata" ma:readOnly="true">
      <xsd:simpleType>
        <xsd:restriction base="dms:Note"/>
      </xsd:simpleType>
    </xsd:element>
    <xsd:element name="MediaServiceDateTaken" ma:index="27" nillable="true" ma:displayName="MediaServiceDateTaken" ma:description="" ma:hidden="true" ma:internalName="MediaServiceDateTaken" ma:readOnly="true">
      <xsd:simpleType>
        <xsd:restriction base="dms:Text"/>
      </xsd:simpleType>
    </xsd:element>
    <xsd:element name="MediaServiceAutoTags" ma:index="28" nillable="true" ma:displayName="MediaServiceAutoTags" ma:description="" ma:internalName="MediaServiceAutoTags" ma:readOnly="true">
      <xsd:simpleType>
        <xsd:restriction base="dms:Text"/>
      </xsd:simpleType>
    </xsd:element>
    <xsd:element name="MediaServiceOCR" ma:index="29" nillable="true" ma:displayName="MediaServiceOCR" ma:internalName="MediaServiceOCR" ma:readOnly="true">
      <xsd:simpleType>
        <xsd:restriction base="dms:Note">
          <xsd:maxLength value="255"/>
        </xsd:restriction>
      </xsd:simpleType>
    </xsd:element>
    <xsd:element name="MediaServiceGenerationTime" ma:index="30" nillable="true" ma:displayName="MediaServiceGenerationTime" ma:hidden="true" ma:internalName="MediaServiceGenerationTime" ma:readOnly="true">
      <xsd:simpleType>
        <xsd:restriction base="dms:Text"/>
      </xsd:simpleType>
    </xsd:element>
    <xsd:element name="MediaServiceEventHashCode" ma:index="31"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C26E445-7CE4-4246-8615-C7FCCAAEC9EF}">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739ccbe4-bc42-41af-ad40-d5925bb58805"/>
    <ds:schemaRef ds:uri="http://purl.org/dc/terms/"/>
    <ds:schemaRef ds:uri="5e97e995-cb86-401e-8992-3861983dfada"/>
    <ds:schemaRef ds:uri="http://www.w3.org/XML/1998/namespace"/>
    <ds:schemaRef ds:uri="http://purl.org/dc/dcmitype/"/>
  </ds:schemaRefs>
</ds:datastoreItem>
</file>

<file path=customXml/itemProps2.xml><?xml version="1.0" encoding="utf-8"?>
<ds:datastoreItem xmlns:ds="http://schemas.openxmlformats.org/officeDocument/2006/customXml" ds:itemID="{5E0B9122-A68E-4483-9D6B-5D4A9FC822A4}">
  <ds:schemaRefs>
    <ds:schemaRef ds:uri="5e97e995-cb86-401e-8992-3861983dfada"/>
    <ds:schemaRef ds:uri="739ccbe4-bc42-41af-ad40-d5925bb5880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6ED6CFB-4565-4EBD-BC27-3050874D64D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3454</TotalTime>
  <Words>452</Words>
  <Application>Microsoft Office PowerPoint</Application>
  <PresentationFormat>On-screen Show (16:9)</PresentationFormat>
  <Paragraphs>61</Paragraphs>
  <Slides>14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Altis UniSA</vt:lpstr>
      <vt:lpstr>Arial</vt:lpstr>
      <vt:lpstr>Calibri</vt:lpstr>
      <vt:lpstr>Times New Roman</vt:lpstr>
      <vt:lpstr>UniSA PPT - Bar footer</vt:lpstr>
      <vt:lpstr>Researching While Teaching Series  Workshop #5 Re-design Pedagogy  Doing the Action Research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Nita Haubrich</dc:creator>
  <cp:lastModifiedBy>Sarah Hattam</cp:lastModifiedBy>
  <cp:revision>568</cp:revision>
  <cp:lastPrinted>2022-05-19T01:44:21Z</cp:lastPrinted>
  <dcterms:created xsi:type="dcterms:W3CDTF">2019-06-17T22:49:35Z</dcterms:created>
  <dcterms:modified xsi:type="dcterms:W3CDTF">2022-07-22T00:18:32Z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0x0101002ADC18C3C5536B4BA82501E84EEDEDB5</vt:lpwstr>
  </property>
</Properties>
</file>