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89" r:id="rId4"/>
    <p:sldId id="290" r:id="rId5"/>
    <p:sldId id="260" r:id="rId6"/>
    <p:sldId id="283" r:id="rId7"/>
    <p:sldId id="264" r:id="rId8"/>
    <p:sldId id="280" r:id="rId9"/>
    <p:sldId id="259" r:id="rId10"/>
    <p:sldId id="261" r:id="rId11"/>
    <p:sldId id="266" r:id="rId12"/>
    <p:sldId id="268" r:id="rId13"/>
    <p:sldId id="271" r:id="rId14"/>
    <p:sldId id="272" r:id="rId15"/>
    <p:sldId id="285" r:id="rId16"/>
    <p:sldId id="284" r:id="rId17"/>
    <p:sldId id="265" r:id="rId18"/>
    <p:sldId id="279" r:id="rId19"/>
    <p:sldId id="276" r:id="rId20"/>
    <p:sldId id="288" r:id="rId21"/>
    <p:sldId id="277" r:id="rId22"/>
    <p:sldId id="287" r:id="rId23"/>
    <p:sldId id="274" r:id="rId24"/>
    <p:sldId id="270" r:id="rId25"/>
    <p:sldId id="286" r:id="rId26"/>
    <p:sldId id="263" r:id="rId2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99"/>
    <a:srgbClr val="054A89"/>
    <a:srgbClr val="67AB50"/>
    <a:srgbClr val="4F81B5"/>
    <a:srgbClr val="70B6AD"/>
    <a:srgbClr val="CE3D62"/>
    <a:srgbClr val="CE4B7F"/>
    <a:srgbClr val="7876DF"/>
    <a:srgbClr val="8FCACC"/>
    <a:srgbClr val="EC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EA46F7-BBA0-4AE3-BBA4-DE4109B12CFA}" v="1" dt="2025-03-14T00:48:29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1" autoAdjust="0"/>
    <p:restoredTop sz="50000" autoAdjust="0"/>
  </p:normalViewPr>
  <p:slideViewPr>
    <p:cSldViewPr snapToGrid="0" snapToObjects="1">
      <p:cViewPr varScale="1">
        <p:scale>
          <a:sx n="84" d="100"/>
          <a:sy n="84" d="100"/>
        </p:scale>
        <p:origin x="576" y="5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Jonnek" userId="dc0fb4ea-899f-4f79-ae86-c063656d410e" providerId="ADAL" clId="{64417497-D03D-407A-AF64-DB2AA8A53EB2}"/>
    <pc:docChg chg="custSel delSld modSld">
      <pc:chgData name="Emma Jonnek" userId="dc0fb4ea-899f-4f79-ae86-c063656d410e" providerId="ADAL" clId="{64417497-D03D-407A-AF64-DB2AA8A53EB2}" dt="2024-11-21T02:05:14.499" v="66" actId="2696"/>
      <pc:docMkLst>
        <pc:docMk/>
      </pc:docMkLst>
      <pc:sldChg chg="modSp mod">
        <pc:chgData name="Emma Jonnek" userId="dc0fb4ea-899f-4f79-ae86-c063656d410e" providerId="ADAL" clId="{64417497-D03D-407A-AF64-DB2AA8A53EB2}" dt="2024-11-06T03:31:21.514" v="15" actId="1076"/>
        <pc:sldMkLst>
          <pc:docMk/>
          <pc:sldMk cId="2665626125" sldId="259"/>
        </pc:sldMkLst>
        <pc:spChg chg="mod">
          <ac:chgData name="Emma Jonnek" userId="dc0fb4ea-899f-4f79-ae86-c063656d410e" providerId="ADAL" clId="{64417497-D03D-407A-AF64-DB2AA8A53EB2}" dt="2024-11-06T03:31:21.514" v="15" actId="1076"/>
          <ac:spMkLst>
            <pc:docMk/>
            <pc:sldMk cId="2665626125" sldId="259"/>
            <ac:spMk id="4" creationId="{55B4B981-076F-F948-8891-C7C0D49B2DC2}"/>
          </ac:spMkLst>
        </pc:spChg>
      </pc:sldChg>
      <pc:sldChg chg="modSp mod">
        <pc:chgData name="Emma Jonnek" userId="dc0fb4ea-899f-4f79-ae86-c063656d410e" providerId="ADAL" clId="{64417497-D03D-407A-AF64-DB2AA8A53EB2}" dt="2024-11-06T03:33:18.144" v="19" actId="20577"/>
        <pc:sldMkLst>
          <pc:docMk/>
          <pc:sldMk cId="3072714728" sldId="268"/>
        </pc:sldMkLst>
        <pc:spChg chg="mod">
          <ac:chgData name="Emma Jonnek" userId="dc0fb4ea-899f-4f79-ae86-c063656d410e" providerId="ADAL" clId="{64417497-D03D-407A-AF64-DB2AA8A53EB2}" dt="2024-11-06T03:33:18.144" v="19" actId="20577"/>
          <ac:spMkLst>
            <pc:docMk/>
            <pc:sldMk cId="3072714728" sldId="268"/>
            <ac:spMk id="2" creationId="{A61C1C92-BF62-4B8C-96E8-5B9A7B976A85}"/>
          </ac:spMkLst>
        </pc:spChg>
      </pc:sldChg>
      <pc:sldChg chg="modSp mod">
        <pc:chgData name="Emma Jonnek" userId="dc0fb4ea-899f-4f79-ae86-c063656d410e" providerId="ADAL" clId="{64417497-D03D-407A-AF64-DB2AA8A53EB2}" dt="2024-11-06T03:34:11.050" v="25" actId="20577"/>
        <pc:sldMkLst>
          <pc:docMk/>
          <pc:sldMk cId="2221905409" sldId="272"/>
        </pc:sldMkLst>
        <pc:spChg chg="mod">
          <ac:chgData name="Emma Jonnek" userId="dc0fb4ea-899f-4f79-ae86-c063656d410e" providerId="ADAL" clId="{64417497-D03D-407A-AF64-DB2AA8A53EB2}" dt="2024-11-06T03:34:11.050" v="25" actId="20577"/>
          <ac:spMkLst>
            <pc:docMk/>
            <pc:sldMk cId="2221905409" sldId="272"/>
            <ac:spMk id="4" creationId="{EBA8EA1F-30A8-9329-D29C-3E3106353059}"/>
          </ac:spMkLst>
        </pc:spChg>
      </pc:sldChg>
      <pc:sldChg chg="modSp mod">
        <pc:chgData name="Emma Jonnek" userId="dc0fb4ea-899f-4f79-ae86-c063656d410e" providerId="ADAL" clId="{64417497-D03D-407A-AF64-DB2AA8A53EB2}" dt="2024-11-06T04:14:58.677" v="53" actId="20577"/>
        <pc:sldMkLst>
          <pc:docMk/>
          <pc:sldMk cId="1920092750" sldId="277"/>
        </pc:sldMkLst>
        <pc:spChg chg="mod">
          <ac:chgData name="Emma Jonnek" userId="dc0fb4ea-899f-4f79-ae86-c063656d410e" providerId="ADAL" clId="{64417497-D03D-407A-AF64-DB2AA8A53EB2}" dt="2024-11-06T04:14:58.677" v="53" actId="20577"/>
          <ac:spMkLst>
            <pc:docMk/>
            <pc:sldMk cId="1920092750" sldId="277"/>
            <ac:spMk id="3" creationId="{9308B82C-5615-4B7C-9464-4A83F0BBDA2E}"/>
          </ac:spMkLst>
        </pc:spChg>
      </pc:sldChg>
      <pc:sldChg chg="modSp del mod">
        <pc:chgData name="Emma Jonnek" userId="dc0fb4ea-899f-4f79-ae86-c063656d410e" providerId="ADAL" clId="{64417497-D03D-407A-AF64-DB2AA8A53EB2}" dt="2024-11-21T02:05:14.499" v="66" actId="2696"/>
        <pc:sldMkLst>
          <pc:docMk/>
          <pc:sldMk cId="4274070003" sldId="278"/>
        </pc:sldMkLst>
        <pc:spChg chg="mod">
          <ac:chgData name="Emma Jonnek" userId="dc0fb4ea-899f-4f79-ae86-c063656d410e" providerId="ADAL" clId="{64417497-D03D-407A-AF64-DB2AA8A53EB2}" dt="2024-11-06T04:17:41.803" v="59" actId="1076"/>
          <ac:spMkLst>
            <pc:docMk/>
            <pc:sldMk cId="4274070003" sldId="278"/>
            <ac:spMk id="4" creationId="{EBA8EA1F-30A8-9329-D29C-3E3106353059}"/>
          </ac:spMkLst>
        </pc:spChg>
        <pc:spChg chg="mod">
          <ac:chgData name="Emma Jonnek" userId="dc0fb4ea-899f-4f79-ae86-c063656d410e" providerId="ADAL" clId="{64417497-D03D-407A-AF64-DB2AA8A53EB2}" dt="2024-11-06T04:44:24.484" v="65" actId="20577"/>
          <ac:spMkLst>
            <pc:docMk/>
            <pc:sldMk cId="4274070003" sldId="278"/>
            <ac:spMk id="6" creationId="{8C6A56CF-FBF9-B5E1-856C-2E7D1B222872}"/>
          </ac:spMkLst>
        </pc:spChg>
      </pc:sldChg>
      <pc:sldChg chg="addSp delSp modSp mod">
        <pc:chgData name="Emma Jonnek" userId="dc0fb4ea-899f-4f79-ae86-c063656d410e" providerId="ADAL" clId="{64417497-D03D-407A-AF64-DB2AA8A53EB2}" dt="2024-11-06T04:38:05.475" v="64" actId="1076"/>
        <pc:sldMkLst>
          <pc:docMk/>
          <pc:sldMk cId="1100863550" sldId="284"/>
        </pc:sldMkLst>
        <pc:spChg chg="add mod">
          <ac:chgData name="Emma Jonnek" userId="dc0fb4ea-899f-4f79-ae86-c063656d410e" providerId="ADAL" clId="{64417497-D03D-407A-AF64-DB2AA8A53EB2}" dt="2024-11-06T04:38:05.475" v="64" actId="1076"/>
          <ac:spMkLst>
            <pc:docMk/>
            <pc:sldMk cId="1100863550" sldId="284"/>
            <ac:spMk id="3" creationId="{B1DCFD04-7B17-5B79-C34C-A07E5E511639}"/>
          </ac:spMkLst>
        </pc:spChg>
        <pc:spChg chg="del mod">
          <ac:chgData name="Emma Jonnek" userId="dc0fb4ea-899f-4f79-ae86-c063656d410e" providerId="ADAL" clId="{64417497-D03D-407A-AF64-DB2AA8A53EB2}" dt="2024-11-06T04:37:58.156" v="62" actId="478"/>
          <ac:spMkLst>
            <pc:docMk/>
            <pc:sldMk cId="1100863550" sldId="284"/>
            <ac:spMk id="12" creationId="{63137CB6-378D-52F2-7242-F972F416F613}"/>
          </ac:spMkLst>
        </pc:spChg>
        <pc:picChg chg="add mod">
          <ac:chgData name="Emma Jonnek" userId="dc0fb4ea-899f-4f79-ae86-c063656d410e" providerId="ADAL" clId="{64417497-D03D-407A-AF64-DB2AA8A53EB2}" dt="2024-11-06T04:37:55.341" v="61"/>
          <ac:picMkLst>
            <pc:docMk/>
            <pc:sldMk cId="1100863550" sldId="284"/>
            <ac:picMk id="2" creationId="{2EF1F5D6-1F76-A0EF-CD2A-7BE7CC59E644}"/>
          </ac:picMkLst>
        </pc:picChg>
        <pc:picChg chg="del mod">
          <ac:chgData name="Emma Jonnek" userId="dc0fb4ea-899f-4f79-ae86-c063656d410e" providerId="ADAL" clId="{64417497-D03D-407A-AF64-DB2AA8A53EB2}" dt="2024-11-06T04:37:55.024" v="60" actId="478"/>
          <ac:picMkLst>
            <pc:docMk/>
            <pc:sldMk cId="1100863550" sldId="284"/>
            <ac:picMk id="8" creationId="{D95672E7-BCF3-7D54-6712-5FB305A0CE9A}"/>
          </ac:picMkLst>
        </pc:picChg>
      </pc:sldChg>
      <pc:sldChg chg="addSp delSp modSp mod">
        <pc:chgData name="Emma Jonnek" userId="dc0fb4ea-899f-4f79-ae86-c063656d410e" providerId="ADAL" clId="{64417497-D03D-407A-AF64-DB2AA8A53EB2}" dt="2024-11-06T03:28:32.353" v="3" actId="1076"/>
        <pc:sldMkLst>
          <pc:docMk/>
          <pc:sldMk cId="4165704438" sldId="290"/>
        </pc:sldMkLst>
        <pc:picChg chg="del">
          <ac:chgData name="Emma Jonnek" userId="dc0fb4ea-899f-4f79-ae86-c063656d410e" providerId="ADAL" clId="{64417497-D03D-407A-AF64-DB2AA8A53EB2}" dt="2024-11-06T03:28:28.208" v="0" actId="478"/>
          <ac:picMkLst>
            <pc:docMk/>
            <pc:sldMk cId="4165704438" sldId="290"/>
            <ac:picMk id="2" creationId="{D2A30A94-D3C5-8333-FFF0-DC851451DF6B}"/>
          </ac:picMkLst>
        </pc:picChg>
        <pc:picChg chg="add mod">
          <ac:chgData name="Emma Jonnek" userId="dc0fb4ea-899f-4f79-ae86-c063656d410e" providerId="ADAL" clId="{64417497-D03D-407A-AF64-DB2AA8A53EB2}" dt="2024-11-06T03:28:32.353" v="3" actId="1076"/>
          <ac:picMkLst>
            <pc:docMk/>
            <pc:sldMk cId="4165704438" sldId="290"/>
            <ac:picMk id="4" creationId="{2E0FF89B-3E24-584A-BA97-F6A504F7CCC0}"/>
          </ac:picMkLst>
        </pc:picChg>
      </pc:sldChg>
    </pc:docChg>
  </pc:docChgLst>
  <pc:docChgLst>
    <pc:chgData name="Emma Jonnek" userId="dc0fb4ea-899f-4f79-ae86-c063656d410e" providerId="ADAL" clId="{86EE999B-7695-45D1-BF03-7CCBE407377E}"/>
    <pc:docChg chg="custSel addSld modSld">
      <pc:chgData name="Emma Jonnek" userId="dc0fb4ea-899f-4f79-ae86-c063656d410e" providerId="ADAL" clId="{86EE999B-7695-45D1-BF03-7CCBE407377E}" dt="2024-10-02T00:39:00.212" v="86" actId="1076"/>
      <pc:docMkLst>
        <pc:docMk/>
      </pc:docMkLst>
      <pc:sldChg chg="delSp mod">
        <pc:chgData name="Emma Jonnek" userId="dc0fb4ea-899f-4f79-ae86-c063656d410e" providerId="ADAL" clId="{86EE999B-7695-45D1-BF03-7CCBE407377E}" dt="2024-09-27T01:45:39.147" v="1" actId="478"/>
        <pc:sldMkLst>
          <pc:docMk/>
          <pc:sldMk cId="4206137069" sldId="256"/>
        </pc:sldMkLst>
        <pc:picChg chg="del">
          <ac:chgData name="Emma Jonnek" userId="dc0fb4ea-899f-4f79-ae86-c063656d410e" providerId="ADAL" clId="{86EE999B-7695-45D1-BF03-7CCBE407377E}" dt="2024-09-27T01:45:39.147" v="1" actId="478"/>
          <ac:picMkLst>
            <pc:docMk/>
            <pc:sldMk cId="4206137069" sldId="256"/>
            <ac:picMk id="1026" creationId="{CE6B252F-F2E3-D9C7-1863-A5594A18FC68}"/>
          </ac:picMkLst>
        </pc:picChg>
      </pc:sldChg>
      <pc:sldChg chg="modSp mod">
        <pc:chgData name="Emma Jonnek" userId="dc0fb4ea-899f-4f79-ae86-c063656d410e" providerId="ADAL" clId="{86EE999B-7695-45D1-BF03-7CCBE407377E}" dt="2024-10-01T10:59:34.556" v="79" actId="20577"/>
        <pc:sldMkLst>
          <pc:docMk/>
          <pc:sldMk cId="2665626125" sldId="259"/>
        </pc:sldMkLst>
        <pc:spChg chg="mod">
          <ac:chgData name="Emma Jonnek" userId="dc0fb4ea-899f-4f79-ae86-c063656d410e" providerId="ADAL" clId="{86EE999B-7695-45D1-BF03-7CCBE407377E}" dt="2024-10-01T10:59:34.556" v="79" actId="20577"/>
          <ac:spMkLst>
            <pc:docMk/>
            <pc:sldMk cId="2665626125" sldId="259"/>
            <ac:spMk id="4" creationId="{55B4B981-076F-F948-8891-C7C0D49B2DC2}"/>
          </ac:spMkLst>
        </pc:spChg>
      </pc:sldChg>
      <pc:sldChg chg="modSp mod">
        <pc:chgData name="Emma Jonnek" userId="dc0fb4ea-899f-4f79-ae86-c063656d410e" providerId="ADAL" clId="{86EE999B-7695-45D1-BF03-7CCBE407377E}" dt="2024-10-01T06:28:59.567" v="13" actId="20577"/>
        <pc:sldMkLst>
          <pc:docMk/>
          <pc:sldMk cId="3294382710" sldId="260"/>
        </pc:sldMkLst>
        <pc:spChg chg="mod">
          <ac:chgData name="Emma Jonnek" userId="dc0fb4ea-899f-4f79-ae86-c063656d410e" providerId="ADAL" clId="{86EE999B-7695-45D1-BF03-7CCBE407377E}" dt="2024-10-01T06:28:59.567" v="13" actId="20577"/>
          <ac:spMkLst>
            <pc:docMk/>
            <pc:sldMk cId="3294382710" sldId="260"/>
            <ac:spMk id="7" creationId="{3DE2656C-4F17-8EFE-6774-161B5E66BBB5}"/>
          </ac:spMkLst>
        </pc:spChg>
      </pc:sldChg>
      <pc:sldChg chg="modSp mod">
        <pc:chgData name="Emma Jonnek" userId="dc0fb4ea-899f-4f79-ae86-c063656d410e" providerId="ADAL" clId="{86EE999B-7695-45D1-BF03-7CCBE407377E}" dt="2024-10-01T10:59:13.456" v="53"/>
        <pc:sldMkLst>
          <pc:docMk/>
          <pc:sldMk cId="2915191960" sldId="264"/>
        </pc:sldMkLst>
        <pc:spChg chg="mod">
          <ac:chgData name="Emma Jonnek" userId="dc0fb4ea-899f-4f79-ae86-c063656d410e" providerId="ADAL" clId="{86EE999B-7695-45D1-BF03-7CCBE407377E}" dt="2024-10-01T10:59:13.456" v="53"/>
          <ac:spMkLst>
            <pc:docMk/>
            <pc:sldMk cId="2915191960" sldId="264"/>
            <ac:spMk id="6" creationId="{E6588CA8-A552-68E1-1C04-A3F93DB551DE}"/>
          </ac:spMkLst>
        </pc:spChg>
      </pc:sldChg>
      <pc:sldChg chg="addSp delSp modSp mod">
        <pc:chgData name="Emma Jonnek" userId="dc0fb4ea-899f-4f79-ae86-c063656d410e" providerId="ADAL" clId="{86EE999B-7695-45D1-BF03-7CCBE407377E}" dt="2024-10-02T00:39:00.212" v="86" actId="1076"/>
        <pc:sldMkLst>
          <pc:docMk/>
          <pc:sldMk cId="2271675217" sldId="265"/>
        </pc:sldMkLst>
        <pc:picChg chg="add mod">
          <ac:chgData name="Emma Jonnek" userId="dc0fb4ea-899f-4f79-ae86-c063656d410e" providerId="ADAL" clId="{86EE999B-7695-45D1-BF03-7CCBE407377E}" dt="2024-10-02T00:39:00.212" v="86" actId="1076"/>
          <ac:picMkLst>
            <pc:docMk/>
            <pc:sldMk cId="2271675217" sldId="265"/>
            <ac:picMk id="2" creationId="{086565F8-3353-4BCE-CFF2-7BDE98ADC554}"/>
          </ac:picMkLst>
        </pc:picChg>
        <pc:picChg chg="del">
          <ac:chgData name="Emma Jonnek" userId="dc0fb4ea-899f-4f79-ae86-c063656d410e" providerId="ADAL" clId="{86EE999B-7695-45D1-BF03-7CCBE407377E}" dt="2024-10-02T00:38:58.277" v="84" actId="478"/>
          <ac:picMkLst>
            <pc:docMk/>
            <pc:sldMk cId="2271675217" sldId="265"/>
            <ac:picMk id="9" creationId="{D66EED43-6E91-930F-F8E4-ECC30F7355E2}"/>
          </ac:picMkLst>
        </pc:picChg>
      </pc:sldChg>
      <pc:sldChg chg="modSp mod">
        <pc:chgData name="Emma Jonnek" userId="dc0fb4ea-899f-4f79-ae86-c063656d410e" providerId="ADAL" clId="{86EE999B-7695-45D1-BF03-7CCBE407377E}" dt="2024-10-01T10:58:55.963" v="52" actId="20577"/>
        <pc:sldMkLst>
          <pc:docMk/>
          <pc:sldMk cId="2172210983" sldId="270"/>
        </pc:sldMkLst>
        <pc:spChg chg="mod">
          <ac:chgData name="Emma Jonnek" userId="dc0fb4ea-899f-4f79-ae86-c063656d410e" providerId="ADAL" clId="{86EE999B-7695-45D1-BF03-7CCBE407377E}" dt="2024-10-01T10:58:55.963" v="52" actId="20577"/>
          <ac:spMkLst>
            <pc:docMk/>
            <pc:sldMk cId="2172210983" sldId="270"/>
            <ac:spMk id="2" creationId="{A61C1C92-BF62-4B8C-96E8-5B9A7B976A85}"/>
          </ac:spMkLst>
        </pc:spChg>
      </pc:sldChg>
      <pc:sldChg chg="addSp delSp modSp mod">
        <pc:chgData name="Emma Jonnek" userId="dc0fb4ea-899f-4f79-ae86-c063656d410e" providerId="ADAL" clId="{86EE999B-7695-45D1-BF03-7CCBE407377E}" dt="2024-10-01T00:38:51.866" v="11"/>
        <pc:sldMkLst>
          <pc:docMk/>
          <pc:sldMk cId="2221905409" sldId="272"/>
        </pc:sldMkLst>
        <pc:picChg chg="add mod">
          <ac:chgData name="Emma Jonnek" userId="dc0fb4ea-899f-4f79-ae86-c063656d410e" providerId="ADAL" clId="{86EE999B-7695-45D1-BF03-7CCBE407377E}" dt="2024-10-01T00:38:51.866" v="11"/>
          <ac:picMkLst>
            <pc:docMk/>
            <pc:sldMk cId="2221905409" sldId="272"/>
            <ac:picMk id="2" creationId="{A5338E9B-4E31-1110-3A6A-3FA9DD67F4BE}"/>
          </ac:picMkLst>
        </pc:picChg>
        <pc:picChg chg="del">
          <ac:chgData name="Emma Jonnek" userId="dc0fb4ea-899f-4f79-ae86-c063656d410e" providerId="ADAL" clId="{86EE999B-7695-45D1-BF03-7CCBE407377E}" dt="2024-10-01T00:38:51.583" v="10" actId="478"/>
          <ac:picMkLst>
            <pc:docMk/>
            <pc:sldMk cId="2221905409" sldId="272"/>
            <ac:picMk id="5" creationId="{FE6FA9EB-CEFE-DA5F-F4F6-6A036B8B3C3F}"/>
          </ac:picMkLst>
        </pc:picChg>
      </pc:sldChg>
      <pc:sldChg chg="addSp delSp modSp mod">
        <pc:chgData name="Emma Jonnek" userId="dc0fb4ea-899f-4f79-ae86-c063656d410e" providerId="ADAL" clId="{86EE999B-7695-45D1-BF03-7CCBE407377E}" dt="2024-10-01T00:30:29.515" v="9"/>
        <pc:sldMkLst>
          <pc:docMk/>
          <pc:sldMk cId="218077875" sldId="280"/>
        </pc:sldMkLst>
        <pc:picChg chg="add mod">
          <ac:chgData name="Emma Jonnek" userId="dc0fb4ea-899f-4f79-ae86-c063656d410e" providerId="ADAL" clId="{86EE999B-7695-45D1-BF03-7CCBE407377E}" dt="2024-10-01T00:30:29.515" v="9"/>
          <ac:picMkLst>
            <pc:docMk/>
            <pc:sldMk cId="218077875" sldId="280"/>
            <ac:picMk id="2" creationId="{7768293C-F0E8-32BF-2F58-DB2FBECAB1E6}"/>
          </ac:picMkLst>
        </pc:picChg>
        <pc:picChg chg="del">
          <ac:chgData name="Emma Jonnek" userId="dc0fb4ea-899f-4f79-ae86-c063656d410e" providerId="ADAL" clId="{86EE999B-7695-45D1-BF03-7CCBE407377E}" dt="2024-10-01T00:30:29.017" v="8" actId="478"/>
          <ac:picMkLst>
            <pc:docMk/>
            <pc:sldMk cId="218077875" sldId="280"/>
            <ac:picMk id="5" creationId="{4410494D-C885-6F4C-5450-155CD17BE259}"/>
          </ac:picMkLst>
        </pc:picChg>
      </pc:sldChg>
      <pc:sldChg chg="modSp mod">
        <pc:chgData name="Emma Jonnek" userId="dc0fb4ea-899f-4f79-ae86-c063656d410e" providerId="ADAL" clId="{86EE999B-7695-45D1-BF03-7CCBE407377E}" dt="2024-10-02T00:38:44.203" v="83" actId="14100"/>
        <pc:sldMkLst>
          <pc:docMk/>
          <pc:sldMk cId="3383093581" sldId="285"/>
        </pc:sldMkLst>
        <pc:spChg chg="mod">
          <ac:chgData name="Emma Jonnek" userId="dc0fb4ea-899f-4f79-ae86-c063656d410e" providerId="ADAL" clId="{86EE999B-7695-45D1-BF03-7CCBE407377E}" dt="2024-10-02T00:38:44.203" v="83" actId="14100"/>
          <ac:spMkLst>
            <pc:docMk/>
            <pc:sldMk cId="3383093581" sldId="285"/>
            <ac:spMk id="4" creationId="{EBA8EA1F-30A8-9329-D29C-3E3106353059}"/>
          </ac:spMkLst>
        </pc:spChg>
        <pc:picChg chg="mod">
          <ac:chgData name="Emma Jonnek" userId="dc0fb4ea-899f-4f79-ae86-c063656d410e" providerId="ADAL" clId="{86EE999B-7695-45D1-BF03-7CCBE407377E}" dt="2024-10-02T00:38:42.198" v="82" actId="14100"/>
          <ac:picMkLst>
            <pc:docMk/>
            <pc:sldMk cId="3383093581" sldId="285"/>
            <ac:picMk id="3" creationId="{F4C50D08-A747-1930-50AE-31FEDD1F7047}"/>
          </ac:picMkLst>
        </pc:picChg>
      </pc:sldChg>
      <pc:sldChg chg="addSp delSp modSp mod">
        <pc:chgData name="Emma Jonnek" userId="dc0fb4ea-899f-4f79-ae86-c063656d410e" providerId="ADAL" clId="{86EE999B-7695-45D1-BF03-7CCBE407377E}" dt="2024-09-27T04:17:20.106" v="7" actId="113"/>
        <pc:sldMkLst>
          <pc:docMk/>
          <pc:sldMk cId="752364043" sldId="286"/>
        </pc:sldMkLst>
        <pc:spChg chg="add mod">
          <ac:chgData name="Emma Jonnek" userId="dc0fb4ea-899f-4f79-ae86-c063656d410e" providerId="ADAL" clId="{86EE999B-7695-45D1-BF03-7CCBE407377E}" dt="2024-09-27T04:17:20.106" v="7" actId="113"/>
          <ac:spMkLst>
            <pc:docMk/>
            <pc:sldMk cId="752364043" sldId="286"/>
            <ac:spMk id="2" creationId="{60C549CF-D129-E885-5C51-2F799721834E}"/>
          </ac:spMkLst>
        </pc:spChg>
        <pc:spChg chg="del mod">
          <ac:chgData name="Emma Jonnek" userId="dc0fb4ea-899f-4f79-ae86-c063656d410e" providerId="ADAL" clId="{86EE999B-7695-45D1-BF03-7CCBE407377E}" dt="2024-09-27T04:17:10.868" v="3" actId="478"/>
          <ac:spMkLst>
            <pc:docMk/>
            <pc:sldMk cId="752364043" sldId="286"/>
            <ac:spMk id="4" creationId="{ADEDA892-C74D-0217-3321-EF74090CA87C}"/>
          </ac:spMkLst>
        </pc:spChg>
        <pc:spChg chg="mod">
          <ac:chgData name="Emma Jonnek" userId="dc0fb4ea-899f-4f79-ae86-c063656d410e" providerId="ADAL" clId="{86EE999B-7695-45D1-BF03-7CCBE407377E}" dt="2024-09-27T04:17:16.185" v="6" actId="1076"/>
          <ac:spMkLst>
            <pc:docMk/>
            <pc:sldMk cId="752364043" sldId="286"/>
            <ac:spMk id="15" creationId="{54319923-1B54-6E74-7D12-88A996D2A341}"/>
          </ac:spMkLst>
        </pc:spChg>
      </pc:sldChg>
      <pc:sldChg chg="modSp mod">
        <pc:chgData name="Emma Jonnek" userId="dc0fb4ea-899f-4f79-ae86-c063656d410e" providerId="ADAL" clId="{86EE999B-7695-45D1-BF03-7CCBE407377E}" dt="2024-09-26T23:08:24.706" v="0" actId="20577"/>
        <pc:sldMkLst>
          <pc:docMk/>
          <pc:sldMk cId="2028939274" sldId="288"/>
        </pc:sldMkLst>
        <pc:spChg chg="mod">
          <ac:chgData name="Emma Jonnek" userId="dc0fb4ea-899f-4f79-ae86-c063656d410e" providerId="ADAL" clId="{86EE999B-7695-45D1-BF03-7CCBE407377E}" dt="2024-09-26T23:08:24.706" v="0" actId="20577"/>
          <ac:spMkLst>
            <pc:docMk/>
            <pc:sldMk cId="2028939274" sldId="288"/>
            <ac:spMk id="3" creationId="{F99810D8-9D17-852C-3D1E-EB5ECD920701}"/>
          </ac:spMkLst>
        </pc:spChg>
      </pc:sldChg>
      <pc:sldChg chg="addSp delSp modSp add mod">
        <pc:chgData name="Emma Jonnek" userId="dc0fb4ea-899f-4f79-ae86-c063656d410e" providerId="ADAL" clId="{86EE999B-7695-45D1-BF03-7CCBE407377E}" dt="2024-10-01T10:58:27.337" v="17"/>
        <pc:sldMkLst>
          <pc:docMk/>
          <pc:sldMk cId="4165704438" sldId="290"/>
        </pc:sldMkLst>
        <pc:picChg chg="add mod">
          <ac:chgData name="Emma Jonnek" userId="dc0fb4ea-899f-4f79-ae86-c063656d410e" providerId="ADAL" clId="{86EE999B-7695-45D1-BF03-7CCBE407377E}" dt="2024-10-01T10:58:27.337" v="17"/>
          <ac:picMkLst>
            <pc:docMk/>
            <pc:sldMk cId="4165704438" sldId="290"/>
            <ac:picMk id="2" creationId="{D2A30A94-D3C5-8333-FFF0-DC851451DF6B}"/>
          </ac:picMkLst>
        </pc:picChg>
        <pc:picChg chg="del">
          <ac:chgData name="Emma Jonnek" userId="dc0fb4ea-899f-4f79-ae86-c063656d410e" providerId="ADAL" clId="{86EE999B-7695-45D1-BF03-7CCBE407377E}" dt="2024-10-01T10:58:21.829" v="16" actId="478"/>
          <ac:picMkLst>
            <pc:docMk/>
            <pc:sldMk cId="4165704438" sldId="290"/>
            <ac:picMk id="25" creationId="{404D0B83-A715-C888-10CB-D42832300B0B}"/>
          </ac:picMkLst>
        </pc:picChg>
        <pc:picChg chg="del">
          <ac:chgData name="Emma Jonnek" userId="dc0fb4ea-899f-4f79-ae86-c063656d410e" providerId="ADAL" clId="{86EE999B-7695-45D1-BF03-7CCBE407377E}" dt="2024-10-01T10:58:21.377" v="15" actId="478"/>
          <ac:picMkLst>
            <pc:docMk/>
            <pc:sldMk cId="4165704438" sldId="290"/>
            <ac:picMk id="27" creationId="{98F1FC64-56AD-61A5-1011-12B066011D1D}"/>
          </ac:picMkLst>
        </pc:picChg>
      </pc:sldChg>
    </pc:docChg>
  </pc:docChgLst>
  <pc:docChgLst>
    <pc:chgData name="Emma Jonnek" userId="dc0fb4ea-899f-4f79-ae86-c063656d410e" providerId="ADAL" clId="{421DF0B7-9F8D-42A8-BA7E-981C9BCC9661}"/>
    <pc:docChg chg="undo custSel addSld delSld modSld sldOrd">
      <pc:chgData name="Emma Jonnek" userId="dc0fb4ea-899f-4f79-ae86-c063656d410e" providerId="ADAL" clId="{421DF0B7-9F8D-42A8-BA7E-981C9BCC9661}" dt="2024-09-26T23:03:37.308" v="4363" actId="1076"/>
      <pc:docMkLst>
        <pc:docMk/>
      </pc:docMkLst>
      <pc:sldChg chg="addSp delSp modSp mod">
        <pc:chgData name="Emma Jonnek" userId="dc0fb4ea-899f-4f79-ae86-c063656d410e" providerId="ADAL" clId="{421DF0B7-9F8D-42A8-BA7E-981C9BCC9661}" dt="2024-09-26T23:03:37.308" v="4363" actId="1076"/>
        <pc:sldMkLst>
          <pc:docMk/>
          <pc:sldMk cId="4206137069" sldId="256"/>
        </pc:sldMkLst>
        <pc:spChg chg="add mod">
          <ac:chgData name="Emma Jonnek" userId="dc0fb4ea-899f-4f79-ae86-c063656d410e" providerId="ADAL" clId="{421DF0B7-9F8D-42A8-BA7E-981C9BCC9661}" dt="2024-09-26T23:03:37.308" v="4363" actId="1076"/>
          <ac:spMkLst>
            <pc:docMk/>
            <pc:sldMk cId="4206137069" sldId="256"/>
            <ac:spMk id="2" creationId="{0775BB85-C1B5-9C18-AA8D-44B0DBA54A94}"/>
          </ac:spMkLst>
        </pc:spChg>
        <pc:graphicFrameChg chg="add del mod">
          <ac:chgData name="Emma Jonnek" userId="dc0fb4ea-899f-4f79-ae86-c063656d410e" providerId="ADAL" clId="{421DF0B7-9F8D-42A8-BA7E-981C9BCC9661}" dt="2024-09-26T23:03:13.716" v="4354" actId="478"/>
          <ac:graphicFrameMkLst>
            <pc:docMk/>
            <pc:sldMk cId="4206137069" sldId="256"/>
            <ac:graphicFrameMk id="6" creationId="{43EE18AD-8A98-93A6-3026-B763D435E141}"/>
          </ac:graphicFrameMkLst>
        </pc:graphicFrameChg>
        <pc:picChg chg="del mod modCrop">
          <ac:chgData name="Emma Jonnek" userId="dc0fb4ea-899f-4f79-ae86-c063656d410e" providerId="ADAL" clId="{421DF0B7-9F8D-42A8-BA7E-981C9BCC9661}" dt="2024-09-26T23:02:46.626" v="4347" actId="478"/>
          <ac:picMkLst>
            <pc:docMk/>
            <pc:sldMk cId="4206137069" sldId="256"/>
            <ac:picMk id="3" creationId="{50652E05-992F-3D50-3B7A-3F39F592A1EF}"/>
          </ac:picMkLst>
        </pc:picChg>
        <pc:picChg chg="add mod">
          <ac:chgData name="Emma Jonnek" userId="dc0fb4ea-899f-4f79-ae86-c063656d410e" providerId="ADAL" clId="{421DF0B7-9F8D-42A8-BA7E-981C9BCC9661}" dt="2024-09-20T07:10:21.046" v="47" actId="1076"/>
          <ac:picMkLst>
            <pc:docMk/>
            <pc:sldMk cId="4206137069" sldId="256"/>
            <ac:picMk id="4" creationId="{9DDE5627-DCB5-486D-5CAD-9AAFF0E5507D}"/>
          </ac:picMkLst>
        </pc:picChg>
        <pc:picChg chg="add del mod">
          <ac:chgData name="Emma Jonnek" userId="dc0fb4ea-899f-4f79-ae86-c063656d410e" providerId="ADAL" clId="{421DF0B7-9F8D-42A8-BA7E-981C9BCC9661}" dt="2024-09-26T23:02:51.928" v="4350" actId="478"/>
          <ac:picMkLst>
            <pc:docMk/>
            <pc:sldMk cId="4206137069" sldId="256"/>
            <ac:picMk id="5" creationId="{7EF3D689-ED64-4ABC-7F98-9CF4B13249B8}"/>
          </ac:picMkLst>
        </pc:picChg>
        <pc:picChg chg="add mod modCrop">
          <ac:chgData name="Emma Jonnek" userId="dc0fb4ea-899f-4f79-ae86-c063656d410e" providerId="ADAL" clId="{421DF0B7-9F8D-42A8-BA7E-981C9BCC9661}" dt="2024-09-26T23:03:35.185" v="4362" actId="1076"/>
          <ac:picMkLst>
            <pc:docMk/>
            <pc:sldMk cId="4206137069" sldId="256"/>
            <ac:picMk id="8" creationId="{058ED504-2C07-16ED-FBF0-CEDAA2BB9ADF}"/>
          </ac:picMkLst>
        </pc:picChg>
        <pc:picChg chg="add mod">
          <ac:chgData name="Emma Jonnek" userId="dc0fb4ea-899f-4f79-ae86-c063656d410e" providerId="ADAL" clId="{421DF0B7-9F8D-42A8-BA7E-981C9BCC9661}" dt="2024-09-20T07:55:12.075" v="1139" actId="1076"/>
          <ac:picMkLst>
            <pc:docMk/>
            <pc:sldMk cId="4206137069" sldId="256"/>
            <ac:picMk id="1026" creationId="{CE6B252F-F2E3-D9C7-1863-A5594A18FC68}"/>
          </ac:picMkLst>
        </pc:picChg>
      </pc:sldChg>
      <pc:sldChg chg="addSp delSp modSp mod ord">
        <pc:chgData name="Emma Jonnek" userId="dc0fb4ea-899f-4f79-ae86-c063656d410e" providerId="ADAL" clId="{421DF0B7-9F8D-42A8-BA7E-981C9BCC9661}" dt="2024-09-21T10:24:57.092" v="3337" actId="14100"/>
        <pc:sldMkLst>
          <pc:docMk/>
          <pc:sldMk cId="1001730825" sldId="258"/>
        </pc:sldMkLst>
        <pc:spChg chg="mod">
          <ac:chgData name="Emma Jonnek" userId="dc0fb4ea-899f-4f79-ae86-c063656d410e" providerId="ADAL" clId="{421DF0B7-9F8D-42A8-BA7E-981C9BCC9661}" dt="2024-09-20T07:55:16.769" v="1140" actId="2711"/>
          <ac:spMkLst>
            <pc:docMk/>
            <pc:sldMk cId="1001730825" sldId="258"/>
            <ac:spMk id="2" creationId="{77A6D350-364F-6546-B92C-939E6F64AE5B}"/>
          </ac:spMkLst>
        </pc:spChg>
        <pc:spChg chg="add del mod">
          <ac:chgData name="Emma Jonnek" userId="dc0fb4ea-899f-4f79-ae86-c063656d410e" providerId="ADAL" clId="{421DF0B7-9F8D-42A8-BA7E-981C9BCC9661}" dt="2024-09-21T10:24:57.092" v="3337" actId="14100"/>
          <ac:spMkLst>
            <pc:docMk/>
            <pc:sldMk cId="1001730825" sldId="258"/>
            <ac:spMk id="3" creationId="{E3020739-28A8-6F44-B241-FC6C9E53C306}"/>
          </ac:spMkLst>
        </pc:spChg>
        <pc:spChg chg="add del mod">
          <ac:chgData name="Emma Jonnek" userId="dc0fb4ea-899f-4f79-ae86-c063656d410e" providerId="ADAL" clId="{421DF0B7-9F8D-42A8-BA7E-981C9BCC9661}" dt="2024-09-21T08:05:06.950" v="1631" actId="478"/>
          <ac:spMkLst>
            <pc:docMk/>
            <pc:sldMk cId="1001730825" sldId="258"/>
            <ac:spMk id="5" creationId="{F2289D22-2480-8389-2140-27EA79331C2A}"/>
          </ac:spMkLst>
        </pc:spChg>
        <pc:picChg chg="add del mod">
          <ac:chgData name="Emma Jonnek" userId="dc0fb4ea-899f-4f79-ae86-c063656d410e" providerId="ADAL" clId="{421DF0B7-9F8D-42A8-BA7E-981C9BCC9661}" dt="2024-09-21T08:14:00.617" v="1798" actId="21"/>
          <ac:picMkLst>
            <pc:docMk/>
            <pc:sldMk cId="1001730825" sldId="258"/>
            <ac:picMk id="1026" creationId="{2D5D6B34-2A5F-B4D5-1BC6-4522092F5C2E}"/>
          </ac:picMkLst>
        </pc:picChg>
      </pc:sldChg>
      <pc:sldChg chg="addSp delSp modSp mod">
        <pc:chgData name="Emma Jonnek" userId="dc0fb4ea-899f-4f79-ae86-c063656d410e" providerId="ADAL" clId="{421DF0B7-9F8D-42A8-BA7E-981C9BCC9661}" dt="2024-09-23T05:30:24.204" v="4313" actId="115"/>
        <pc:sldMkLst>
          <pc:docMk/>
          <pc:sldMk cId="2665626125" sldId="259"/>
        </pc:sldMkLst>
        <pc:spChg chg="add mod">
          <ac:chgData name="Emma Jonnek" userId="dc0fb4ea-899f-4f79-ae86-c063656d410e" providerId="ADAL" clId="{421DF0B7-9F8D-42A8-BA7E-981C9BCC9661}" dt="2024-09-21T10:19:01.455" v="3225" actId="1076"/>
          <ac:spMkLst>
            <pc:docMk/>
            <pc:sldMk cId="2665626125" sldId="259"/>
            <ac:spMk id="2" creationId="{9D8187F5-8A51-FE27-EDD7-1F6CDEF4128F}"/>
          </ac:spMkLst>
        </pc:spChg>
        <pc:spChg chg="mod">
          <ac:chgData name="Emma Jonnek" userId="dc0fb4ea-899f-4f79-ae86-c063656d410e" providerId="ADAL" clId="{421DF0B7-9F8D-42A8-BA7E-981C9BCC9661}" dt="2024-09-21T10:19:12.166" v="3227" actId="1076"/>
          <ac:spMkLst>
            <pc:docMk/>
            <pc:sldMk cId="2665626125" sldId="259"/>
            <ac:spMk id="3" creationId="{690C8EF0-98B0-1341-9D09-525ACCE98AC7}"/>
          </ac:spMkLst>
        </pc:spChg>
        <pc:spChg chg="mod">
          <ac:chgData name="Emma Jonnek" userId="dc0fb4ea-899f-4f79-ae86-c063656d410e" providerId="ADAL" clId="{421DF0B7-9F8D-42A8-BA7E-981C9BCC9661}" dt="2024-09-23T05:30:24.204" v="4313" actId="115"/>
          <ac:spMkLst>
            <pc:docMk/>
            <pc:sldMk cId="2665626125" sldId="259"/>
            <ac:spMk id="4" creationId="{55B4B981-076F-F948-8891-C7C0D49B2DC2}"/>
          </ac:spMkLst>
        </pc:spChg>
        <pc:spChg chg="add del mod">
          <ac:chgData name="Emma Jonnek" userId="dc0fb4ea-899f-4f79-ae86-c063656d410e" providerId="ADAL" clId="{421DF0B7-9F8D-42A8-BA7E-981C9BCC9661}" dt="2024-09-20T07:17:46.500" v="285" actId="478"/>
          <ac:spMkLst>
            <pc:docMk/>
            <pc:sldMk cId="2665626125" sldId="259"/>
            <ac:spMk id="5" creationId="{0B015542-A26B-EC04-09C2-B64E692BC78D}"/>
          </ac:spMkLst>
        </pc:spChg>
      </pc:sldChg>
      <pc:sldChg chg="delSp modSp mod ord">
        <pc:chgData name="Emma Jonnek" userId="dc0fb4ea-899f-4f79-ae86-c063656d410e" providerId="ADAL" clId="{421DF0B7-9F8D-42A8-BA7E-981C9BCC9661}" dt="2024-09-21T08:34:40.826" v="2094" actId="6549"/>
        <pc:sldMkLst>
          <pc:docMk/>
          <pc:sldMk cId="3294382710" sldId="260"/>
        </pc:sldMkLst>
        <pc:spChg chg="mod">
          <ac:chgData name="Emma Jonnek" userId="dc0fb4ea-899f-4f79-ae86-c063656d410e" providerId="ADAL" clId="{421DF0B7-9F8D-42A8-BA7E-981C9BCC9661}" dt="2024-09-21T08:17:00.382" v="1897" actId="1076"/>
          <ac:spMkLst>
            <pc:docMk/>
            <pc:sldMk cId="3294382710" sldId="260"/>
            <ac:spMk id="3" creationId="{EDEE5B0D-2851-7143-A483-D82399EC2437}"/>
          </ac:spMkLst>
        </pc:spChg>
        <pc:spChg chg="mod">
          <ac:chgData name="Emma Jonnek" userId="dc0fb4ea-899f-4f79-ae86-c063656d410e" providerId="ADAL" clId="{421DF0B7-9F8D-42A8-BA7E-981C9BCC9661}" dt="2024-09-21T08:34:40.826" v="2094" actId="6549"/>
          <ac:spMkLst>
            <pc:docMk/>
            <pc:sldMk cId="3294382710" sldId="260"/>
            <ac:spMk id="7" creationId="{3DE2656C-4F17-8EFE-6774-161B5E66BBB5}"/>
          </ac:spMkLst>
        </pc:spChg>
        <pc:picChg chg="del mod">
          <ac:chgData name="Emma Jonnek" userId="dc0fb4ea-899f-4f79-ae86-c063656d410e" providerId="ADAL" clId="{421DF0B7-9F8D-42A8-BA7E-981C9BCC9661}" dt="2024-09-21T08:16:21.359" v="1881" actId="21"/>
          <ac:picMkLst>
            <pc:docMk/>
            <pc:sldMk cId="3294382710" sldId="260"/>
            <ac:picMk id="6" creationId="{6F2DC4F9-5323-CFE6-8DD5-CF3A7D8B7BE6}"/>
          </ac:picMkLst>
        </pc:picChg>
      </pc:sldChg>
      <pc:sldChg chg="addSp modSp mod">
        <pc:chgData name="Emma Jonnek" userId="dc0fb4ea-899f-4f79-ae86-c063656d410e" providerId="ADAL" clId="{421DF0B7-9F8D-42A8-BA7E-981C9BCC9661}" dt="2024-09-21T10:23:52.348" v="3317" actId="1076"/>
        <pc:sldMkLst>
          <pc:docMk/>
          <pc:sldMk cId="4225785781" sldId="261"/>
        </pc:sldMkLst>
        <pc:spChg chg="add mod">
          <ac:chgData name="Emma Jonnek" userId="dc0fb4ea-899f-4f79-ae86-c063656d410e" providerId="ADAL" clId="{421DF0B7-9F8D-42A8-BA7E-981C9BCC9661}" dt="2024-09-21T10:23:42.620" v="3315" actId="114"/>
          <ac:spMkLst>
            <pc:docMk/>
            <pc:sldMk cId="4225785781" sldId="261"/>
            <ac:spMk id="3" creationId="{C10BCC8C-F162-1107-1298-3E7994C4C680}"/>
          </ac:spMkLst>
        </pc:spChg>
        <pc:spChg chg="mod">
          <ac:chgData name="Emma Jonnek" userId="dc0fb4ea-899f-4f79-ae86-c063656d410e" providerId="ADAL" clId="{421DF0B7-9F8D-42A8-BA7E-981C9BCC9661}" dt="2024-09-20T07:58:22.564" v="1234" actId="20577"/>
          <ac:spMkLst>
            <pc:docMk/>
            <pc:sldMk cId="4225785781" sldId="261"/>
            <ac:spMk id="15" creationId="{54319923-1B54-6E74-7D12-88A996D2A341}"/>
          </ac:spMkLst>
        </pc:spChg>
        <pc:spChg chg="mod">
          <ac:chgData name="Emma Jonnek" userId="dc0fb4ea-899f-4f79-ae86-c063656d410e" providerId="ADAL" clId="{421DF0B7-9F8D-42A8-BA7E-981C9BCC9661}" dt="2024-09-21T10:23:09.276" v="3280" actId="1076"/>
          <ac:spMkLst>
            <pc:docMk/>
            <pc:sldMk cId="4225785781" sldId="261"/>
            <ac:spMk id="16" creationId="{1D9D0660-242D-6ED8-2F77-CD69AA05B893}"/>
          </ac:spMkLst>
        </pc:spChg>
        <pc:spChg chg="mod">
          <ac:chgData name="Emma Jonnek" userId="dc0fb4ea-899f-4f79-ae86-c063656d410e" providerId="ADAL" clId="{421DF0B7-9F8D-42A8-BA7E-981C9BCC9661}" dt="2024-09-21T10:23:52.348" v="3317" actId="1076"/>
          <ac:spMkLst>
            <pc:docMk/>
            <pc:sldMk cId="4225785781" sldId="261"/>
            <ac:spMk id="17" creationId="{B97C24C4-B708-A7A4-5BED-03F5D1826F22}"/>
          </ac:spMkLst>
        </pc:spChg>
        <pc:picChg chg="mod">
          <ac:chgData name="Emma Jonnek" userId="dc0fb4ea-899f-4f79-ae86-c063656d410e" providerId="ADAL" clId="{421DF0B7-9F8D-42A8-BA7E-981C9BCC9661}" dt="2024-09-21T10:23:05.317" v="3279" actId="1076"/>
          <ac:picMkLst>
            <pc:docMk/>
            <pc:sldMk cId="4225785781" sldId="261"/>
            <ac:picMk id="14" creationId="{04EAC7D1-A7AB-61BE-9762-D89529794ACF}"/>
          </ac:picMkLst>
        </pc:picChg>
      </pc:sldChg>
      <pc:sldChg chg="delSp modSp mod ord">
        <pc:chgData name="Emma Jonnek" userId="dc0fb4ea-899f-4f79-ae86-c063656d410e" providerId="ADAL" clId="{421DF0B7-9F8D-42A8-BA7E-981C9BCC9661}" dt="2024-09-21T11:05:06.088" v="4144" actId="20577"/>
        <pc:sldMkLst>
          <pc:docMk/>
          <pc:sldMk cId="2915191960" sldId="264"/>
        </pc:sldMkLst>
        <pc:spChg chg="mod">
          <ac:chgData name="Emma Jonnek" userId="dc0fb4ea-899f-4f79-ae86-c063656d410e" providerId="ADAL" clId="{421DF0B7-9F8D-42A8-BA7E-981C9BCC9661}" dt="2024-09-21T10:21:55.965" v="3259" actId="1076"/>
          <ac:spMkLst>
            <pc:docMk/>
            <pc:sldMk cId="2915191960" sldId="264"/>
            <ac:spMk id="3" creationId="{EDEE5B0D-2851-7143-A483-D82399EC2437}"/>
          </ac:spMkLst>
        </pc:spChg>
        <pc:spChg chg="mod">
          <ac:chgData name="Emma Jonnek" userId="dc0fb4ea-899f-4f79-ae86-c063656d410e" providerId="ADAL" clId="{421DF0B7-9F8D-42A8-BA7E-981C9BCC9661}" dt="2024-09-21T11:05:06.088" v="4144" actId="20577"/>
          <ac:spMkLst>
            <pc:docMk/>
            <pc:sldMk cId="2915191960" sldId="264"/>
            <ac:spMk id="6" creationId="{E6588CA8-A552-68E1-1C04-A3F93DB551DE}"/>
          </ac:spMkLst>
        </pc:spChg>
        <pc:picChg chg="del mod">
          <ac:chgData name="Emma Jonnek" userId="dc0fb4ea-899f-4f79-ae86-c063656d410e" providerId="ADAL" clId="{421DF0B7-9F8D-42A8-BA7E-981C9BCC9661}" dt="2024-09-21T08:07:48.641" v="1653" actId="478"/>
          <ac:picMkLst>
            <pc:docMk/>
            <pc:sldMk cId="2915191960" sldId="264"/>
            <ac:picMk id="5" creationId="{4410494D-C885-6F4C-5450-155CD17BE259}"/>
          </ac:picMkLst>
        </pc:picChg>
      </pc:sldChg>
      <pc:sldChg chg="addSp delSp modSp mod ord">
        <pc:chgData name="Emma Jonnek" userId="dc0fb4ea-899f-4f79-ae86-c063656d410e" providerId="ADAL" clId="{421DF0B7-9F8D-42A8-BA7E-981C9BCC9661}" dt="2024-09-21T11:06:28.214" v="4162" actId="1076"/>
        <pc:sldMkLst>
          <pc:docMk/>
          <pc:sldMk cId="2271675217" sldId="265"/>
        </pc:sldMkLst>
        <pc:spChg chg="mod">
          <ac:chgData name="Emma Jonnek" userId="dc0fb4ea-899f-4f79-ae86-c063656d410e" providerId="ADAL" clId="{421DF0B7-9F8D-42A8-BA7E-981C9BCC9661}" dt="2024-09-21T11:06:17.104" v="4158" actId="1076"/>
          <ac:spMkLst>
            <pc:docMk/>
            <pc:sldMk cId="2271675217" sldId="265"/>
            <ac:spMk id="3" creationId="{EDEE5B0D-2851-7143-A483-D82399EC2437}"/>
          </ac:spMkLst>
        </pc:spChg>
        <pc:spChg chg="mod">
          <ac:chgData name="Emma Jonnek" userId="dc0fb4ea-899f-4f79-ae86-c063656d410e" providerId="ADAL" clId="{421DF0B7-9F8D-42A8-BA7E-981C9BCC9661}" dt="2024-09-21T11:06:19.554" v="4159" actId="1076"/>
          <ac:spMkLst>
            <pc:docMk/>
            <pc:sldMk cId="2271675217" sldId="265"/>
            <ac:spMk id="4" creationId="{24B71A6F-7616-5325-7E3B-70E6C0638B00}"/>
          </ac:spMkLst>
        </pc:spChg>
        <pc:spChg chg="add del mod">
          <ac:chgData name="Emma Jonnek" userId="dc0fb4ea-899f-4f79-ae86-c063656d410e" providerId="ADAL" clId="{421DF0B7-9F8D-42A8-BA7E-981C9BCC9661}" dt="2024-09-21T08:39:58.897" v="2234" actId="478"/>
          <ac:spMkLst>
            <pc:docMk/>
            <pc:sldMk cId="2271675217" sldId="265"/>
            <ac:spMk id="7" creationId="{1930DE0B-6B75-E378-BB84-AF947EB7C533}"/>
          </ac:spMkLst>
        </pc:spChg>
        <pc:picChg chg="add del mod">
          <ac:chgData name="Emma Jonnek" userId="dc0fb4ea-899f-4f79-ae86-c063656d410e" providerId="ADAL" clId="{421DF0B7-9F8D-42A8-BA7E-981C9BCC9661}" dt="2024-09-21T08:39:58.212" v="2233" actId="478"/>
          <ac:picMkLst>
            <pc:docMk/>
            <pc:sldMk cId="2271675217" sldId="265"/>
            <ac:picMk id="5" creationId="{8188C563-F4BB-55A2-EE4E-B52130FBB499}"/>
          </ac:picMkLst>
        </pc:picChg>
        <pc:picChg chg="add del">
          <ac:chgData name="Emma Jonnek" userId="dc0fb4ea-899f-4f79-ae86-c063656d410e" providerId="ADAL" clId="{421DF0B7-9F8D-42A8-BA7E-981C9BCC9661}" dt="2024-09-21T08:55:33.607" v="2624" actId="478"/>
          <ac:picMkLst>
            <pc:docMk/>
            <pc:sldMk cId="2271675217" sldId="265"/>
            <ac:picMk id="6" creationId="{98264A82-FFBF-0A9B-0DF1-BD1BD308F056}"/>
          </ac:picMkLst>
        </pc:picChg>
        <pc:picChg chg="add mod modCrop">
          <ac:chgData name="Emma Jonnek" userId="dc0fb4ea-899f-4f79-ae86-c063656d410e" providerId="ADAL" clId="{421DF0B7-9F8D-42A8-BA7E-981C9BCC9661}" dt="2024-09-21T11:06:28.214" v="4162" actId="1076"/>
          <ac:picMkLst>
            <pc:docMk/>
            <pc:sldMk cId="2271675217" sldId="265"/>
            <ac:picMk id="9" creationId="{D66EED43-6E91-930F-F8E4-ECC30F7355E2}"/>
          </ac:picMkLst>
        </pc:picChg>
      </pc:sldChg>
      <pc:sldChg chg="addSp modSp mod ord">
        <pc:chgData name="Emma Jonnek" userId="dc0fb4ea-899f-4f79-ae86-c063656d410e" providerId="ADAL" clId="{421DF0B7-9F8D-42A8-BA7E-981C9BCC9661}" dt="2024-09-21T10:27:17.644" v="3411" actId="1076"/>
        <pc:sldMkLst>
          <pc:docMk/>
          <pc:sldMk cId="2247598247" sldId="266"/>
        </pc:sldMkLst>
        <pc:spChg chg="mod">
          <ac:chgData name="Emma Jonnek" userId="dc0fb4ea-899f-4f79-ae86-c063656d410e" providerId="ADAL" clId="{421DF0B7-9F8D-42A8-BA7E-981C9BCC9661}" dt="2024-09-21T10:27:02.879" v="3407" actId="20577"/>
          <ac:spMkLst>
            <pc:docMk/>
            <pc:sldMk cId="2247598247" sldId="266"/>
            <ac:spMk id="2" creationId="{A61C1C92-BF62-4B8C-96E8-5B9A7B976A85}"/>
          </ac:spMkLst>
        </pc:spChg>
        <pc:spChg chg="mod">
          <ac:chgData name="Emma Jonnek" userId="dc0fb4ea-899f-4f79-ae86-c063656d410e" providerId="ADAL" clId="{421DF0B7-9F8D-42A8-BA7E-981C9BCC9661}" dt="2024-09-21T10:17:59.492" v="3204" actId="1076"/>
          <ac:spMkLst>
            <pc:docMk/>
            <pc:sldMk cId="2247598247" sldId="266"/>
            <ac:spMk id="15" creationId="{54319923-1B54-6E74-7D12-88A996D2A341}"/>
          </ac:spMkLst>
        </pc:spChg>
        <pc:spChg chg="mod">
          <ac:chgData name="Emma Jonnek" userId="dc0fb4ea-899f-4f79-ae86-c063656d410e" providerId="ADAL" clId="{421DF0B7-9F8D-42A8-BA7E-981C9BCC9661}" dt="2024-09-21T10:27:11.457" v="3408" actId="14100"/>
          <ac:spMkLst>
            <pc:docMk/>
            <pc:sldMk cId="2247598247" sldId="266"/>
            <ac:spMk id="16" creationId="{1D9D0660-242D-6ED8-2F77-CD69AA05B893}"/>
          </ac:spMkLst>
        </pc:spChg>
        <pc:picChg chg="add mod">
          <ac:chgData name="Emma Jonnek" userId="dc0fb4ea-899f-4f79-ae86-c063656d410e" providerId="ADAL" clId="{421DF0B7-9F8D-42A8-BA7E-981C9BCC9661}" dt="2024-09-21T10:27:17.644" v="3411" actId="1076"/>
          <ac:picMkLst>
            <pc:docMk/>
            <pc:sldMk cId="2247598247" sldId="266"/>
            <ac:picMk id="2050" creationId="{042F0E03-CBF8-E703-0236-A94FBAA3BECD}"/>
          </ac:picMkLst>
        </pc:picChg>
      </pc:sldChg>
      <pc:sldChg chg="addSp modSp mod ord">
        <pc:chgData name="Emma Jonnek" userId="dc0fb4ea-899f-4f79-ae86-c063656d410e" providerId="ADAL" clId="{421DF0B7-9F8D-42A8-BA7E-981C9BCC9661}" dt="2024-09-21T10:27:34.277" v="3412" actId="114"/>
        <pc:sldMkLst>
          <pc:docMk/>
          <pc:sldMk cId="3072714728" sldId="268"/>
        </pc:sldMkLst>
        <pc:spChg chg="mod">
          <ac:chgData name="Emma Jonnek" userId="dc0fb4ea-899f-4f79-ae86-c063656d410e" providerId="ADAL" clId="{421DF0B7-9F8D-42A8-BA7E-981C9BCC9661}" dt="2024-09-21T10:27:34.277" v="3412" actId="114"/>
          <ac:spMkLst>
            <pc:docMk/>
            <pc:sldMk cId="3072714728" sldId="268"/>
            <ac:spMk id="2" creationId="{A61C1C92-BF62-4B8C-96E8-5B9A7B976A85}"/>
          </ac:spMkLst>
        </pc:spChg>
        <pc:spChg chg="add mod">
          <ac:chgData name="Emma Jonnek" userId="dc0fb4ea-899f-4f79-ae86-c063656d410e" providerId="ADAL" clId="{421DF0B7-9F8D-42A8-BA7E-981C9BCC9661}" dt="2024-09-20T07:59:51.334" v="1256" actId="1076"/>
          <ac:spMkLst>
            <pc:docMk/>
            <pc:sldMk cId="3072714728" sldId="268"/>
            <ac:spMk id="3" creationId="{A02EC893-FDED-75A6-DEF7-D31991CCB145}"/>
          </ac:spMkLst>
        </pc:spChg>
        <pc:spChg chg="mod">
          <ac:chgData name="Emma Jonnek" userId="dc0fb4ea-899f-4f79-ae86-c063656d410e" providerId="ADAL" clId="{421DF0B7-9F8D-42A8-BA7E-981C9BCC9661}" dt="2024-09-21T10:20:01.865" v="3236" actId="1076"/>
          <ac:spMkLst>
            <pc:docMk/>
            <pc:sldMk cId="3072714728" sldId="268"/>
            <ac:spMk id="15" creationId="{54319923-1B54-6E74-7D12-88A996D2A341}"/>
          </ac:spMkLst>
        </pc:spChg>
        <pc:picChg chg="mod">
          <ac:chgData name="Emma Jonnek" userId="dc0fb4ea-899f-4f79-ae86-c063656d410e" providerId="ADAL" clId="{421DF0B7-9F8D-42A8-BA7E-981C9BCC9661}" dt="2024-09-20T07:59:32.841" v="1254" actId="1076"/>
          <ac:picMkLst>
            <pc:docMk/>
            <pc:sldMk cId="3072714728" sldId="268"/>
            <ac:picMk id="4" creationId="{B4056614-F01B-D86C-44EC-24B4165AE453}"/>
          </ac:picMkLst>
        </pc:picChg>
      </pc:sldChg>
      <pc:sldChg chg="modSp mod">
        <pc:chgData name="Emma Jonnek" userId="dc0fb4ea-899f-4f79-ae86-c063656d410e" providerId="ADAL" clId="{421DF0B7-9F8D-42A8-BA7E-981C9BCC9661}" dt="2024-09-21T10:44:16.997" v="3881" actId="1076"/>
        <pc:sldMkLst>
          <pc:docMk/>
          <pc:sldMk cId="2172210983" sldId="270"/>
        </pc:sldMkLst>
        <pc:spChg chg="mod">
          <ac:chgData name="Emma Jonnek" userId="dc0fb4ea-899f-4f79-ae86-c063656d410e" providerId="ADAL" clId="{421DF0B7-9F8D-42A8-BA7E-981C9BCC9661}" dt="2024-09-21T10:44:01.629" v="3880" actId="20577"/>
          <ac:spMkLst>
            <pc:docMk/>
            <pc:sldMk cId="2172210983" sldId="270"/>
            <ac:spMk id="2" creationId="{A61C1C92-BF62-4B8C-96E8-5B9A7B976A85}"/>
          </ac:spMkLst>
        </pc:spChg>
        <pc:spChg chg="mod">
          <ac:chgData name="Emma Jonnek" userId="dc0fb4ea-899f-4f79-ae86-c063656d410e" providerId="ADAL" clId="{421DF0B7-9F8D-42A8-BA7E-981C9BCC9661}" dt="2024-09-21T10:44:16.997" v="3881" actId="1076"/>
          <ac:spMkLst>
            <pc:docMk/>
            <pc:sldMk cId="2172210983" sldId="270"/>
            <ac:spMk id="15" creationId="{54319923-1B54-6E74-7D12-88A996D2A341}"/>
          </ac:spMkLst>
        </pc:spChg>
      </pc:sldChg>
      <pc:sldChg chg="modSp mod ord">
        <pc:chgData name="Emma Jonnek" userId="dc0fb4ea-899f-4f79-ae86-c063656d410e" providerId="ADAL" clId="{421DF0B7-9F8D-42A8-BA7E-981C9BCC9661}" dt="2024-09-21T10:28:08.730" v="3438" actId="20577"/>
        <pc:sldMkLst>
          <pc:docMk/>
          <pc:sldMk cId="3541452206" sldId="271"/>
        </pc:sldMkLst>
        <pc:spChg chg="mod">
          <ac:chgData name="Emma Jonnek" userId="dc0fb4ea-899f-4f79-ae86-c063656d410e" providerId="ADAL" clId="{421DF0B7-9F8D-42A8-BA7E-981C9BCC9661}" dt="2024-09-21T10:28:08.730" v="3438" actId="20577"/>
          <ac:spMkLst>
            <pc:docMk/>
            <pc:sldMk cId="3541452206" sldId="271"/>
            <ac:spMk id="6" creationId="{0B28F7AC-460D-77F1-B5B9-A044298D46DA}"/>
          </ac:spMkLst>
        </pc:spChg>
        <pc:spChg chg="mod">
          <ac:chgData name="Emma Jonnek" userId="dc0fb4ea-899f-4f79-ae86-c063656d410e" providerId="ADAL" clId="{421DF0B7-9F8D-42A8-BA7E-981C9BCC9661}" dt="2024-09-21T10:20:13.285" v="3239" actId="1076"/>
          <ac:spMkLst>
            <pc:docMk/>
            <pc:sldMk cId="3541452206" sldId="271"/>
            <ac:spMk id="15" creationId="{54319923-1B54-6E74-7D12-88A996D2A341}"/>
          </ac:spMkLst>
        </pc:spChg>
        <pc:picChg chg="mod modCrop">
          <ac:chgData name="Emma Jonnek" userId="dc0fb4ea-899f-4f79-ae86-c063656d410e" providerId="ADAL" clId="{421DF0B7-9F8D-42A8-BA7E-981C9BCC9661}" dt="2024-09-21T10:20:09.145" v="3238" actId="14100"/>
          <ac:picMkLst>
            <pc:docMk/>
            <pc:sldMk cId="3541452206" sldId="271"/>
            <ac:picMk id="5" creationId="{73C9CF18-192C-C846-7D35-9A84A347DA41}"/>
          </ac:picMkLst>
        </pc:picChg>
      </pc:sldChg>
      <pc:sldChg chg="addSp delSp modSp mod ord">
        <pc:chgData name="Emma Jonnek" userId="dc0fb4ea-899f-4f79-ae86-c063656d410e" providerId="ADAL" clId="{421DF0B7-9F8D-42A8-BA7E-981C9BCC9661}" dt="2024-09-21T11:05:46.529" v="4152" actId="1076"/>
        <pc:sldMkLst>
          <pc:docMk/>
          <pc:sldMk cId="2221905409" sldId="272"/>
        </pc:sldMkLst>
        <pc:spChg chg="mod">
          <ac:chgData name="Emma Jonnek" userId="dc0fb4ea-899f-4f79-ae86-c063656d410e" providerId="ADAL" clId="{421DF0B7-9F8D-42A8-BA7E-981C9BCC9661}" dt="2024-09-21T11:05:46.529" v="4152" actId="1076"/>
          <ac:spMkLst>
            <pc:docMk/>
            <pc:sldMk cId="2221905409" sldId="272"/>
            <ac:spMk id="4" creationId="{EBA8EA1F-30A8-9329-D29C-3E3106353059}"/>
          </ac:spMkLst>
        </pc:spChg>
        <pc:spChg chg="mod">
          <ac:chgData name="Emma Jonnek" userId="dc0fb4ea-899f-4f79-ae86-c063656d410e" providerId="ADAL" clId="{421DF0B7-9F8D-42A8-BA7E-981C9BCC9661}" dt="2024-09-21T08:45:47.165" v="2394" actId="1076"/>
          <ac:spMkLst>
            <pc:docMk/>
            <pc:sldMk cId="2221905409" sldId="272"/>
            <ac:spMk id="15" creationId="{54319923-1B54-6E74-7D12-88A996D2A341}"/>
          </ac:spMkLst>
        </pc:spChg>
        <pc:picChg chg="del mod">
          <ac:chgData name="Emma Jonnek" userId="dc0fb4ea-899f-4f79-ae86-c063656d410e" providerId="ADAL" clId="{421DF0B7-9F8D-42A8-BA7E-981C9BCC9661}" dt="2024-09-21T08:45:37.998" v="2388" actId="478"/>
          <ac:picMkLst>
            <pc:docMk/>
            <pc:sldMk cId="2221905409" sldId="272"/>
            <ac:picMk id="3" creationId="{F4C50D08-A747-1930-50AE-31FEDD1F7047}"/>
          </ac:picMkLst>
        </pc:picChg>
        <pc:picChg chg="add mod">
          <ac:chgData name="Emma Jonnek" userId="dc0fb4ea-899f-4f79-ae86-c063656d410e" providerId="ADAL" clId="{421DF0B7-9F8D-42A8-BA7E-981C9BCC9661}" dt="2024-09-21T08:46:31.875" v="2407" actId="1076"/>
          <ac:picMkLst>
            <pc:docMk/>
            <pc:sldMk cId="2221905409" sldId="272"/>
            <ac:picMk id="5" creationId="{FE6FA9EB-CEFE-DA5F-F4F6-6A036B8B3C3F}"/>
          </ac:picMkLst>
        </pc:picChg>
      </pc:sldChg>
      <pc:sldChg chg="delSp modSp del mod ord">
        <pc:chgData name="Emma Jonnek" userId="dc0fb4ea-899f-4f79-ae86-c063656d410e" providerId="ADAL" clId="{421DF0B7-9F8D-42A8-BA7E-981C9BCC9661}" dt="2024-09-21T08:50:58.671" v="2526" actId="2696"/>
        <pc:sldMkLst>
          <pc:docMk/>
          <pc:sldMk cId="3794537936" sldId="273"/>
        </pc:sldMkLst>
        <pc:spChg chg="del mod">
          <ac:chgData name="Emma Jonnek" userId="dc0fb4ea-899f-4f79-ae86-c063656d410e" providerId="ADAL" clId="{421DF0B7-9F8D-42A8-BA7E-981C9BCC9661}" dt="2024-09-21T08:48:57.496" v="2414"/>
          <ac:spMkLst>
            <pc:docMk/>
            <pc:sldMk cId="3794537936" sldId="273"/>
            <ac:spMk id="4" creationId="{EBA8EA1F-30A8-9329-D29C-3E3106353059}"/>
          </ac:spMkLst>
        </pc:spChg>
        <pc:spChg chg="mod">
          <ac:chgData name="Emma Jonnek" userId="dc0fb4ea-899f-4f79-ae86-c063656d410e" providerId="ADAL" clId="{421DF0B7-9F8D-42A8-BA7E-981C9BCC9661}" dt="2024-09-20T08:03:23.476" v="1383" actId="1076"/>
          <ac:spMkLst>
            <pc:docMk/>
            <pc:sldMk cId="3794537936" sldId="273"/>
            <ac:spMk id="15" creationId="{54319923-1B54-6E74-7D12-88A996D2A341}"/>
          </ac:spMkLst>
        </pc:spChg>
        <pc:picChg chg="mod">
          <ac:chgData name="Emma Jonnek" userId="dc0fb4ea-899f-4f79-ae86-c063656d410e" providerId="ADAL" clId="{421DF0B7-9F8D-42A8-BA7E-981C9BCC9661}" dt="2024-09-21T08:38:29.743" v="2209" actId="14100"/>
          <ac:picMkLst>
            <pc:docMk/>
            <pc:sldMk cId="3794537936" sldId="273"/>
            <ac:picMk id="5" creationId="{15224EED-5B44-BC72-A374-E1340CE714F8}"/>
          </ac:picMkLst>
        </pc:picChg>
      </pc:sldChg>
      <pc:sldChg chg="modSp mod">
        <pc:chgData name="Emma Jonnek" userId="dc0fb4ea-899f-4f79-ae86-c063656d410e" providerId="ADAL" clId="{421DF0B7-9F8D-42A8-BA7E-981C9BCC9661}" dt="2024-09-21T08:40:42.150" v="2250" actId="1076"/>
        <pc:sldMkLst>
          <pc:docMk/>
          <pc:sldMk cId="2739139425" sldId="274"/>
        </pc:sldMkLst>
        <pc:spChg chg="mod">
          <ac:chgData name="Emma Jonnek" userId="dc0fb4ea-899f-4f79-ae86-c063656d410e" providerId="ADAL" clId="{421DF0B7-9F8D-42A8-BA7E-981C9BCC9661}" dt="2024-09-21T08:40:40.556" v="2249" actId="1076"/>
          <ac:spMkLst>
            <pc:docMk/>
            <pc:sldMk cId="2739139425" sldId="274"/>
            <ac:spMk id="4" creationId="{EBA8EA1F-30A8-9329-D29C-3E3106353059}"/>
          </ac:spMkLst>
        </pc:spChg>
        <pc:spChg chg="mod">
          <ac:chgData name="Emma Jonnek" userId="dc0fb4ea-899f-4f79-ae86-c063656d410e" providerId="ADAL" clId="{421DF0B7-9F8D-42A8-BA7E-981C9BCC9661}" dt="2024-09-21T08:26:15.562" v="2065" actId="14100"/>
          <ac:spMkLst>
            <pc:docMk/>
            <pc:sldMk cId="2739139425" sldId="274"/>
            <ac:spMk id="15" creationId="{54319923-1B54-6E74-7D12-88A996D2A341}"/>
          </ac:spMkLst>
        </pc:spChg>
        <pc:picChg chg="mod">
          <ac:chgData name="Emma Jonnek" userId="dc0fb4ea-899f-4f79-ae86-c063656d410e" providerId="ADAL" clId="{421DF0B7-9F8D-42A8-BA7E-981C9BCC9661}" dt="2024-09-21T08:40:42.150" v="2250" actId="1076"/>
          <ac:picMkLst>
            <pc:docMk/>
            <pc:sldMk cId="2739139425" sldId="274"/>
            <ac:picMk id="3" creationId="{A1FF6A68-B9EE-8605-A049-ABC77F23852B}"/>
          </ac:picMkLst>
        </pc:picChg>
      </pc:sldChg>
      <pc:sldChg chg="modSp mod">
        <pc:chgData name="Emma Jonnek" userId="dc0fb4ea-899f-4f79-ae86-c063656d410e" providerId="ADAL" clId="{421DF0B7-9F8D-42A8-BA7E-981C9BCC9661}" dt="2024-09-21T11:07:03.736" v="4176" actId="20577"/>
        <pc:sldMkLst>
          <pc:docMk/>
          <pc:sldMk cId="614523797" sldId="275"/>
        </pc:sldMkLst>
        <pc:spChg chg="mod">
          <ac:chgData name="Emma Jonnek" userId="dc0fb4ea-899f-4f79-ae86-c063656d410e" providerId="ADAL" clId="{421DF0B7-9F8D-42A8-BA7E-981C9BCC9661}" dt="2024-09-21T10:31:12.900" v="3486" actId="1076"/>
          <ac:spMkLst>
            <pc:docMk/>
            <pc:sldMk cId="614523797" sldId="275"/>
            <ac:spMk id="2" creationId="{6998D236-D0C0-BD68-027D-F83194298886}"/>
          </ac:spMkLst>
        </pc:spChg>
        <pc:spChg chg="mod">
          <ac:chgData name="Emma Jonnek" userId="dc0fb4ea-899f-4f79-ae86-c063656d410e" providerId="ADAL" clId="{421DF0B7-9F8D-42A8-BA7E-981C9BCC9661}" dt="2024-09-21T10:31:07.465" v="3484" actId="14100"/>
          <ac:spMkLst>
            <pc:docMk/>
            <pc:sldMk cId="614523797" sldId="275"/>
            <ac:spMk id="4" creationId="{EBA8EA1F-30A8-9329-D29C-3E3106353059}"/>
          </ac:spMkLst>
        </pc:spChg>
        <pc:spChg chg="mod">
          <ac:chgData name="Emma Jonnek" userId="dc0fb4ea-899f-4f79-ae86-c063656d410e" providerId="ADAL" clId="{421DF0B7-9F8D-42A8-BA7E-981C9BCC9661}" dt="2024-09-21T11:07:03.736" v="4176" actId="20577"/>
          <ac:spMkLst>
            <pc:docMk/>
            <pc:sldMk cId="614523797" sldId="275"/>
            <ac:spMk id="15" creationId="{54319923-1B54-6E74-7D12-88A996D2A341}"/>
          </ac:spMkLst>
        </pc:spChg>
        <pc:picChg chg="mod">
          <ac:chgData name="Emma Jonnek" userId="dc0fb4ea-899f-4f79-ae86-c063656d410e" providerId="ADAL" clId="{421DF0B7-9F8D-42A8-BA7E-981C9BCC9661}" dt="2024-09-21T10:30:56.667" v="3479" actId="1076"/>
          <ac:picMkLst>
            <pc:docMk/>
            <pc:sldMk cId="614523797" sldId="275"/>
            <ac:picMk id="5" creationId="{9A52812B-6E01-5DE0-5D6B-BF0C3E87FE5E}"/>
          </ac:picMkLst>
        </pc:picChg>
        <pc:picChg chg="mod">
          <ac:chgData name="Emma Jonnek" userId="dc0fb4ea-899f-4f79-ae86-c063656d410e" providerId="ADAL" clId="{421DF0B7-9F8D-42A8-BA7E-981C9BCC9661}" dt="2024-09-21T10:31:11.052" v="3485" actId="1076"/>
          <ac:picMkLst>
            <pc:docMk/>
            <pc:sldMk cId="614523797" sldId="275"/>
            <ac:picMk id="7" creationId="{B1988F4D-4C30-A03C-DB8B-D31A2018A223}"/>
          </ac:picMkLst>
        </pc:picChg>
      </pc:sldChg>
      <pc:sldChg chg="addSp delSp modSp mod">
        <pc:chgData name="Emma Jonnek" userId="dc0fb4ea-899f-4f79-ae86-c063656d410e" providerId="ADAL" clId="{421DF0B7-9F8D-42A8-BA7E-981C9BCC9661}" dt="2024-09-21T10:33:02.449" v="3522" actId="14100"/>
        <pc:sldMkLst>
          <pc:docMk/>
          <pc:sldMk cId="1557360831" sldId="276"/>
        </pc:sldMkLst>
        <pc:spChg chg="del mod">
          <ac:chgData name="Emma Jonnek" userId="dc0fb4ea-899f-4f79-ae86-c063656d410e" providerId="ADAL" clId="{421DF0B7-9F8D-42A8-BA7E-981C9BCC9661}" dt="2024-09-21T09:55:07.021" v="2914" actId="478"/>
          <ac:spMkLst>
            <pc:docMk/>
            <pc:sldMk cId="1557360831" sldId="276"/>
            <ac:spMk id="2" creationId="{6998D236-D0C0-BD68-027D-F83194298886}"/>
          </ac:spMkLst>
        </pc:spChg>
        <pc:spChg chg="mod">
          <ac:chgData name="Emma Jonnek" userId="dc0fb4ea-899f-4f79-ae86-c063656d410e" providerId="ADAL" clId="{421DF0B7-9F8D-42A8-BA7E-981C9BCC9661}" dt="2024-09-21T10:31:23.381" v="3489" actId="14100"/>
          <ac:spMkLst>
            <pc:docMk/>
            <pc:sldMk cId="1557360831" sldId="276"/>
            <ac:spMk id="8" creationId="{61A69C82-2DE5-055D-27AB-169CC91A934E}"/>
          </ac:spMkLst>
        </pc:spChg>
        <pc:spChg chg="add del mod">
          <ac:chgData name="Emma Jonnek" userId="dc0fb4ea-899f-4f79-ae86-c063656d410e" providerId="ADAL" clId="{421DF0B7-9F8D-42A8-BA7E-981C9BCC9661}" dt="2024-09-21T09:57:47.169" v="2956"/>
          <ac:spMkLst>
            <pc:docMk/>
            <pc:sldMk cId="1557360831" sldId="276"/>
            <ac:spMk id="11" creationId="{7235EE28-17FF-B127-8360-D3E7D03BC3AB}"/>
          </ac:spMkLst>
        </pc:spChg>
        <pc:spChg chg="mod">
          <ac:chgData name="Emma Jonnek" userId="dc0fb4ea-899f-4f79-ae86-c063656d410e" providerId="ADAL" clId="{421DF0B7-9F8D-42A8-BA7E-981C9BCC9661}" dt="2024-09-21T09:59:28.893" v="3008" actId="20577"/>
          <ac:spMkLst>
            <pc:docMk/>
            <pc:sldMk cId="1557360831" sldId="276"/>
            <ac:spMk id="15" creationId="{54319923-1B54-6E74-7D12-88A996D2A341}"/>
          </ac:spMkLst>
        </pc:spChg>
        <pc:picChg chg="add del mod">
          <ac:chgData name="Emma Jonnek" userId="dc0fb4ea-899f-4f79-ae86-c063656d410e" providerId="ADAL" clId="{421DF0B7-9F8D-42A8-BA7E-981C9BCC9661}" dt="2024-09-21T09:56:33.083" v="2928" actId="21"/>
          <ac:picMkLst>
            <pc:docMk/>
            <pc:sldMk cId="1557360831" sldId="276"/>
            <ac:picMk id="4" creationId="{78D28BC2-E170-0BE2-FDFA-687504867725}"/>
          </ac:picMkLst>
        </pc:picChg>
        <pc:picChg chg="del mod">
          <ac:chgData name="Emma Jonnek" userId="dc0fb4ea-899f-4f79-ae86-c063656d410e" providerId="ADAL" clId="{421DF0B7-9F8D-42A8-BA7E-981C9BCC9661}" dt="2024-09-21T09:55:10.051" v="2916" actId="478"/>
          <ac:picMkLst>
            <pc:docMk/>
            <pc:sldMk cId="1557360831" sldId="276"/>
            <ac:picMk id="5" creationId="{9A52812B-6E01-5DE0-5D6B-BF0C3E87FE5E}"/>
          </ac:picMkLst>
        </pc:picChg>
        <pc:picChg chg="mod">
          <ac:chgData name="Emma Jonnek" userId="dc0fb4ea-899f-4f79-ae86-c063656d410e" providerId="ADAL" clId="{421DF0B7-9F8D-42A8-BA7E-981C9BCC9661}" dt="2024-09-21T10:33:02.449" v="3522" actId="14100"/>
          <ac:picMkLst>
            <pc:docMk/>
            <pc:sldMk cId="1557360831" sldId="276"/>
            <ac:picMk id="6" creationId="{C9C14A45-0121-C5BB-CB8F-12B538586116}"/>
          </ac:picMkLst>
        </pc:picChg>
        <pc:picChg chg="del mod">
          <ac:chgData name="Emma Jonnek" userId="dc0fb4ea-899f-4f79-ae86-c063656d410e" providerId="ADAL" clId="{421DF0B7-9F8D-42A8-BA7E-981C9BCC9661}" dt="2024-09-21T09:55:07.877" v="2915" actId="478"/>
          <ac:picMkLst>
            <pc:docMk/>
            <pc:sldMk cId="1557360831" sldId="276"/>
            <ac:picMk id="7" creationId="{B1988F4D-4C30-A03C-DB8B-D31A2018A223}"/>
          </ac:picMkLst>
        </pc:picChg>
        <pc:picChg chg="add del mod">
          <ac:chgData name="Emma Jonnek" userId="dc0fb4ea-899f-4f79-ae86-c063656d410e" providerId="ADAL" clId="{421DF0B7-9F8D-42A8-BA7E-981C9BCC9661}" dt="2024-09-21T09:58:18.796" v="2968" actId="21"/>
          <ac:picMkLst>
            <pc:docMk/>
            <pc:sldMk cId="1557360831" sldId="276"/>
            <ac:picMk id="9" creationId="{C9C14A45-0121-C5BB-CB8F-12B538586116}"/>
          </ac:picMkLst>
        </pc:picChg>
        <pc:picChg chg="add del mod">
          <ac:chgData name="Emma Jonnek" userId="dc0fb4ea-899f-4f79-ae86-c063656d410e" providerId="ADAL" clId="{421DF0B7-9F8D-42A8-BA7E-981C9BCC9661}" dt="2024-09-21T09:59:06.237" v="2993" actId="478"/>
          <ac:picMkLst>
            <pc:docMk/>
            <pc:sldMk cId="1557360831" sldId="276"/>
            <ac:picMk id="13" creationId="{5C8BF5EF-D8F7-C09D-6E3B-14319E9089CC}"/>
          </ac:picMkLst>
        </pc:picChg>
      </pc:sldChg>
      <pc:sldChg chg="addSp delSp modSp mod">
        <pc:chgData name="Emma Jonnek" userId="dc0fb4ea-899f-4f79-ae86-c063656d410e" providerId="ADAL" clId="{421DF0B7-9F8D-42A8-BA7E-981C9BCC9661}" dt="2024-09-21T10:32:48.368" v="3521" actId="1076"/>
        <pc:sldMkLst>
          <pc:docMk/>
          <pc:sldMk cId="1920092750" sldId="277"/>
        </pc:sldMkLst>
        <pc:spChg chg="add mod">
          <ac:chgData name="Emma Jonnek" userId="dc0fb4ea-899f-4f79-ae86-c063656d410e" providerId="ADAL" clId="{421DF0B7-9F8D-42A8-BA7E-981C9BCC9661}" dt="2024-09-21T10:32:48.368" v="3521" actId="1076"/>
          <ac:spMkLst>
            <pc:docMk/>
            <pc:sldMk cId="1920092750" sldId="277"/>
            <ac:spMk id="3" creationId="{9308B82C-5615-4B7C-9464-4A83F0BBDA2E}"/>
          </ac:spMkLst>
        </pc:spChg>
        <pc:spChg chg="mod">
          <ac:chgData name="Emma Jonnek" userId="dc0fb4ea-899f-4f79-ae86-c063656d410e" providerId="ADAL" clId="{421DF0B7-9F8D-42A8-BA7E-981C9BCC9661}" dt="2024-09-21T09:56:23.833" v="2926" actId="21"/>
          <ac:spMkLst>
            <pc:docMk/>
            <pc:sldMk cId="1920092750" sldId="277"/>
            <ac:spMk id="8" creationId="{61A69C82-2DE5-055D-27AB-169CC91A934E}"/>
          </ac:spMkLst>
        </pc:spChg>
        <pc:spChg chg="mod">
          <ac:chgData name="Emma Jonnek" userId="dc0fb4ea-899f-4f79-ae86-c063656d410e" providerId="ADAL" clId="{421DF0B7-9F8D-42A8-BA7E-981C9BCC9661}" dt="2024-09-21T10:31:57.330" v="3495" actId="1076"/>
          <ac:spMkLst>
            <pc:docMk/>
            <pc:sldMk cId="1920092750" sldId="277"/>
            <ac:spMk id="15" creationId="{54319923-1B54-6E74-7D12-88A996D2A341}"/>
          </ac:spMkLst>
        </pc:spChg>
        <pc:picChg chg="del mod">
          <ac:chgData name="Emma Jonnek" userId="dc0fb4ea-899f-4f79-ae86-c063656d410e" providerId="ADAL" clId="{421DF0B7-9F8D-42A8-BA7E-981C9BCC9661}" dt="2024-09-21T09:56:37.441" v="2929" actId="21"/>
          <ac:picMkLst>
            <pc:docMk/>
            <pc:sldMk cId="1920092750" sldId="277"/>
            <ac:picMk id="6" creationId="{C9C14A45-0121-C5BB-CB8F-12B538586116}"/>
          </ac:picMkLst>
        </pc:picChg>
        <pc:picChg chg="add mod">
          <ac:chgData name="Emma Jonnek" userId="dc0fb4ea-899f-4f79-ae86-c063656d410e" providerId="ADAL" clId="{421DF0B7-9F8D-42A8-BA7E-981C9BCC9661}" dt="2024-09-21T10:32:45.406" v="3520" actId="1076"/>
          <ac:picMkLst>
            <pc:docMk/>
            <pc:sldMk cId="1920092750" sldId="277"/>
            <ac:picMk id="9" creationId="{C9C14A45-0121-C5BB-CB8F-12B538586116}"/>
          </ac:picMkLst>
        </pc:picChg>
      </pc:sldChg>
      <pc:sldChg chg="addSp delSp modSp mod">
        <pc:chgData name="Emma Jonnek" userId="dc0fb4ea-899f-4f79-ae86-c063656d410e" providerId="ADAL" clId="{421DF0B7-9F8D-42A8-BA7E-981C9BCC9661}" dt="2024-09-21T10:42:20.303" v="3826" actId="1076"/>
        <pc:sldMkLst>
          <pc:docMk/>
          <pc:sldMk cId="4274070003" sldId="278"/>
        </pc:sldMkLst>
        <pc:spChg chg="mod">
          <ac:chgData name="Emma Jonnek" userId="dc0fb4ea-899f-4f79-ae86-c063656d410e" providerId="ADAL" clId="{421DF0B7-9F8D-42A8-BA7E-981C9BCC9661}" dt="2024-09-21T10:38:01.778" v="3710" actId="20577"/>
          <ac:spMkLst>
            <pc:docMk/>
            <pc:sldMk cId="4274070003" sldId="278"/>
            <ac:spMk id="4" creationId="{EBA8EA1F-30A8-9329-D29C-3E3106353059}"/>
          </ac:spMkLst>
        </pc:spChg>
        <pc:spChg chg="add mod">
          <ac:chgData name="Emma Jonnek" userId="dc0fb4ea-899f-4f79-ae86-c063656d410e" providerId="ADAL" clId="{421DF0B7-9F8D-42A8-BA7E-981C9BCC9661}" dt="2024-09-21T10:42:10.423" v="3824" actId="1076"/>
          <ac:spMkLst>
            <pc:docMk/>
            <pc:sldMk cId="4274070003" sldId="278"/>
            <ac:spMk id="5" creationId="{D9C6A777-C420-5258-5ACA-CF693859DF4C}"/>
          </ac:spMkLst>
        </pc:spChg>
        <pc:spChg chg="add mod">
          <ac:chgData name="Emma Jonnek" userId="dc0fb4ea-899f-4f79-ae86-c063656d410e" providerId="ADAL" clId="{421DF0B7-9F8D-42A8-BA7E-981C9BCC9661}" dt="2024-09-21T10:42:01.272" v="3821" actId="1076"/>
          <ac:spMkLst>
            <pc:docMk/>
            <pc:sldMk cId="4274070003" sldId="278"/>
            <ac:spMk id="6" creationId="{8C6A56CF-FBF9-B5E1-856C-2E7D1B222872}"/>
          </ac:spMkLst>
        </pc:spChg>
        <pc:spChg chg="mod">
          <ac:chgData name="Emma Jonnek" userId="dc0fb4ea-899f-4f79-ae86-c063656d410e" providerId="ADAL" clId="{421DF0B7-9F8D-42A8-BA7E-981C9BCC9661}" dt="2024-09-21T10:37:15.488" v="3679" actId="14100"/>
          <ac:spMkLst>
            <pc:docMk/>
            <pc:sldMk cId="4274070003" sldId="278"/>
            <ac:spMk id="15" creationId="{54319923-1B54-6E74-7D12-88A996D2A341}"/>
          </ac:spMkLst>
        </pc:spChg>
        <pc:picChg chg="add mod modCrop">
          <ac:chgData name="Emma Jonnek" userId="dc0fb4ea-899f-4f79-ae86-c063656d410e" providerId="ADAL" clId="{421DF0B7-9F8D-42A8-BA7E-981C9BCC9661}" dt="2024-09-21T10:42:13.603" v="3825" actId="1076"/>
          <ac:picMkLst>
            <pc:docMk/>
            <pc:sldMk cId="4274070003" sldId="278"/>
            <ac:picMk id="3" creationId="{BC9F2CDC-A8AA-495C-D20E-ADAC50DFCECB}"/>
          </ac:picMkLst>
        </pc:picChg>
        <pc:picChg chg="add del mod modCrop">
          <ac:chgData name="Emma Jonnek" userId="dc0fb4ea-899f-4f79-ae86-c063656d410e" providerId="ADAL" clId="{421DF0B7-9F8D-42A8-BA7E-981C9BCC9661}" dt="2024-09-21T10:40:40.458" v="3794" actId="478"/>
          <ac:picMkLst>
            <pc:docMk/>
            <pc:sldMk cId="4274070003" sldId="278"/>
            <ac:picMk id="8" creationId="{A9C75817-D7EF-A79C-B39D-44E33DB45ADB}"/>
          </ac:picMkLst>
        </pc:picChg>
        <pc:picChg chg="add mod modCrop">
          <ac:chgData name="Emma Jonnek" userId="dc0fb4ea-899f-4f79-ae86-c063656d410e" providerId="ADAL" clId="{421DF0B7-9F8D-42A8-BA7E-981C9BCC9661}" dt="2024-09-21T10:42:20.303" v="3826" actId="1076"/>
          <ac:picMkLst>
            <pc:docMk/>
            <pc:sldMk cId="4274070003" sldId="278"/>
            <ac:picMk id="9" creationId="{F53E9DB5-8E0E-FE87-A4D0-D1A7A7509272}"/>
          </ac:picMkLst>
        </pc:picChg>
      </pc:sldChg>
      <pc:sldChg chg="delSp modSp add mod">
        <pc:chgData name="Emma Jonnek" userId="dc0fb4ea-899f-4f79-ae86-c063656d410e" providerId="ADAL" clId="{421DF0B7-9F8D-42A8-BA7E-981C9BCC9661}" dt="2024-09-21T11:06:54.063" v="4175" actId="14100"/>
        <pc:sldMkLst>
          <pc:docMk/>
          <pc:sldMk cId="1345779732" sldId="279"/>
        </pc:sldMkLst>
        <pc:spChg chg="mod">
          <ac:chgData name="Emma Jonnek" userId="dc0fb4ea-899f-4f79-ae86-c063656d410e" providerId="ADAL" clId="{421DF0B7-9F8D-42A8-BA7E-981C9BCC9661}" dt="2024-09-21T11:06:46.802" v="4165" actId="1076"/>
          <ac:spMkLst>
            <pc:docMk/>
            <pc:sldMk cId="1345779732" sldId="279"/>
            <ac:spMk id="4" creationId="{EBA8EA1F-30A8-9329-D29C-3E3106353059}"/>
          </ac:spMkLst>
        </pc:spChg>
        <pc:spChg chg="mod">
          <ac:chgData name="Emma Jonnek" userId="dc0fb4ea-899f-4f79-ae86-c063656d410e" providerId="ADAL" clId="{421DF0B7-9F8D-42A8-BA7E-981C9BCC9661}" dt="2024-09-21T11:06:54.063" v="4175" actId="14100"/>
          <ac:spMkLst>
            <pc:docMk/>
            <pc:sldMk cId="1345779732" sldId="279"/>
            <ac:spMk id="15" creationId="{54319923-1B54-6E74-7D12-88A996D2A341}"/>
          </ac:spMkLst>
        </pc:spChg>
        <pc:picChg chg="del">
          <ac:chgData name="Emma Jonnek" userId="dc0fb4ea-899f-4f79-ae86-c063656d410e" providerId="ADAL" clId="{421DF0B7-9F8D-42A8-BA7E-981C9BCC9661}" dt="2024-09-20T07:26:02.780" v="558" actId="478"/>
          <ac:picMkLst>
            <pc:docMk/>
            <pc:sldMk cId="1345779732" sldId="279"/>
            <ac:picMk id="5" creationId="{15224EED-5B44-BC72-A374-E1340CE714F8}"/>
          </ac:picMkLst>
        </pc:picChg>
      </pc:sldChg>
      <pc:sldChg chg="addSp delSp modSp add del mod">
        <pc:chgData name="Emma Jonnek" userId="dc0fb4ea-899f-4f79-ae86-c063656d410e" providerId="ADAL" clId="{421DF0B7-9F8D-42A8-BA7E-981C9BCC9661}" dt="2024-09-20T07:21:58.715" v="445" actId="2696"/>
        <pc:sldMkLst>
          <pc:docMk/>
          <pc:sldMk cId="3218986414" sldId="279"/>
        </pc:sldMkLst>
        <pc:spChg chg="mod">
          <ac:chgData name="Emma Jonnek" userId="dc0fb4ea-899f-4f79-ae86-c063656d410e" providerId="ADAL" clId="{421DF0B7-9F8D-42A8-BA7E-981C9BCC9661}" dt="2024-09-20T07:17:26.564" v="282" actId="1076"/>
          <ac:spMkLst>
            <pc:docMk/>
            <pc:sldMk cId="3218986414" sldId="279"/>
            <ac:spMk id="2" creationId="{9D8187F5-8A51-FE27-EDD7-1F6CDEF4128F}"/>
          </ac:spMkLst>
        </pc:spChg>
        <pc:spChg chg="mod">
          <ac:chgData name="Emma Jonnek" userId="dc0fb4ea-899f-4f79-ae86-c063656d410e" providerId="ADAL" clId="{421DF0B7-9F8D-42A8-BA7E-981C9BCC9661}" dt="2024-09-20T07:17:19.382" v="279" actId="20577"/>
          <ac:spMkLst>
            <pc:docMk/>
            <pc:sldMk cId="3218986414" sldId="279"/>
            <ac:spMk id="3" creationId="{690C8EF0-98B0-1341-9D09-525ACCE98AC7}"/>
          </ac:spMkLst>
        </pc:spChg>
        <pc:spChg chg="del">
          <ac:chgData name="Emma Jonnek" userId="dc0fb4ea-899f-4f79-ae86-c063656d410e" providerId="ADAL" clId="{421DF0B7-9F8D-42A8-BA7E-981C9BCC9661}" dt="2024-09-20T07:17:22.561" v="280" actId="478"/>
          <ac:spMkLst>
            <pc:docMk/>
            <pc:sldMk cId="3218986414" sldId="279"/>
            <ac:spMk id="4" creationId="{55B4B981-076F-F948-8891-C7C0D49B2DC2}"/>
          </ac:spMkLst>
        </pc:spChg>
        <pc:spChg chg="del mod">
          <ac:chgData name="Emma Jonnek" userId="dc0fb4ea-899f-4f79-ae86-c063656d410e" providerId="ADAL" clId="{421DF0B7-9F8D-42A8-BA7E-981C9BCC9661}" dt="2024-09-20T07:17:30.659" v="284" actId="478"/>
          <ac:spMkLst>
            <pc:docMk/>
            <pc:sldMk cId="3218986414" sldId="279"/>
            <ac:spMk id="5" creationId="{0B015542-A26B-EC04-09C2-B64E692BC78D}"/>
          </ac:spMkLst>
        </pc:spChg>
        <pc:spChg chg="add del mod">
          <ac:chgData name="Emma Jonnek" userId="dc0fb4ea-899f-4f79-ae86-c063656d410e" providerId="ADAL" clId="{421DF0B7-9F8D-42A8-BA7E-981C9BCC9661}" dt="2024-09-20T07:17:24.145" v="281" actId="478"/>
          <ac:spMkLst>
            <pc:docMk/>
            <pc:sldMk cId="3218986414" sldId="279"/>
            <ac:spMk id="7" creationId="{B4D5DF9F-275E-1DB3-2EBA-EDC0B9F4DF1B}"/>
          </ac:spMkLst>
        </pc:spChg>
      </pc:sldChg>
      <pc:sldChg chg="delSp modSp add mod">
        <pc:chgData name="Emma Jonnek" userId="dc0fb4ea-899f-4f79-ae86-c063656d410e" providerId="ADAL" clId="{421DF0B7-9F8D-42A8-BA7E-981C9BCC9661}" dt="2024-09-21T10:22:06.387" v="3261" actId="1076"/>
        <pc:sldMkLst>
          <pc:docMk/>
          <pc:sldMk cId="218077875" sldId="280"/>
        </pc:sldMkLst>
        <pc:spChg chg="mod">
          <ac:chgData name="Emma Jonnek" userId="dc0fb4ea-899f-4f79-ae86-c063656d410e" providerId="ADAL" clId="{421DF0B7-9F8D-42A8-BA7E-981C9BCC9661}" dt="2024-09-21T10:08:58.944" v="3045" actId="20577"/>
          <ac:spMkLst>
            <pc:docMk/>
            <pc:sldMk cId="218077875" sldId="280"/>
            <ac:spMk id="3" creationId="{EDEE5B0D-2851-7143-A483-D82399EC2437}"/>
          </ac:spMkLst>
        </pc:spChg>
        <pc:spChg chg="del">
          <ac:chgData name="Emma Jonnek" userId="dc0fb4ea-899f-4f79-ae86-c063656d410e" providerId="ADAL" clId="{421DF0B7-9F8D-42A8-BA7E-981C9BCC9661}" dt="2024-09-21T08:07:33.857" v="1647" actId="478"/>
          <ac:spMkLst>
            <pc:docMk/>
            <pc:sldMk cId="218077875" sldId="280"/>
            <ac:spMk id="6" creationId="{E6588CA8-A552-68E1-1C04-A3F93DB551DE}"/>
          </ac:spMkLst>
        </pc:spChg>
        <pc:picChg chg="mod">
          <ac:chgData name="Emma Jonnek" userId="dc0fb4ea-899f-4f79-ae86-c063656d410e" providerId="ADAL" clId="{421DF0B7-9F8D-42A8-BA7E-981C9BCC9661}" dt="2024-09-21T10:22:06.387" v="3261" actId="1076"/>
          <ac:picMkLst>
            <pc:docMk/>
            <pc:sldMk cId="218077875" sldId="280"/>
            <ac:picMk id="5" creationId="{4410494D-C885-6F4C-5450-155CD17BE259}"/>
          </ac:picMkLst>
        </pc:picChg>
      </pc:sldChg>
      <pc:sldChg chg="addSp delSp modSp add del mod">
        <pc:chgData name="Emma Jonnek" userId="dc0fb4ea-899f-4f79-ae86-c063656d410e" providerId="ADAL" clId="{421DF0B7-9F8D-42A8-BA7E-981C9BCC9661}" dt="2024-09-21T08:14:15.361" v="1806" actId="2696"/>
        <pc:sldMkLst>
          <pc:docMk/>
          <pc:sldMk cId="622594790" sldId="281"/>
        </pc:sldMkLst>
        <pc:spChg chg="del">
          <ac:chgData name="Emma Jonnek" userId="dc0fb4ea-899f-4f79-ae86-c063656d410e" providerId="ADAL" clId="{421DF0B7-9F8D-42A8-BA7E-981C9BCC9661}" dt="2024-09-21T08:14:03.973" v="1799" actId="478"/>
          <ac:spMkLst>
            <pc:docMk/>
            <pc:sldMk cId="622594790" sldId="281"/>
            <ac:spMk id="2" creationId="{0775BB85-C1B5-9C18-AA8D-44B0DBA54A94}"/>
          </ac:spMkLst>
        </pc:spChg>
        <pc:picChg chg="del">
          <ac:chgData name="Emma Jonnek" userId="dc0fb4ea-899f-4f79-ae86-c063656d410e" providerId="ADAL" clId="{421DF0B7-9F8D-42A8-BA7E-981C9BCC9661}" dt="2024-09-21T08:14:04.495" v="1800" actId="478"/>
          <ac:picMkLst>
            <pc:docMk/>
            <pc:sldMk cId="622594790" sldId="281"/>
            <ac:picMk id="3" creationId="{50652E05-992F-3D50-3B7A-3F39F592A1EF}"/>
          </ac:picMkLst>
        </pc:picChg>
        <pc:picChg chg="add del mod">
          <ac:chgData name="Emma Jonnek" userId="dc0fb4ea-899f-4f79-ae86-c063656d410e" providerId="ADAL" clId="{421DF0B7-9F8D-42A8-BA7E-981C9BCC9661}" dt="2024-09-21T08:14:12.994" v="1805" actId="21"/>
          <ac:picMkLst>
            <pc:docMk/>
            <pc:sldMk cId="622594790" sldId="281"/>
            <ac:picMk id="5" creationId="{2D5D6B34-2A5F-B4D5-1BC6-4522092F5C2E}"/>
          </ac:picMkLst>
        </pc:picChg>
        <pc:picChg chg="del">
          <ac:chgData name="Emma Jonnek" userId="dc0fb4ea-899f-4f79-ae86-c063656d410e" providerId="ADAL" clId="{421DF0B7-9F8D-42A8-BA7E-981C9BCC9661}" dt="2024-09-21T08:14:04.936" v="1801" actId="478"/>
          <ac:picMkLst>
            <pc:docMk/>
            <pc:sldMk cId="622594790" sldId="281"/>
            <ac:picMk id="1026" creationId="{CE6B252F-F2E3-D9C7-1863-A5594A18FC68}"/>
          </ac:picMkLst>
        </pc:picChg>
      </pc:sldChg>
      <pc:sldChg chg="addSp delSp modSp add del mod ord">
        <pc:chgData name="Emma Jonnek" userId="dc0fb4ea-899f-4f79-ae86-c063656d410e" providerId="ADAL" clId="{421DF0B7-9F8D-42A8-BA7E-981C9BCC9661}" dt="2024-09-26T23:02:08.362" v="4341" actId="2696"/>
        <pc:sldMkLst>
          <pc:docMk/>
          <pc:sldMk cId="1937554198" sldId="282"/>
        </pc:sldMkLst>
        <pc:spChg chg="del">
          <ac:chgData name="Emma Jonnek" userId="dc0fb4ea-899f-4f79-ae86-c063656d410e" providerId="ADAL" clId="{421DF0B7-9F8D-42A8-BA7E-981C9BCC9661}" dt="2024-09-21T08:14:19.522" v="1809" actId="478"/>
          <ac:spMkLst>
            <pc:docMk/>
            <pc:sldMk cId="1937554198" sldId="282"/>
            <ac:spMk id="2" creationId="{77A6D350-364F-6546-B92C-939E6F64AE5B}"/>
          </ac:spMkLst>
        </pc:spChg>
        <pc:spChg chg="del mod">
          <ac:chgData name="Emma Jonnek" userId="dc0fb4ea-899f-4f79-ae86-c063656d410e" providerId="ADAL" clId="{421DF0B7-9F8D-42A8-BA7E-981C9BCC9661}" dt="2024-09-21T08:14:18.504" v="1808" actId="478"/>
          <ac:spMkLst>
            <pc:docMk/>
            <pc:sldMk cId="1937554198" sldId="282"/>
            <ac:spMk id="3" creationId="{E3020739-28A8-6F44-B241-FC6C9E53C306}"/>
          </ac:spMkLst>
        </pc:spChg>
        <pc:spChg chg="add del mod">
          <ac:chgData name="Emma Jonnek" userId="dc0fb4ea-899f-4f79-ae86-c063656d410e" providerId="ADAL" clId="{421DF0B7-9F8D-42A8-BA7E-981C9BCC9661}" dt="2024-09-21T08:14:20.934" v="1811" actId="478"/>
          <ac:spMkLst>
            <pc:docMk/>
            <pc:sldMk cId="1937554198" sldId="282"/>
            <ac:spMk id="5" creationId="{93F3DAD5-CFBE-6BBC-3C98-21219E81E545}"/>
          </ac:spMkLst>
        </pc:spChg>
        <pc:spChg chg="add del mod">
          <ac:chgData name="Emma Jonnek" userId="dc0fb4ea-899f-4f79-ae86-c063656d410e" providerId="ADAL" clId="{421DF0B7-9F8D-42A8-BA7E-981C9BCC9661}" dt="2024-09-21T08:14:20.303" v="1810" actId="478"/>
          <ac:spMkLst>
            <pc:docMk/>
            <pc:sldMk cId="1937554198" sldId="282"/>
            <ac:spMk id="7" creationId="{515BBE15-637C-B26B-A526-AA3052DAA2AC}"/>
          </ac:spMkLst>
        </pc:spChg>
        <pc:spChg chg="add del mod">
          <ac:chgData name="Emma Jonnek" userId="dc0fb4ea-899f-4f79-ae86-c063656d410e" providerId="ADAL" clId="{421DF0B7-9F8D-42A8-BA7E-981C9BCC9661}" dt="2024-09-21T09:02:43.636" v="2828" actId="478"/>
          <ac:spMkLst>
            <pc:docMk/>
            <pc:sldMk cId="1937554198" sldId="282"/>
            <ac:spMk id="9" creationId="{EA144951-FF63-4D0F-BCF6-C615C5645AD5}"/>
          </ac:spMkLst>
        </pc:spChg>
        <pc:spChg chg="add mod">
          <ac:chgData name="Emma Jonnek" userId="dc0fb4ea-899f-4f79-ae86-c063656d410e" providerId="ADAL" clId="{421DF0B7-9F8D-42A8-BA7E-981C9BCC9661}" dt="2024-09-21T09:04:53.503" v="2852" actId="2085"/>
          <ac:spMkLst>
            <pc:docMk/>
            <pc:sldMk cId="1937554198" sldId="282"/>
            <ac:spMk id="12" creationId="{39147C79-31AB-0871-60BF-A0A18481430F}"/>
          </ac:spMkLst>
        </pc:spChg>
        <pc:spChg chg="add del mod">
          <ac:chgData name="Emma Jonnek" userId="dc0fb4ea-899f-4f79-ae86-c063656d410e" providerId="ADAL" clId="{421DF0B7-9F8D-42A8-BA7E-981C9BCC9661}" dt="2024-09-21T09:05:04.137" v="2855" actId="478"/>
          <ac:spMkLst>
            <pc:docMk/>
            <pc:sldMk cId="1937554198" sldId="282"/>
            <ac:spMk id="13" creationId="{8D76084A-B070-776F-1D02-3575F5BA8596}"/>
          </ac:spMkLst>
        </pc:spChg>
        <pc:spChg chg="add mod">
          <ac:chgData name="Emma Jonnek" userId="dc0fb4ea-899f-4f79-ae86-c063656d410e" providerId="ADAL" clId="{421DF0B7-9F8D-42A8-BA7E-981C9BCC9661}" dt="2024-09-21T09:05:14.381" v="2858" actId="207"/>
          <ac:spMkLst>
            <pc:docMk/>
            <pc:sldMk cId="1937554198" sldId="282"/>
            <ac:spMk id="14" creationId="{15204AA5-DD25-ECCC-907B-FF122FFB4ED5}"/>
          </ac:spMkLst>
        </pc:spChg>
        <pc:picChg chg="add del mod">
          <ac:chgData name="Emma Jonnek" userId="dc0fb4ea-899f-4f79-ae86-c063656d410e" providerId="ADAL" clId="{421DF0B7-9F8D-42A8-BA7E-981C9BCC9661}" dt="2024-09-21T10:08:19.676" v="3025" actId="1076"/>
          <ac:picMkLst>
            <pc:docMk/>
            <pc:sldMk cId="1937554198" sldId="282"/>
            <ac:picMk id="8" creationId="{2D5D6B34-2A5F-B4D5-1BC6-4522092F5C2E}"/>
          </ac:picMkLst>
        </pc:picChg>
        <pc:picChg chg="add del mod">
          <ac:chgData name="Emma Jonnek" userId="dc0fb4ea-899f-4f79-ae86-c063656d410e" providerId="ADAL" clId="{421DF0B7-9F8D-42A8-BA7E-981C9BCC9661}" dt="2024-09-21T09:04:21.854" v="2845" actId="22"/>
          <ac:picMkLst>
            <pc:docMk/>
            <pc:sldMk cId="1937554198" sldId="282"/>
            <ac:picMk id="11" creationId="{175B1060-7861-AD1B-85E7-C3EEED31E65F}"/>
          </ac:picMkLst>
        </pc:picChg>
        <pc:picChg chg="add mod">
          <ac:chgData name="Emma Jonnek" userId="dc0fb4ea-899f-4f79-ae86-c063656d410e" providerId="ADAL" clId="{421DF0B7-9F8D-42A8-BA7E-981C9BCC9661}" dt="2024-09-21T10:08:15.534" v="3023" actId="1076"/>
          <ac:picMkLst>
            <pc:docMk/>
            <pc:sldMk cId="1937554198" sldId="282"/>
            <ac:picMk id="15" creationId="{2D5D6B34-2A5F-B4D5-1BC6-4522092F5C2E}"/>
          </ac:picMkLst>
        </pc:picChg>
      </pc:sldChg>
      <pc:sldChg chg="addSp delSp modSp add mod ord">
        <pc:chgData name="Emma Jonnek" userId="dc0fb4ea-899f-4f79-ae86-c063656d410e" providerId="ADAL" clId="{421DF0B7-9F8D-42A8-BA7E-981C9BCC9661}" dt="2024-09-21T10:08:45.081" v="3034" actId="20577"/>
        <pc:sldMkLst>
          <pc:docMk/>
          <pc:sldMk cId="288613966" sldId="283"/>
        </pc:sldMkLst>
        <pc:spChg chg="mod">
          <ac:chgData name="Emma Jonnek" userId="dc0fb4ea-899f-4f79-ae86-c063656d410e" providerId="ADAL" clId="{421DF0B7-9F8D-42A8-BA7E-981C9BCC9661}" dt="2024-09-21T10:08:45.081" v="3034" actId="20577"/>
          <ac:spMkLst>
            <pc:docMk/>
            <pc:sldMk cId="288613966" sldId="283"/>
            <ac:spMk id="3" creationId="{EDEE5B0D-2851-7143-A483-D82399EC2437}"/>
          </ac:spMkLst>
        </pc:spChg>
        <pc:picChg chg="del">
          <ac:chgData name="Emma Jonnek" userId="dc0fb4ea-899f-4f79-ae86-c063656d410e" providerId="ADAL" clId="{421DF0B7-9F8D-42A8-BA7E-981C9BCC9661}" dt="2024-09-21T08:16:23.667" v="1882" actId="478"/>
          <ac:picMkLst>
            <pc:docMk/>
            <pc:sldMk cId="288613966" sldId="283"/>
            <ac:picMk id="5" creationId="{4410494D-C885-6F4C-5450-155CD17BE259}"/>
          </ac:picMkLst>
        </pc:picChg>
        <pc:picChg chg="add mod">
          <ac:chgData name="Emma Jonnek" userId="dc0fb4ea-899f-4f79-ae86-c063656d410e" providerId="ADAL" clId="{421DF0B7-9F8D-42A8-BA7E-981C9BCC9661}" dt="2024-09-21T08:22:10.957" v="2021" actId="1076"/>
          <ac:picMkLst>
            <pc:docMk/>
            <pc:sldMk cId="288613966" sldId="283"/>
            <ac:picMk id="6" creationId="{6F2DC4F9-5323-CFE6-8DD5-CF3A7D8B7BE6}"/>
          </ac:picMkLst>
        </pc:picChg>
      </pc:sldChg>
      <pc:sldChg chg="addSp delSp modSp add mod ord">
        <pc:chgData name="Emma Jonnek" userId="dc0fb4ea-899f-4f79-ae86-c063656d410e" providerId="ADAL" clId="{421DF0B7-9F8D-42A8-BA7E-981C9BCC9661}" dt="2024-09-21T10:28:50.218" v="3439" actId="1076"/>
        <pc:sldMkLst>
          <pc:docMk/>
          <pc:sldMk cId="1100863550" sldId="284"/>
        </pc:sldMkLst>
        <pc:spChg chg="del mod">
          <ac:chgData name="Emma Jonnek" userId="dc0fb4ea-899f-4f79-ae86-c063656d410e" providerId="ADAL" clId="{421DF0B7-9F8D-42A8-BA7E-981C9BCC9661}" dt="2024-09-21T08:49:34.496" v="2420" actId="478"/>
          <ac:spMkLst>
            <pc:docMk/>
            <pc:sldMk cId="1100863550" sldId="284"/>
            <ac:spMk id="3" creationId="{EDEE5B0D-2851-7143-A483-D82399EC2437}"/>
          </ac:spMkLst>
        </pc:spChg>
        <pc:spChg chg="del">
          <ac:chgData name="Emma Jonnek" userId="dc0fb4ea-899f-4f79-ae86-c063656d410e" providerId="ADAL" clId="{421DF0B7-9F8D-42A8-BA7E-981C9BCC9661}" dt="2024-09-21T08:39:01.024" v="2217" actId="478"/>
          <ac:spMkLst>
            <pc:docMk/>
            <pc:sldMk cId="1100863550" sldId="284"/>
            <ac:spMk id="4" creationId="{24B71A6F-7616-5325-7E3B-70E6C0638B00}"/>
          </ac:spMkLst>
        </pc:spChg>
        <pc:spChg chg="del mod ord">
          <ac:chgData name="Emma Jonnek" userId="dc0fb4ea-899f-4f79-ae86-c063656d410e" providerId="ADAL" clId="{421DF0B7-9F8D-42A8-BA7E-981C9BCC9661}" dt="2024-09-21T08:43:52.878" v="2296" actId="478"/>
          <ac:spMkLst>
            <pc:docMk/>
            <pc:sldMk cId="1100863550" sldId="284"/>
            <ac:spMk id="7" creationId="{1930DE0B-6B75-E378-BB84-AF947EB7C533}"/>
          </ac:spMkLst>
        </pc:spChg>
        <pc:spChg chg="add del mod">
          <ac:chgData name="Emma Jonnek" userId="dc0fb4ea-899f-4f79-ae86-c063656d410e" providerId="ADAL" clId="{421DF0B7-9F8D-42A8-BA7E-981C9BCC9661}" dt="2024-09-21T08:49:39.709" v="2422" actId="478"/>
          <ac:spMkLst>
            <pc:docMk/>
            <pc:sldMk cId="1100863550" sldId="284"/>
            <ac:spMk id="10" creationId="{053AA0E2-0609-6253-C570-B2F3E6A3D18B}"/>
          </ac:spMkLst>
        </pc:spChg>
        <pc:spChg chg="add mod">
          <ac:chgData name="Emma Jonnek" userId="dc0fb4ea-899f-4f79-ae86-c063656d410e" providerId="ADAL" clId="{421DF0B7-9F8D-42A8-BA7E-981C9BCC9661}" dt="2024-09-21T10:28:50.218" v="3439" actId="1076"/>
          <ac:spMkLst>
            <pc:docMk/>
            <pc:sldMk cId="1100863550" sldId="284"/>
            <ac:spMk id="11" creationId="{1D203B90-05A5-4879-C3DE-1EAC25FED826}"/>
          </ac:spMkLst>
        </pc:spChg>
        <pc:spChg chg="add mod">
          <ac:chgData name="Emma Jonnek" userId="dc0fb4ea-899f-4f79-ae86-c063656d410e" providerId="ADAL" clId="{421DF0B7-9F8D-42A8-BA7E-981C9BCC9661}" dt="2024-09-21T08:58:46.460" v="2725" actId="20577"/>
          <ac:spMkLst>
            <pc:docMk/>
            <pc:sldMk cId="1100863550" sldId="284"/>
            <ac:spMk id="12" creationId="{63137CB6-378D-52F2-7242-F972F416F613}"/>
          </ac:spMkLst>
        </pc:spChg>
        <pc:picChg chg="add del mod">
          <ac:chgData name="Emma Jonnek" userId="dc0fb4ea-899f-4f79-ae86-c063656d410e" providerId="ADAL" clId="{421DF0B7-9F8D-42A8-BA7E-981C9BCC9661}" dt="2024-09-21T08:48:22.567" v="2408" actId="478"/>
          <ac:picMkLst>
            <pc:docMk/>
            <pc:sldMk cId="1100863550" sldId="284"/>
            <ac:picMk id="2" creationId="{8188C563-F4BB-55A2-EE4E-B52130FBB499}"/>
          </ac:picMkLst>
        </pc:picChg>
        <pc:picChg chg="del">
          <ac:chgData name="Emma Jonnek" userId="dc0fb4ea-899f-4f79-ae86-c063656d410e" providerId="ADAL" clId="{421DF0B7-9F8D-42A8-BA7E-981C9BCC9661}" dt="2024-09-21T08:38:53.718" v="2215" actId="21"/>
          <ac:picMkLst>
            <pc:docMk/>
            <pc:sldMk cId="1100863550" sldId="284"/>
            <ac:picMk id="5" creationId="{8188C563-F4BB-55A2-EE4E-B52130FBB499}"/>
          </ac:picMkLst>
        </pc:picChg>
        <pc:picChg chg="add mod modCrop">
          <ac:chgData name="Emma Jonnek" userId="dc0fb4ea-899f-4f79-ae86-c063656d410e" providerId="ADAL" clId="{421DF0B7-9F8D-42A8-BA7E-981C9BCC9661}" dt="2024-09-21T08:57:34.081" v="2699" actId="1076"/>
          <ac:picMkLst>
            <pc:docMk/>
            <pc:sldMk cId="1100863550" sldId="284"/>
            <ac:picMk id="8" creationId="{D95672E7-BCF3-7D54-6712-5FB305A0CE9A}"/>
          </ac:picMkLst>
        </pc:picChg>
      </pc:sldChg>
      <pc:sldChg chg="modSp add mod">
        <pc:chgData name="Emma Jonnek" userId="dc0fb4ea-899f-4f79-ae86-c063656d410e" providerId="ADAL" clId="{421DF0B7-9F8D-42A8-BA7E-981C9BCC9661}" dt="2024-09-21T08:46:27.138" v="2406" actId="1076"/>
        <pc:sldMkLst>
          <pc:docMk/>
          <pc:sldMk cId="3383093581" sldId="285"/>
        </pc:sldMkLst>
        <pc:spChg chg="mod">
          <ac:chgData name="Emma Jonnek" userId="dc0fb4ea-899f-4f79-ae86-c063656d410e" providerId="ADAL" clId="{421DF0B7-9F8D-42A8-BA7E-981C9BCC9661}" dt="2024-09-21T08:46:13.289" v="2401" actId="14100"/>
          <ac:spMkLst>
            <pc:docMk/>
            <pc:sldMk cId="3383093581" sldId="285"/>
            <ac:spMk id="4" creationId="{EBA8EA1F-30A8-9329-D29C-3E3106353059}"/>
          </ac:spMkLst>
        </pc:spChg>
        <pc:spChg chg="mod">
          <ac:chgData name="Emma Jonnek" userId="dc0fb4ea-899f-4f79-ae86-c063656d410e" providerId="ADAL" clId="{421DF0B7-9F8D-42A8-BA7E-981C9BCC9661}" dt="2024-09-21T08:46:27.138" v="2406" actId="1076"/>
          <ac:spMkLst>
            <pc:docMk/>
            <pc:sldMk cId="3383093581" sldId="285"/>
            <ac:spMk id="15" creationId="{54319923-1B54-6E74-7D12-88A996D2A341}"/>
          </ac:spMkLst>
        </pc:spChg>
        <pc:picChg chg="mod">
          <ac:chgData name="Emma Jonnek" userId="dc0fb4ea-899f-4f79-ae86-c063656d410e" providerId="ADAL" clId="{421DF0B7-9F8D-42A8-BA7E-981C9BCC9661}" dt="2024-09-21T08:46:23.375" v="2405" actId="1076"/>
          <ac:picMkLst>
            <pc:docMk/>
            <pc:sldMk cId="3383093581" sldId="285"/>
            <ac:picMk id="3" creationId="{F4C50D08-A747-1930-50AE-31FEDD1F7047}"/>
          </ac:picMkLst>
        </pc:picChg>
      </pc:sldChg>
      <pc:sldChg chg="addSp delSp modSp add mod">
        <pc:chgData name="Emma Jonnek" userId="dc0fb4ea-899f-4f79-ae86-c063656d410e" providerId="ADAL" clId="{421DF0B7-9F8D-42A8-BA7E-981C9BCC9661}" dt="2024-09-21T11:08:34.008" v="4231" actId="20577"/>
        <pc:sldMkLst>
          <pc:docMk/>
          <pc:sldMk cId="752364043" sldId="286"/>
        </pc:sldMkLst>
        <pc:spChg chg="del mod">
          <ac:chgData name="Emma Jonnek" userId="dc0fb4ea-899f-4f79-ae86-c063656d410e" providerId="ADAL" clId="{421DF0B7-9F8D-42A8-BA7E-981C9BCC9661}" dt="2024-09-21T10:44:43.264" v="3902"/>
          <ac:spMkLst>
            <pc:docMk/>
            <pc:sldMk cId="752364043" sldId="286"/>
            <ac:spMk id="2" creationId="{A61C1C92-BF62-4B8C-96E8-5B9A7B976A85}"/>
          </ac:spMkLst>
        </pc:spChg>
        <pc:spChg chg="add del mod">
          <ac:chgData name="Emma Jonnek" userId="dc0fb4ea-899f-4f79-ae86-c063656d410e" providerId="ADAL" clId="{421DF0B7-9F8D-42A8-BA7E-981C9BCC9661}" dt="2024-09-21T10:56:48.769" v="3953" actId="478"/>
          <ac:spMkLst>
            <pc:docMk/>
            <pc:sldMk cId="752364043" sldId="286"/>
            <ac:spMk id="3" creationId="{1A688A27-D6EA-D300-DF69-3B0CF3DEBCF4}"/>
          </ac:spMkLst>
        </pc:spChg>
        <pc:spChg chg="add mod">
          <ac:chgData name="Emma Jonnek" userId="dc0fb4ea-899f-4f79-ae86-c063656d410e" providerId="ADAL" clId="{421DF0B7-9F8D-42A8-BA7E-981C9BCC9661}" dt="2024-09-21T11:08:34.008" v="4231" actId="20577"/>
          <ac:spMkLst>
            <pc:docMk/>
            <pc:sldMk cId="752364043" sldId="286"/>
            <ac:spMk id="4" creationId="{ADEDA892-C74D-0217-3321-EF74090CA87C}"/>
          </ac:spMkLst>
        </pc:spChg>
        <pc:spChg chg="mod modVis">
          <ac:chgData name="Emma Jonnek" userId="dc0fb4ea-899f-4f79-ae86-c063656d410e" providerId="ADAL" clId="{421DF0B7-9F8D-42A8-BA7E-981C9BCC9661}" dt="2024-09-21T11:07:53.978" v="4183" actId="1076"/>
          <ac:spMkLst>
            <pc:docMk/>
            <pc:sldMk cId="752364043" sldId="286"/>
            <ac:spMk id="15" creationId="{54319923-1B54-6E74-7D12-88A996D2A341}"/>
          </ac:spMkLst>
        </pc:spChg>
        <pc:graphicFrameChg chg="add del mod">
          <ac:chgData name="Emma Jonnek" userId="dc0fb4ea-899f-4f79-ae86-c063656d410e" providerId="ADAL" clId="{421DF0B7-9F8D-42A8-BA7E-981C9BCC9661}" dt="2024-09-21T10:55:41.313" v="3950" actId="478"/>
          <ac:graphicFrameMkLst>
            <pc:docMk/>
            <pc:sldMk cId="752364043" sldId="286"/>
            <ac:graphicFrameMk id="2" creationId="{3CBABB70-4F47-0B05-5968-7E15295F603B}"/>
          </ac:graphicFrameMkLst>
        </pc:graphicFrameChg>
        <pc:graphicFrameChg chg="add del mod">
          <ac:chgData name="Emma Jonnek" userId="dc0fb4ea-899f-4f79-ae86-c063656d410e" providerId="ADAL" clId="{421DF0B7-9F8D-42A8-BA7E-981C9BCC9661}" dt="2024-09-21T10:44:46.105" v="3904" actId="478"/>
          <ac:graphicFrameMkLst>
            <pc:docMk/>
            <pc:sldMk cId="752364043" sldId="286"/>
            <ac:graphicFrameMk id="3" creationId="{6B9F5817-9C08-1421-7744-F871EE0AA945}"/>
          </ac:graphicFrameMkLst>
        </pc:graphicFrameChg>
        <pc:graphicFrameChg chg="add del mod">
          <ac:chgData name="Emma Jonnek" userId="dc0fb4ea-899f-4f79-ae86-c063656d410e" providerId="ADAL" clId="{421DF0B7-9F8D-42A8-BA7E-981C9BCC9661}" dt="2024-09-21T10:47:07.872" v="3907" actId="478"/>
          <ac:graphicFrameMkLst>
            <pc:docMk/>
            <pc:sldMk cId="752364043" sldId="286"/>
            <ac:graphicFrameMk id="4" creationId="{81187033-7515-2013-5090-2FC32288DA07}"/>
          </ac:graphicFrameMkLst>
        </pc:graphicFrameChg>
        <pc:graphicFrameChg chg="add del mod">
          <ac:chgData name="Emma Jonnek" userId="dc0fb4ea-899f-4f79-ae86-c063656d410e" providerId="ADAL" clId="{421DF0B7-9F8D-42A8-BA7E-981C9BCC9661}" dt="2024-09-21T10:47:39.547" v="3910" actId="478"/>
          <ac:graphicFrameMkLst>
            <pc:docMk/>
            <pc:sldMk cId="752364043" sldId="286"/>
            <ac:graphicFrameMk id="5" creationId="{A434BDA2-AF55-39BD-CD29-C1B6D7D3695C}"/>
          </ac:graphicFrameMkLst>
        </pc:graphicFrameChg>
        <pc:graphicFrameChg chg="add del mod ord modVis">
          <ac:chgData name="Emma Jonnek" userId="dc0fb4ea-899f-4f79-ae86-c063656d410e" providerId="ADAL" clId="{421DF0B7-9F8D-42A8-BA7E-981C9BCC9661}" dt="2024-09-21T10:51:57.184" v="3924" actId="478"/>
          <ac:graphicFrameMkLst>
            <pc:docMk/>
            <pc:sldMk cId="752364043" sldId="286"/>
            <ac:graphicFrameMk id="7" creationId="{F9FFFF4A-4649-FA61-28AA-8E8ADC288846}"/>
          </ac:graphicFrameMkLst>
        </pc:graphicFrameChg>
        <pc:graphicFrameChg chg="add del mod">
          <ac:chgData name="Emma Jonnek" userId="dc0fb4ea-899f-4f79-ae86-c063656d410e" providerId="ADAL" clId="{421DF0B7-9F8D-42A8-BA7E-981C9BCC9661}" dt="2024-09-21T10:54:59.324" v="3943" actId="478"/>
          <ac:graphicFrameMkLst>
            <pc:docMk/>
            <pc:sldMk cId="752364043" sldId="286"/>
            <ac:graphicFrameMk id="8" creationId="{A12D12CC-7128-E905-8AD6-277CB883906D}"/>
          </ac:graphicFrameMkLst>
        </pc:graphicFrameChg>
        <pc:graphicFrameChg chg="add del mod">
          <ac:chgData name="Emma Jonnek" userId="dc0fb4ea-899f-4f79-ae86-c063656d410e" providerId="ADAL" clId="{421DF0B7-9F8D-42A8-BA7E-981C9BCC9661}" dt="2024-09-21T10:54:58.676" v="3942" actId="478"/>
          <ac:graphicFrameMkLst>
            <pc:docMk/>
            <pc:sldMk cId="752364043" sldId="286"/>
            <ac:graphicFrameMk id="9" creationId="{AE529D05-979A-66B0-FC30-3390F407BB39}"/>
          </ac:graphicFrameMkLst>
        </pc:graphicFrameChg>
      </pc:sldChg>
      <pc:sldChg chg="addSp delSp modSp add mod modClrScheme chgLayout">
        <pc:chgData name="Emma Jonnek" userId="dc0fb4ea-899f-4f79-ae86-c063656d410e" providerId="ADAL" clId="{421DF0B7-9F8D-42A8-BA7E-981C9BCC9661}" dt="2024-09-26T23:02:19.576" v="4346" actId="14100"/>
        <pc:sldMkLst>
          <pc:docMk/>
          <pc:sldMk cId="2066425608" sldId="289"/>
        </pc:sldMkLst>
        <pc:spChg chg="add mod">
          <ac:chgData name="Emma Jonnek" userId="dc0fb4ea-899f-4f79-ae86-c063656d410e" providerId="ADAL" clId="{421DF0B7-9F8D-42A8-BA7E-981C9BCC9661}" dt="2024-09-26T22:58:50.786" v="4320"/>
          <ac:spMkLst>
            <pc:docMk/>
            <pc:sldMk cId="2066425608" sldId="289"/>
            <ac:spMk id="19" creationId="{D9013329-2D88-8DB1-1C0B-CE1B203A7C06}"/>
          </ac:spMkLst>
        </pc:spChg>
        <pc:spChg chg="add mod">
          <ac:chgData name="Emma Jonnek" userId="dc0fb4ea-899f-4f79-ae86-c063656d410e" providerId="ADAL" clId="{421DF0B7-9F8D-42A8-BA7E-981C9BCC9661}" dt="2024-09-26T22:58:50.786" v="4320"/>
          <ac:spMkLst>
            <pc:docMk/>
            <pc:sldMk cId="2066425608" sldId="289"/>
            <ac:spMk id="20" creationId="{DA292C27-0AB1-2457-267C-2B3FFDD17308}"/>
          </ac:spMkLst>
        </pc:spChg>
        <pc:spChg chg="add mod">
          <ac:chgData name="Emma Jonnek" userId="dc0fb4ea-899f-4f79-ae86-c063656d410e" providerId="ADAL" clId="{421DF0B7-9F8D-42A8-BA7E-981C9BCC9661}" dt="2024-09-26T22:58:50.786" v="4320"/>
          <ac:spMkLst>
            <pc:docMk/>
            <pc:sldMk cId="2066425608" sldId="289"/>
            <ac:spMk id="21" creationId="{79A404BF-F8F0-B180-DE29-C61D73F6E793}"/>
          </ac:spMkLst>
        </pc:spChg>
        <pc:spChg chg="add del mod">
          <ac:chgData name="Emma Jonnek" userId="dc0fb4ea-899f-4f79-ae86-c063656d410e" providerId="ADAL" clId="{421DF0B7-9F8D-42A8-BA7E-981C9BCC9661}" dt="2024-09-26T23:01:31.087" v="4329" actId="478"/>
          <ac:spMkLst>
            <pc:docMk/>
            <pc:sldMk cId="2066425608" sldId="289"/>
            <ac:spMk id="30" creationId="{6DBA33E1-23B3-1FD3-8922-8C06F842333B}"/>
          </ac:spMkLst>
        </pc:spChg>
        <pc:spChg chg="add del mod">
          <ac:chgData name="Emma Jonnek" userId="dc0fb4ea-899f-4f79-ae86-c063656d410e" providerId="ADAL" clId="{421DF0B7-9F8D-42A8-BA7E-981C9BCC9661}" dt="2024-09-26T23:01:30.348" v="4328" actId="478"/>
          <ac:spMkLst>
            <pc:docMk/>
            <pc:sldMk cId="2066425608" sldId="289"/>
            <ac:spMk id="32" creationId="{9CB3F41C-B7DE-64EF-6CAD-53AC70AA1AB6}"/>
          </ac:spMkLst>
        </pc:spChg>
        <pc:picChg chg="add mod">
          <ac:chgData name="Emma Jonnek" userId="dc0fb4ea-899f-4f79-ae86-c063656d410e" providerId="ADAL" clId="{421DF0B7-9F8D-42A8-BA7E-981C9BCC9661}" dt="2024-09-26T22:58:50.786" v="4320"/>
          <ac:picMkLst>
            <pc:docMk/>
            <pc:sldMk cId="2066425608" sldId="289"/>
            <ac:picMk id="2" creationId="{49A3D706-2709-506C-97A8-69E5295EDD9B}"/>
          </ac:picMkLst>
        </pc:picChg>
        <pc:picChg chg="add mod">
          <ac:chgData name="Emma Jonnek" userId="dc0fb4ea-899f-4f79-ae86-c063656d410e" providerId="ADAL" clId="{421DF0B7-9F8D-42A8-BA7E-981C9BCC9661}" dt="2024-09-26T22:58:50.786" v="4320"/>
          <ac:picMkLst>
            <pc:docMk/>
            <pc:sldMk cId="2066425608" sldId="289"/>
            <ac:picMk id="3" creationId="{EF7918AC-AEBC-5B47-B4AD-EF6C68ED3E93}"/>
          </ac:picMkLst>
        </pc:picChg>
        <pc:picChg chg="add mod">
          <ac:chgData name="Emma Jonnek" userId="dc0fb4ea-899f-4f79-ae86-c063656d410e" providerId="ADAL" clId="{421DF0B7-9F8D-42A8-BA7E-981C9BCC9661}" dt="2024-09-26T22:58:50.786" v="4320"/>
          <ac:picMkLst>
            <pc:docMk/>
            <pc:sldMk cId="2066425608" sldId="289"/>
            <ac:picMk id="4" creationId="{232BEC6F-AA8F-7B27-5A79-8898F4DECC92}"/>
          </ac:picMkLst>
        </pc:picChg>
        <pc:picChg chg="add mod">
          <ac:chgData name="Emma Jonnek" userId="dc0fb4ea-899f-4f79-ae86-c063656d410e" providerId="ADAL" clId="{421DF0B7-9F8D-42A8-BA7E-981C9BCC9661}" dt="2024-09-26T22:58:50.786" v="4320"/>
          <ac:picMkLst>
            <pc:docMk/>
            <pc:sldMk cId="2066425608" sldId="289"/>
            <ac:picMk id="5" creationId="{FC651B33-4ED7-6356-0DF7-5E4F2977D727}"/>
          </ac:picMkLst>
        </pc:picChg>
        <pc:picChg chg="add mod">
          <ac:chgData name="Emma Jonnek" userId="dc0fb4ea-899f-4f79-ae86-c063656d410e" providerId="ADAL" clId="{421DF0B7-9F8D-42A8-BA7E-981C9BCC9661}" dt="2024-09-26T22:58:50.786" v="4320"/>
          <ac:picMkLst>
            <pc:docMk/>
            <pc:sldMk cId="2066425608" sldId="289"/>
            <ac:picMk id="6" creationId="{62AD4358-CAE0-DED3-8C7D-A69DA4E8C1F2}"/>
          </ac:picMkLst>
        </pc:picChg>
        <pc:picChg chg="add mod">
          <ac:chgData name="Emma Jonnek" userId="dc0fb4ea-899f-4f79-ae86-c063656d410e" providerId="ADAL" clId="{421DF0B7-9F8D-42A8-BA7E-981C9BCC9661}" dt="2024-09-26T22:58:50.786" v="4320"/>
          <ac:picMkLst>
            <pc:docMk/>
            <pc:sldMk cId="2066425608" sldId="289"/>
            <ac:picMk id="7" creationId="{884D6BDD-C138-8D87-172D-5CAE4B23CDA3}"/>
          </ac:picMkLst>
        </pc:picChg>
        <pc:picChg chg="del">
          <ac:chgData name="Emma Jonnek" userId="dc0fb4ea-899f-4f79-ae86-c063656d410e" providerId="ADAL" clId="{421DF0B7-9F8D-42A8-BA7E-981C9BCC9661}" dt="2024-09-26T22:58:33.950" v="4315" actId="478"/>
          <ac:picMkLst>
            <pc:docMk/>
            <pc:sldMk cId="2066425608" sldId="289"/>
            <ac:picMk id="8" creationId="{2D5D6B34-2A5F-B4D5-1BC6-4522092F5C2E}"/>
          </ac:picMkLst>
        </pc:picChg>
        <pc:picChg chg="add mod">
          <ac:chgData name="Emma Jonnek" userId="dc0fb4ea-899f-4f79-ae86-c063656d410e" providerId="ADAL" clId="{421DF0B7-9F8D-42A8-BA7E-981C9BCC9661}" dt="2024-09-26T22:58:50.786" v="4320"/>
          <ac:picMkLst>
            <pc:docMk/>
            <pc:sldMk cId="2066425608" sldId="289"/>
            <ac:picMk id="9" creationId="{684C51DB-6F4F-4F00-F139-F337BEA68DDF}"/>
          </ac:picMkLst>
        </pc:picChg>
        <pc:picChg chg="add mod">
          <ac:chgData name="Emma Jonnek" userId="dc0fb4ea-899f-4f79-ae86-c063656d410e" providerId="ADAL" clId="{421DF0B7-9F8D-42A8-BA7E-981C9BCC9661}" dt="2024-09-26T22:58:50.786" v="4320"/>
          <ac:picMkLst>
            <pc:docMk/>
            <pc:sldMk cId="2066425608" sldId="289"/>
            <ac:picMk id="10" creationId="{C839BBAC-7123-599D-0FBF-FD77D5E9D800}"/>
          </ac:picMkLst>
        </pc:picChg>
        <pc:picChg chg="add mod">
          <ac:chgData name="Emma Jonnek" userId="dc0fb4ea-899f-4f79-ae86-c063656d410e" providerId="ADAL" clId="{421DF0B7-9F8D-42A8-BA7E-981C9BCC9661}" dt="2024-09-26T22:58:50.786" v="4320"/>
          <ac:picMkLst>
            <pc:docMk/>
            <pc:sldMk cId="2066425608" sldId="289"/>
            <ac:picMk id="11" creationId="{B0621CC6-AA71-46A8-E613-F569ACF735B9}"/>
          </ac:picMkLst>
        </pc:picChg>
        <pc:picChg chg="add mod">
          <ac:chgData name="Emma Jonnek" userId="dc0fb4ea-899f-4f79-ae86-c063656d410e" providerId="ADAL" clId="{421DF0B7-9F8D-42A8-BA7E-981C9BCC9661}" dt="2024-09-26T22:58:50.786" v="4320"/>
          <ac:picMkLst>
            <pc:docMk/>
            <pc:sldMk cId="2066425608" sldId="289"/>
            <ac:picMk id="13" creationId="{D863B7D2-F1E0-A1C4-8505-5AC27E6A7644}"/>
          </ac:picMkLst>
        </pc:picChg>
        <pc:picChg chg="del">
          <ac:chgData name="Emma Jonnek" userId="dc0fb4ea-899f-4f79-ae86-c063656d410e" providerId="ADAL" clId="{421DF0B7-9F8D-42A8-BA7E-981C9BCC9661}" dt="2024-09-26T22:58:34.913" v="4316" actId="478"/>
          <ac:picMkLst>
            <pc:docMk/>
            <pc:sldMk cId="2066425608" sldId="289"/>
            <ac:picMk id="15" creationId="{2D5D6B34-2A5F-B4D5-1BC6-4522092F5C2E}"/>
          </ac:picMkLst>
        </pc:picChg>
        <pc:picChg chg="add mod">
          <ac:chgData name="Emma Jonnek" userId="dc0fb4ea-899f-4f79-ae86-c063656d410e" providerId="ADAL" clId="{421DF0B7-9F8D-42A8-BA7E-981C9BCC9661}" dt="2024-09-26T22:58:50.786" v="4320"/>
          <ac:picMkLst>
            <pc:docMk/>
            <pc:sldMk cId="2066425608" sldId="289"/>
            <ac:picMk id="16" creationId="{309BC837-44EB-F7A8-24F0-5D53F838DC61}"/>
          </ac:picMkLst>
        </pc:picChg>
        <pc:picChg chg="add mod">
          <ac:chgData name="Emma Jonnek" userId="dc0fb4ea-899f-4f79-ae86-c063656d410e" providerId="ADAL" clId="{421DF0B7-9F8D-42A8-BA7E-981C9BCC9661}" dt="2024-09-26T22:58:50.786" v="4320"/>
          <ac:picMkLst>
            <pc:docMk/>
            <pc:sldMk cId="2066425608" sldId="289"/>
            <ac:picMk id="17" creationId="{D5DCDBA5-97C7-7C68-9887-D2B049A47316}"/>
          </ac:picMkLst>
        </pc:picChg>
        <pc:picChg chg="add mod">
          <ac:chgData name="Emma Jonnek" userId="dc0fb4ea-899f-4f79-ae86-c063656d410e" providerId="ADAL" clId="{421DF0B7-9F8D-42A8-BA7E-981C9BCC9661}" dt="2024-09-26T22:58:50.786" v="4320"/>
          <ac:picMkLst>
            <pc:docMk/>
            <pc:sldMk cId="2066425608" sldId="289"/>
            <ac:picMk id="18" creationId="{6637BB42-941D-E231-F373-0B51FE052A51}"/>
          </ac:picMkLst>
        </pc:picChg>
        <pc:picChg chg="add del mod">
          <ac:chgData name="Emma Jonnek" userId="dc0fb4ea-899f-4f79-ae86-c063656d410e" providerId="ADAL" clId="{421DF0B7-9F8D-42A8-BA7E-981C9BCC9661}" dt="2024-09-26T23:00:21.212" v="4324" actId="478"/>
          <ac:picMkLst>
            <pc:docMk/>
            <pc:sldMk cId="2066425608" sldId="289"/>
            <ac:picMk id="23" creationId="{B56010EB-0969-8D7B-D824-44F3F53340A1}"/>
          </ac:picMkLst>
        </pc:picChg>
        <pc:picChg chg="add mod ord">
          <ac:chgData name="Emma Jonnek" userId="dc0fb4ea-899f-4f79-ae86-c063656d410e" providerId="ADAL" clId="{421DF0B7-9F8D-42A8-BA7E-981C9BCC9661}" dt="2024-09-26T23:02:19.576" v="4346" actId="14100"/>
          <ac:picMkLst>
            <pc:docMk/>
            <pc:sldMk cId="2066425608" sldId="289"/>
            <ac:picMk id="25" creationId="{404D0B83-A715-C888-10CB-D42832300B0B}"/>
          </ac:picMkLst>
        </pc:picChg>
        <pc:picChg chg="add mod">
          <ac:chgData name="Emma Jonnek" userId="dc0fb4ea-899f-4f79-ae86-c063656d410e" providerId="ADAL" clId="{421DF0B7-9F8D-42A8-BA7E-981C9BCC9661}" dt="2024-09-26T23:02:00.683" v="4338" actId="1076"/>
          <ac:picMkLst>
            <pc:docMk/>
            <pc:sldMk cId="2066425608" sldId="289"/>
            <ac:picMk id="27" creationId="{98F1FC64-56AD-61A5-1011-12B066011D1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F6F4C1-4114-4918-8993-473D0CD5D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17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DB437F-59FE-4A6C-A802-8DC821426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3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8C20E8-3069-A9A6-DFBA-19E9AF3280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UniSA New Portrait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28" y="590550"/>
            <a:ext cx="1288544" cy="1030835"/>
          </a:xfrm>
          <a:prstGeom prst="rect">
            <a:avLst/>
          </a:prstGeom>
        </p:spPr>
      </p:pic>
      <p:sp>
        <p:nvSpPr>
          <p:cNvPr id="4" name="Rectangle 8"/>
          <p:cNvSpPr>
            <a:spLocks noGrp="1" noChangeArrowheads="1"/>
          </p:cNvSpPr>
          <p:nvPr>
            <p:ph type="ctrTitle" sz="quarter" hasCustomPrompt="1"/>
          </p:nvPr>
        </p:nvSpPr>
        <p:spPr bwMode="auto">
          <a:xfrm>
            <a:off x="1358089" y="2184400"/>
            <a:ext cx="6437083" cy="8432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1366353" y="3332829"/>
            <a:ext cx="6428827" cy="1249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 or delete if not required</a:t>
            </a:r>
          </a:p>
        </p:txBody>
      </p:sp>
    </p:spTree>
    <p:extLst>
      <p:ext uri="{BB962C8B-B14F-4D97-AF65-F5344CB8AC3E}">
        <p14:creationId xmlns:p14="http://schemas.microsoft.com/office/powerpoint/2010/main" val="16813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: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8CBD54-DF40-5146-A631-26A8BE439F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29100"/>
            <a:ext cx="9144000" cy="91440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6217" y="428627"/>
            <a:ext cx="82909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3600" b="1" baseline="0">
                <a:solidFill>
                  <a:srgbClr val="054A89"/>
                </a:solidFill>
              </a:defRPr>
            </a:lvl1pPr>
          </a:lstStyle>
          <a:p>
            <a:pPr lvl="0"/>
            <a:r>
              <a:rPr lang="en-US" dirty="0"/>
              <a:t>Type heading here</a:t>
            </a:r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16209" y="1295405"/>
            <a:ext cx="8280751" cy="250443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</a:defRPr>
            </a:lvl1pPr>
            <a:lvl2pPr>
              <a:defRPr sz="2000"/>
            </a:lvl2pPr>
            <a:lvl3pPr marL="1143000" indent="-228600">
              <a:buFont typeface="Arial" panose="020B0604020202020204" pitchFamily="34" charset="0"/>
              <a:buChar char="»"/>
              <a:defRPr sz="2000"/>
            </a:lvl3pPr>
          </a:lstStyle>
          <a:p>
            <a:pPr lvl="0"/>
            <a:r>
              <a:rPr lang="en-US" dirty="0"/>
              <a:t>Type text here</a:t>
            </a:r>
          </a:p>
          <a:p>
            <a:pPr lvl="1"/>
            <a:r>
              <a:rPr lang="en-US" dirty="0"/>
              <a:t>Second level if required</a:t>
            </a:r>
          </a:p>
          <a:p>
            <a:pPr lvl="2"/>
            <a:r>
              <a:rPr lang="en-US" dirty="0"/>
              <a:t>Third level if required</a:t>
            </a:r>
            <a:endParaRPr lang="en-A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:Text lef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-1"/>
            <a:ext cx="4573587" cy="42767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i="1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to placeholder. Or c</a:t>
            </a:r>
            <a:r>
              <a:rPr lang="en-AU" dirty="0"/>
              <a:t>lick </a:t>
            </a:r>
            <a:br>
              <a:rPr lang="en-AU" dirty="0"/>
            </a:br>
            <a:r>
              <a:rPr lang="en-AU" dirty="0"/>
              <a:t>icon to add.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6217" y="428627"/>
            <a:ext cx="38205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3600" b="1">
                <a:solidFill>
                  <a:srgbClr val="054A89"/>
                </a:solidFill>
              </a:defRPr>
            </a:lvl1pPr>
          </a:lstStyle>
          <a:p>
            <a:pPr lvl="0"/>
            <a:r>
              <a:rPr lang="en-US" dirty="0"/>
              <a:t>Type heading</a:t>
            </a:r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16209" y="1295405"/>
            <a:ext cx="3810351" cy="251459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Type text here</a:t>
            </a:r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04AFAC-F995-850A-CB8A-2A36F5674E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29100"/>
            <a:ext cx="9144000" cy="9144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:Text right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4572000" cy="4273550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i="1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to placeholder. Or c</a:t>
            </a:r>
            <a:r>
              <a:rPr lang="en-AU" dirty="0"/>
              <a:t>lick </a:t>
            </a:r>
            <a:br>
              <a:rPr lang="en-AU" dirty="0"/>
            </a:br>
            <a:r>
              <a:rPr lang="en-AU" dirty="0"/>
              <a:t>icon to add.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47577" y="428627"/>
            <a:ext cx="38205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3600" b="1">
                <a:solidFill>
                  <a:srgbClr val="054A89"/>
                </a:solidFill>
              </a:defRPr>
            </a:lvl1pPr>
          </a:lstStyle>
          <a:p>
            <a:pPr lvl="0"/>
            <a:r>
              <a:rPr lang="en-US" dirty="0"/>
              <a:t>Type heading</a:t>
            </a:r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947569" y="1295405"/>
            <a:ext cx="3810351" cy="251459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Type text here</a:t>
            </a:r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F4B1F4-49FB-85A3-798C-C68BD2B49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2910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627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: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9144000" cy="426481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i="1" baseline="0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</a:t>
            </a:r>
          </a:p>
          <a:p>
            <a:r>
              <a:rPr lang="en-US" dirty="0"/>
              <a:t>to placeholder. </a:t>
            </a:r>
          </a:p>
          <a:p>
            <a:r>
              <a:rPr lang="en-US" dirty="0"/>
              <a:t>Or c</a:t>
            </a:r>
            <a:r>
              <a:rPr lang="en-AU" dirty="0"/>
              <a:t>lick icon to add.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9A66F9-F145-8FC1-CA26-7D7B016724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2910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415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: heading and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47587"/>
            <a:ext cx="9144000" cy="301723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i="1" baseline="0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</a:t>
            </a:r>
          </a:p>
          <a:p>
            <a:r>
              <a:rPr lang="en-US"/>
              <a:t>to </a:t>
            </a:r>
            <a:r>
              <a:rPr lang="en-US" dirty="0"/>
              <a:t>placeholder</a:t>
            </a:r>
            <a:r>
              <a:rPr lang="en-US"/>
              <a:t>. </a:t>
            </a:r>
          </a:p>
          <a:p>
            <a:r>
              <a:rPr lang="en-US"/>
              <a:t>Or </a:t>
            </a:r>
            <a:r>
              <a:rPr lang="en-US" dirty="0"/>
              <a:t>c</a:t>
            </a:r>
            <a:r>
              <a:rPr lang="en-AU" dirty="0"/>
              <a:t>lick icon to add.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6217" y="428627"/>
            <a:ext cx="82909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3600" b="1" baseline="0">
                <a:solidFill>
                  <a:srgbClr val="054A89"/>
                </a:solidFill>
                <a:latin typeface="Altis UniSA" panose="020B0603030000000003" pitchFamily="34" charset="77"/>
              </a:defRPr>
            </a:lvl1pPr>
          </a:lstStyle>
          <a:p>
            <a:pPr lvl="0"/>
            <a:r>
              <a:rPr lang="en-US" dirty="0"/>
              <a:t>Type heading here</a:t>
            </a:r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FB0CF4-11FC-BD17-D023-EB218E40F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2910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071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80812F-CF3A-E9C8-EE38-C8600A994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UniSA New Portrait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84" y="904205"/>
            <a:ext cx="2084432" cy="1667545"/>
          </a:xfrm>
          <a:prstGeom prst="rect">
            <a:avLst/>
          </a:prstGeom>
        </p:spPr>
      </p:pic>
      <p:pic>
        <p:nvPicPr>
          <p:cNvPr id="6" name="Picture 5" descr="UniSA New Portrait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84" y="904205"/>
            <a:ext cx="2084432" cy="1667545"/>
          </a:xfrm>
          <a:prstGeom prst="rect">
            <a:avLst/>
          </a:prstGeom>
        </p:spPr>
      </p:pic>
      <p:sp>
        <p:nvSpPr>
          <p:cNvPr id="9" name="Rectangle 11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0" y="3332829"/>
            <a:ext cx="9143999" cy="1249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3200" baseline="0">
                <a:solidFill>
                  <a:schemeClr val="bg1"/>
                </a:solidFill>
                <a:latin typeface="Altis UniSA" panose="020B0603030000000003" pitchFamily="34" charset="77"/>
              </a:defRPr>
            </a:lvl1pPr>
          </a:lstStyle>
          <a:p>
            <a:r>
              <a:rPr lang="en-US" dirty="0"/>
              <a:t>Insert text or delete if not required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2971800" y="290514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1" r:id="rId3"/>
    <p:sldLayoutId id="2147483654" r:id="rId4"/>
    <p:sldLayoutId id="2147483659" r:id="rId5"/>
    <p:sldLayoutId id="2147483660" r:id="rId6"/>
    <p:sldLayoutId id="2147483649" r:id="rId7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itchFamily="-65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itchFamily="-65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pitchFamily="-65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-65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itchFamily="-65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65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images.future.unisa.edu.au/EloquaImages/clients/UniversityofSouthAustralia1/%7b1bba7ca0-7e29-47cd-bcd7-43d2741c708f%7d_UniSA_Clinical_HealthSciences_rev.png" TargetMode="External"/><Relationship Id="rId2" Type="http://schemas.openxmlformats.org/officeDocument/2006/relationships/hyperlink" Target="https://www.unisa.edu.au/?elqTrackId=4f14fb247050425a862b77ff5282ac0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v3.pebblepad.com.au/login/unisa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nisa.zoom.us/j/82565029554?pwd=ejEyZGVZNEprZS9aSGVSVU9XR1RiQT09" TargetMode="External"/><Relationship Id="rId2" Type="http://schemas.openxmlformats.org/officeDocument/2006/relationships/hyperlink" Target="mailto:CHS-PebblePad@unisa.edu.au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o.unisa.edu.au/course/view.php?id=5396&amp;sectionid=89310" TargetMode="External"/><Relationship Id="rId2" Type="http://schemas.openxmlformats.org/officeDocument/2006/relationships/hyperlink" Target="https://help.pebblepad.com/helpfile.aspx?f=100&amp;v=2&amp;t=2&amp;tg=bb1f767b-db77-45b4-8a25-f755803bef07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v3.pebblepad.com.au/spa/#/public/8rgrkG9R4h6HWh99cgwMpmdmdw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775BB85-C1B5-9C18-AA8D-44B0DBA54A94}"/>
              </a:ext>
            </a:extLst>
          </p:cNvPr>
          <p:cNvSpPr txBox="1">
            <a:spLocks/>
          </p:cNvSpPr>
          <p:nvPr/>
        </p:nvSpPr>
        <p:spPr>
          <a:xfrm>
            <a:off x="2600587" y="2345031"/>
            <a:ext cx="5964263" cy="100457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kern="0" dirty="0">
                <a:solidFill>
                  <a:schemeClr val="bg1"/>
                </a:solidFill>
                <a:latin typeface="Altis UniSA Medium" panose="020B0703030000000003" pitchFamily="34" charset="0"/>
              </a:rPr>
              <a:t>PebblePad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9DDE5627-DCB5-486D-5CAD-9AAFF0E5507D}"/>
              </a:ext>
            </a:extLst>
          </p:cNvPr>
          <p:cNvPicPr>
            <a:picLocks noChangeAspect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66" y="4037330"/>
            <a:ext cx="3035554" cy="79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colorful logo with four colors&#10;&#10;Description automatically generated">
            <a:extLst>
              <a:ext uri="{FF2B5EF4-FFF2-40B4-BE49-F238E27FC236}">
                <a16:creationId xmlns:a16="http://schemas.microsoft.com/office/drawing/2014/main" id="{058ED504-2C07-16ED-FBF0-CEDAA2BB9A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t="17019" r="15201" b="17602"/>
          <a:stretch/>
        </p:blipFill>
        <p:spPr>
          <a:xfrm>
            <a:off x="819302" y="2128723"/>
            <a:ext cx="1603529" cy="150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4EAC7D1-A7AB-61BE-9762-D89529794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50" y="1329341"/>
            <a:ext cx="7777499" cy="2782075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319923-1B54-6E74-7D12-88A996D2A341}"/>
              </a:ext>
            </a:extLst>
          </p:cNvPr>
          <p:cNvSpPr txBox="1">
            <a:spLocks/>
          </p:cNvSpPr>
          <p:nvPr/>
        </p:nvSpPr>
        <p:spPr>
          <a:xfrm>
            <a:off x="152400" y="26408"/>
            <a:ext cx="8839200" cy="647700"/>
          </a:xfrm>
          <a:prstGeom prst="rect">
            <a:avLst/>
          </a:prstGeom>
        </p:spPr>
        <p:txBody>
          <a:bodyPr vert="horz"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i="1" baseline="0">
                <a:solidFill>
                  <a:srgbClr val="E632C0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i="0" kern="0" dirty="0">
                <a:solidFill>
                  <a:srgbClr val="054A89"/>
                </a:solidFill>
                <a:latin typeface="Altis UniSA Medium" panose="020B0703030000000003" pitchFamily="34" charset="0"/>
              </a:rPr>
              <a:t>Email Account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9D0660-242D-6ED8-2F77-CD69AA05B893}"/>
              </a:ext>
            </a:extLst>
          </p:cNvPr>
          <p:cNvSpPr txBox="1"/>
          <p:nvPr/>
        </p:nvSpPr>
        <p:spPr>
          <a:xfrm>
            <a:off x="152401" y="3973364"/>
            <a:ext cx="88798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200" b="1" dirty="0">
                <a:solidFill>
                  <a:srgbClr val="C00000"/>
                </a:solidFill>
                <a:latin typeface="Altis UniSA Medium" panose="020B0703030000000003" pitchFamily="34" charset="0"/>
              </a:rPr>
              <a:t>*This email can go to your junk folder so remember to check there if you haven’t received the email*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97C24C4-B708-A7A4-5BED-03F5D1826F22}"/>
              </a:ext>
            </a:extLst>
          </p:cNvPr>
          <p:cNvSpPr/>
          <p:nvPr/>
        </p:nvSpPr>
        <p:spPr bwMode="auto">
          <a:xfrm>
            <a:off x="2421151" y="2485390"/>
            <a:ext cx="835483" cy="172720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BCC8C-F162-1107-1298-3E7994C4C680}"/>
              </a:ext>
            </a:extLst>
          </p:cNvPr>
          <p:cNvSpPr txBox="1"/>
          <p:nvPr/>
        </p:nvSpPr>
        <p:spPr>
          <a:xfrm>
            <a:off x="152401" y="636843"/>
            <a:ext cx="8666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PebblePad Coordinator creates external PebblePad accounts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You will receive an email - Click </a:t>
            </a:r>
            <a:r>
              <a:rPr lang="en-AU" i="1" dirty="0">
                <a:latin typeface="Altis UniSA Light" panose="020B0303030000000003" pitchFamily="34" charset="0"/>
              </a:rPr>
              <a:t>set a password first</a:t>
            </a:r>
          </a:p>
        </p:txBody>
      </p:sp>
    </p:spTree>
    <p:extLst>
      <p:ext uri="{BB962C8B-B14F-4D97-AF65-F5344CB8AC3E}">
        <p14:creationId xmlns:p14="http://schemas.microsoft.com/office/powerpoint/2010/main" val="42257857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319923-1B54-6E74-7D12-88A996D2A341}"/>
              </a:ext>
            </a:extLst>
          </p:cNvPr>
          <p:cNvSpPr txBox="1">
            <a:spLocks/>
          </p:cNvSpPr>
          <p:nvPr/>
        </p:nvSpPr>
        <p:spPr>
          <a:xfrm>
            <a:off x="412544" y="120883"/>
            <a:ext cx="6313139" cy="523220"/>
          </a:xfrm>
          <a:prstGeom prst="rect">
            <a:avLst/>
          </a:prstGeom>
        </p:spPr>
        <p:txBody>
          <a:bodyPr vert="horz"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i="1" baseline="0">
                <a:solidFill>
                  <a:srgbClr val="E632C0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i="0" kern="0" dirty="0">
                <a:solidFill>
                  <a:srgbClr val="054A89"/>
                </a:solidFill>
                <a:latin typeface="Altis UniSA Medium" panose="020B0703030000000003" pitchFamily="34" charset="0"/>
              </a:rPr>
              <a:t>Setting up a Password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9D0660-242D-6ED8-2F77-CD69AA05B893}"/>
              </a:ext>
            </a:extLst>
          </p:cNvPr>
          <p:cNvSpPr txBox="1"/>
          <p:nvPr/>
        </p:nvSpPr>
        <p:spPr>
          <a:xfrm>
            <a:off x="104352" y="3722430"/>
            <a:ext cx="5988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050" b="1" dirty="0">
                <a:solidFill>
                  <a:srgbClr val="C00000"/>
                </a:solidFill>
                <a:latin typeface="Altis UniSA Medium" panose="020B0703030000000003" pitchFamily="34" charset="0"/>
              </a:rPr>
              <a:t>*</a:t>
            </a:r>
            <a:r>
              <a:rPr lang="en-AU" sz="1400" b="1" dirty="0">
                <a:solidFill>
                  <a:srgbClr val="C00000"/>
                </a:solidFill>
                <a:latin typeface="Altis UniSA Medium" panose="020B0703030000000003" pitchFamily="34" charset="0"/>
              </a:rPr>
              <a:t>This email can sometimes go to your junk folder so remember to check there if you haven’t received the email*</a:t>
            </a:r>
            <a:endParaRPr lang="en-AU" sz="1050" b="1" dirty="0">
              <a:solidFill>
                <a:srgbClr val="C00000"/>
              </a:solidFill>
              <a:latin typeface="Altis UniSA Medium" panose="020B07030300000000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1C1C92-BF62-4B8C-96E8-5B9A7B976A85}"/>
              </a:ext>
            </a:extLst>
          </p:cNvPr>
          <p:cNvSpPr txBox="1"/>
          <p:nvPr/>
        </p:nvSpPr>
        <p:spPr>
          <a:xfrm>
            <a:off x="37897" y="662501"/>
            <a:ext cx="6427380" cy="3153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dirty="0">
                <a:effectLst/>
                <a:latin typeface="Altis UniSA Light" panose="020B030303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in what password you would like to use for your PebblePad account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dirty="0">
                <a:effectLst/>
                <a:latin typeface="Altis UniSA Light" panose="020B030303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 password </a:t>
            </a:r>
            <a:r>
              <a:rPr lang="en-AU" kern="100" dirty="0">
                <a:latin typeface="Altis UniSA Light" panose="020B030303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 </a:t>
            </a:r>
            <a:r>
              <a:rPr lang="en-AU" kern="100" dirty="0">
                <a:effectLst/>
                <a:latin typeface="Altis UniSA Light" panose="020B030303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press </a:t>
            </a:r>
            <a:r>
              <a:rPr lang="en-AU" i="1" kern="100" dirty="0">
                <a:effectLst/>
                <a:latin typeface="Altis UniSA Light" panose="020B030303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dirty="0">
                <a:effectLst/>
                <a:latin typeface="Altis UniSA Light" panose="020B030303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receive an email from PebblePad confirming your password has been set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kern="100" dirty="0">
                <a:effectLst/>
                <a:latin typeface="Altis UniSA Light" panose="020B030303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now log into PebblePad with your email address and the password you set</a:t>
            </a:r>
          </a:p>
        </p:txBody>
      </p:sp>
      <p:pic>
        <p:nvPicPr>
          <p:cNvPr id="2050" name="BF6167B1-D2F6-49F6-A6B6-C8F56E6005B4" descr="IMG_5977.PNG">
            <a:extLst>
              <a:ext uri="{FF2B5EF4-FFF2-40B4-BE49-F238E27FC236}">
                <a16:creationId xmlns:a16="http://schemas.microsoft.com/office/drawing/2014/main" id="{042F0E03-CBF8-E703-0236-A94FBAA3B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5209" r="-1901" b="32944"/>
          <a:stretch/>
        </p:blipFill>
        <p:spPr bwMode="auto">
          <a:xfrm>
            <a:off x="6276693" y="282213"/>
            <a:ext cx="2893594" cy="396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5982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319923-1B54-6E74-7D12-88A996D2A341}"/>
              </a:ext>
            </a:extLst>
          </p:cNvPr>
          <p:cNvSpPr txBox="1">
            <a:spLocks/>
          </p:cNvSpPr>
          <p:nvPr/>
        </p:nvSpPr>
        <p:spPr>
          <a:xfrm>
            <a:off x="-491484" y="285841"/>
            <a:ext cx="8839200" cy="647700"/>
          </a:xfrm>
          <a:prstGeom prst="rect">
            <a:avLst/>
          </a:prstGeom>
        </p:spPr>
        <p:txBody>
          <a:bodyPr vert="horz"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i="1" baseline="0">
                <a:solidFill>
                  <a:srgbClr val="E632C0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i="0" kern="0" dirty="0">
                <a:solidFill>
                  <a:srgbClr val="054A89"/>
                </a:solidFill>
                <a:latin typeface="Altis UniSA Medium" panose="020B0703030000000003" pitchFamily="34" charset="0"/>
              </a:rPr>
              <a:t>Logging into PebblePad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1C1C92-BF62-4B8C-96E8-5B9A7B976A85}"/>
              </a:ext>
            </a:extLst>
          </p:cNvPr>
          <p:cNvSpPr txBox="1"/>
          <p:nvPr/>
        </p:nvSpPr>
        <p:spPr>
          <a:xfrm>
            <a:off x="125429" y="1119832"/>
            <a:ext cx="78438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u="sng" dirty="0">
                <a:solidFill>
                  <a:srgbClr val="000099"/>
                </a:solidFill>
                <a:latin typeface="Altis UniSA Light" panose="020B03030300000000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https://v3.pebblepad.com.au/login/unisa</a:t>
            </a:r>
            <a:endParaRPr lang="en-AU" u="sng" dirty="0">
              <a:solidFill>
                <a:srgbClr val="000099"/>
              </a:solidFill>
              <a:latin typeface="Altis UniSA Light" panose="020B030303000000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Select I am a Guest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Enter your username (email address)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Enter your </a:t>
            </a:r>
            <a:r>
              <a:rPr lang="en-AU">
                <a:latin typeface="Altis UniSA Light" panose="020B0303030000000003" pitchFamily="34" charset="0"/>
              </a:rPr>
              <a:t>password (the one </a:t>
            </a:r>
            <a:r>
              <a:rPr lang="en-AU" dirty="0">
                <a:latin typeface="Altis UniSA Light" panose="020B0303030000000003" pitchFamily="34" charset="0"/>
              </a:rPr>
              <a:t>you set up)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Click </a:t>
            </a:r>
            <a:r>
              <a:rPr lang="en-AU" i="1" dirty="0">
                <a:latin typeface="Altis UniSA Light" panose="020B0303030000000003" pitchFamily="34" charset="0"/>
              </a:rPr>
              <a:t>Log in to PebblePad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56614-F01B-D86C-44EC-24B4165AE4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578680" y="1"/>
            <a:ext cx="2565320" cy="420440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02EC893-FDED-75A6-DEF7-D31991CCB145}"/>
              </a:ext>
            </a:extLst>
          </p:cNvPr>
          <p:cNvSpPr/>
          <p:nvPr/>
        </p:nvSpPr>
        <p:spPr bwMode="auto">
          <a:xfrm>
            <a:off x="6578680" y="2485390"/>
            <a:ext cx="975360" cy="172720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147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319923-1B54-6E74-7D12-88A996D2A341}"/>
              </a:ext>
            </a:extLst>
          </p:cNvPr>
          <p:cNvSpPr txBox="1">
            <a:spLocks/>
          </p:cNvSpPr>
          <p:nvPr/>
        </p:nvSpPr>
        <p:spPr>
          <a:xfrm>
            <a:off x="2320989" y="22770"/>
            <a:ext cx="4161749" cy="647700"/>
          </a:xfrm>
          <a:prstGeom prst="rect">
            <a:avLst/>
          </a:prstGeom>
        </p:spPr>
        <p:txBody>
          <a:bodyPr vert="horz"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i="1" baseline="0">
                <a:solidFill>
                  <a:srgbClr val="E632C0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i="0" kern="0" dirty="0">
                <a:solidFill>
                  <a:srgbClr val="054A89"/>
                </a:solidFill>
                <a:latin typeface="Altis UniSA Medium" panose="020B0703030000000003" pitchFamily="34" charset="0"/>
              </a:rPr>
              <a:t>Using PebblePad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C9CF18-192C-C846-7D35-9A84A347D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8648" b="5429"/>
          <a:stretch/>
        </p:blipFill>
        <p:spPr>
          <a:xfrm>
            <a:off x="4673600" y="670470"/>
            <a:ext cx="4389120" cy="35609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28F7AC-460D-77F1-B5B9-A044298D46DA}"/>
              </a:ext>
            </a:extLst>
          </p:cNvPr>
          <p:cNvSpPr txBox="1"/>
          <p:nvPr/>
        </p:nvSpPr>
        <p:spPr>
          <a:xfrm>
            <a:off x="0" y="1209040"/>
            <a:ext cx="55629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You will only be able to view the workspace/s you have been </a:t>
            </a:r>
          </a:p>
          <a:p>
            <a:r>
              <a:rPr lang="en-AU" dirty="0">
                <a:latin typeface="Altis UniSA Light" panose="020B0303030000000003" pitchFamily="34" charset="0"/>
              </a:rPr>
              <a:t>     added to </a:t>
            </a:r>
          </a:p>
          <a:p>
            <a:r>
              <a:rPr lang="en-AU" dirty="0">
                <a:latin typeface="Altis UniSA Light" panose="020B0303030000000003" pitchFamily="34" charset="0"/>
              </a:rPr>
              <a:t>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Click on the workspace you want </a:t>
            </a:r>
          </a:p>
          <a:p>
            <a:r>
              <a:rPr lang="en-AU" dirty="0">
                <a:latin typeface="Altis UniSA Light" panose="020B0303030000000003" pitchFamily="34" charset="0"/>
              </a:rPr>
              <a:t>     to view</a:t>
            </a:r>
          </a:p>
        </p:txBody>
      </p:sp>
    </p:spTree>
    <p:extLst>
      <p:ext uri="{BB962C8B-B14F-4D97-AF65-F5344CB8AC3E}">
        <p14:creationId xmlns:p14="http://schemas.microsoft.com/office/powerpoint/2010/main" val="35414522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319923-1B54-6E74-7D12-88A996D2A341}"/>
              </a:ext>
            </a:extLst>
          </p:cNvPr>
          <p:cNvSpPr txBox="1">
            <a:spLocks/>
          </p:cNvSpPr>
          <p:nvPr/>
        </p:nvSpPr>
        <p:spPr>
          <a:xfrm>
            <a:off x="-574040" y="33399"/>
            <a:ext cx="10292080" cy="806353"/>
          </a:xfrm>
          <a:prstGeom prst="rect">
            <a:avLst/>
          </a:prstGeom>
        </p:spPr>
        <p:txBody>
          <a:bodyPr vert="horz"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i="1" baseline="0">
                <a:solidFill>
                  <a:srgbClr val="E632C0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i="0" kern="0" dirty="0">
                <a:solidFill>
                  <a:srgbClr val="054A89"/>
                </a:solidFill>
                <a:latin typeface="Altis UniSA Medium" panose="020B0703030000000003" pitchFamily="34" charset="0"/>
              </a:rPr>
              <a:t>Navigating the workspace - Submissions Tab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8EA1F-30A8-9329-D29C-3E3106353059}"/>
              </a:ext>
            </a:extLst>
          </p:cNvPr>
          <p:cNvSpPr txBox="1"/>
          <p:nvPr/>
        </p:nvSpPr>
        <p:spPr>
          <a:xfrm>
            <a:off x="182880" y="937338"/>
            <a:ext cx="869696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latin typeface="Altis UniSA Light" panose="020B0303030000000003" pitchFamily="34" charset="0"/>
              </a:rPr>
              <a:t>Once the student has </a:t>
            </a:r>
          </a:p>
          <a:p>
            <a:r>
              <a:rPr lang="en-AU" sz="2200" dirty="0">
                <a:latin typeface="Altis UniSA Light" panose="020B0303030000000003" pitchFamily="34" charset="0"/>
              </a:rPr>
              <a:t>shared their workbook to</a:t>
            </a:r>
          </a:p>
          <a:p>
            <a:r>
              <a:rPr lang="en-AU" sz="2200" dirty="0">
                <a:latin typeface="Altis UniSA Light" panose="020B0303030000000003" pitchFamily="34" charset="0"/>
              </a:rPr>
              <a:t>the workspace it will </a:t>
            </a:r>
          </a:p>
          <a:p>
            <a:r>
              <a:rPr lang="en-AU" sz="2200" dirty="0">
                <a:latin typeface="Altis UniSA Light" panose="020B0303030000000003" pitchFamily="34" charset="0"/>
              </a:rPr>
              <a:t>appear under the </a:t>
            </a:r>
          </a:p>
          <a:p>
            <a:r>
              <a:rPr lang="en-AU" sz="2200" dirty="0">
                <a:latin typeface="Altis UniSA Light" panose="020B0303030000000003" pitchFamily="34" charset="0"/>
              </a:rPr>
              <a:t>submission details for you </a:t>
            </a:r>
          </a:p>
          <a:p>
            <a:r>
              <a:rPr lang="en-AU" sz="2200" dirty="0">
                <a:latin typeface="Altis UniSA Light" panose="020B0303030000000003" pitchFamily="34" charset="0"/>
              </a:rPr>
              <a:t>to open/view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>
                <a:latin typeface="Altis UniSA Light" panose="020B0303030000000003" pitchFamily="34" charset="0"/>
              </a:rPr>
              <a:t>You </a:t>
            </a:r>
            <a:r>
              <a:rPr lang="en-AU" sz="2200" dirty="0">
                <a:latin typeface="Altis UniSA Light" panose="020B0303030000000003" pitchFamily="34" charset="0"/>
              </a:rPr>
              <a:t>c</a:t>
            </a:r>
            <a:r>
              <a:rPr lang="en-AU" sz="2200">
                <a:latin typeface="Altis UniSA Light" panose="020B0303030000000003" pitchFamily="34" charset="0"/>
              </a:rPr>
              <a:t>an </a:t>
            </a:r>
            <a:r>
              <a:rPr lang="en-AU" sz="2200" dirty="0">
                <a:latin typeface="Altis UniSA Light" panose="020B0303030000000003" pitchFamily="34" charset="0"/>
              </a:rPr>
              <a:t>only complete </a:t>
            </a:r>
          </a:p>
          <a:p>
            <a:r>
              <a:rPr lang="en-AU" sz="2200" dirty="0">
                <a:latin typeface="Altis UniSA Light" panose="020B0303030000000003" pitchFamily="34" charset="0"/>
              </a:rPr>
              <a:t>fields that say</a:t>
            </a:r>
            <a:r>
              <a:rPr lang="en-AU" sz="2200" i="1" dirty="0">
                <a:latin typeface="Altis UniSA Light" panose="020B0303030000000003" pitchFamily="34" charset="0"/>
              </a:rPr>
              <a:t> To be </a:t>
            </a:r>
          </a:p>
          <a:p>
            <a:r>
              <a:rPr lang="en-AU" sz="2200" i="1" dirty="0">
                <a:latin typeface="Altis UniSA Light" panose="020B0303030000000003" pitchFamily="34" charset="0"/>
              </a:rPr>
              <a:t>completed by: Any Assessor</a:t>
            </a:r>
          </a:p>
          <a:p>
            <a:endParaRPr lang="en-AU" dirty="0">
              <a:latin typeface="Altis UniSA Light" panose="020B03030300000000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338E9B-4E31-1110-3A6A-3FA9DD67F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874" b="35356"/>
          <a:stretch/>
        </p:blipFill>
        <p:spPr>
          <a:xfrm>
            <a:off x="3638417" y="937338"/>
            <a:ext cx="5322703" cy="30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054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319923-1B54-6E74-7D12-88A996D2A341}"/>
              </a:ext>
            </a:extLst>
          </p:cNvPr>
          <p:cNvSpPr txBox="1">
            <a:spLocks/>
          </p:cNvSpPr>
          <p:nvPr/>
        </p:nvSpPr>
        <p:spPr>
          <a:xfrm>
            <a:off x="-91440" y="90204"/>
            <a:ext cx="9326880" cy="647700"/>
          </a:xfrm>
          <a:prstGeom prst="rect">
            <a:avLst/>
          </a:prstGeom>
        </p:spPr>
        <p:txBody>
          <a:bodyPr vert="horz"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i="1" baseline="0">
                <a:solidFill>
                  <a:srgbClr val="E632C0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i="0" kern="0" dirty="0">
                <a:solidFill>
                  <a:srgbClr val="054A89"/>
                </a:solidFill>
                <a:latin typeface="Altis UniSA Medium" panose="020B0703030000000003" pitchFamily="34" charset="0"/>
              </a:rPr>
              <a:t>Navigating the workspace – Resources Tab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50D08-A747-1930-50AE-31FEDD1F7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371" y="972001"/>
            <a:ext cx="6138630" cy="30385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A8EA1F-30A8-9329-D29C-3E3106353059}"/>
              </a:ext>
            </a:extLst>
          </p:cNvPr>
          <p:cNvSpPr txBox="1"/>
          <p:nvPr/>
        </p:nvSpPr>
        <p:spPr>
          <a:xfrm>
            <a:off x="58860" y="1422430"/>
            <a:ext cx="28122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To view all available resources to you and students</a:t>
            </a:r>
          </a:p>
        </p:txBody>
      </p:sp>
    </p:spTree>
    <p:extLst>
      <p:ext uri="{BB962C8B-B14F-4D97-AF65-F5344CB8AC3E}">
        <p14:creationId xmlns:p14="http://schemas.microsoft.com/office/powerpoint/2010/main" val="338309358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D203B90-05A5-4879-C3DE-1EAC25FED826}"/>
              </a:ext>
            </a:extLst>
          </p:cNvPr>
          <p:cNvSpPr txBox="1">
            <a:spLocks/>
          </p:cNvSpPr>
          <p:nvPr/>
        </p:nvSpPr>
        <p:spPr>
          <a:xfrm>
            <a:off x="-263859" y="197066"/>
            <a:ext cx="9671717" cy="647700"/>
          </a:xfrm>
          <a:prstGeom prst="rect">
            <a:avLst/>
          </a:prstGeom>
        </p:spPr>
        <p:txBody>
          <a:bodyPr vert="horz"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i="1" baseline="0">
                <a:solidFill>
                  <a:srgbClr val="E632C0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3100" b="1" i="0" kern="0" dirty="0">
                <a:solidFill>
                  <a:srgbClr val="054A89"/>
                </a:solidFill>
                <a:latin typeface="Altis UniSA Medium" panose="020B0703030000000003" pitchFamily="34" charset="0"/>
              </a:rPr>
              <a:t>Navigating the workspace – Management Tab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F1F5D6-1F76-A0EF-CD2A-7BE7CC59E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428" b="38845"/>
          <a:stretch/>
        </p:blipFill>
        <p:spPr>
          <a:xfrm>
            <a:off x="1561012" y="2303325"/>
            <a:ext cx="5316584" cy="1922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DCFD04-7B17-5B79-C34C-A07E5E511639}"/>
              </a:ext>
            </a:extLst>
          </p:cNvPr>
          <p:cNvSpPr txBox="1"/>
          <p:nvPr/>
        </p:nvSpPr>
        <p:spPr>
          <a:xfrm>
            <a:off x="251458" y="832111"/>
            <a:ext cx="864108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latin typeface="Altis UniSA Light" panose="020B0303030000000003" pitchFamily="34" charset="0"/>
              </a:rPr>
              <a:t>Students and Clinical Facilitators are organised into sets within      the workspace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latin typeface="Altis UniSA Light" panose="020B0303030000000003" pitchFamily="34" charset="0"/>
              </a:rPr>
              <a:t>Sets are named by venue eg: Ashford Hospital: block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latin typeface="Altis UniSA Light" panose="020B0303030000000003" pitchFamily="34" charset="0"/>
              </a:rPr>
              <a:t>You will only be able to see the set/s you have been allocated to</a:t>
            </a:r>
          </a:p>
        </p:txBody>
      </p:sp>
    </p:spTree>
    <p:extLst>
      <p:ext uri="{BB962C8B-B14F-4D97-AF65-F5344CB8AC3E}">
        <p14:creationId xmlns:p14="http://schemas.microsoft.com/office/powerpoint/2010/main" val="11008635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E5B0D-2851-7143-A483-D82399EC24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881" y="126903"/>
            <a:ext cx="8839200" cy="525679"/>
          </a:xfrm>
        </p:spPr>
        <p:txBody>
          <a:bodyPr/>
          <a:lstStyle/>
          <a:p>
            <a:pPr algn="ctr"/>
            <a:r>
              <a:rPr lang="en-US" sz="3200" dirty="0">
                <a:latin typeface="Altis UniSA Medium" panose="020B0703030000000003" pitchFamily="34" charset="0"/>
              </a:rPr>
              <a:t>Viewing your sets on PebblePad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B71A6F-7616-5325-7E3B-70E6C0638B00}"/>
              </a:ext>
            </a:extLst>
          </p:cNvPr>
          <p:cNvSpPr txBox="1"/>
          <p:nvPr/>
        </p:nvSpPr>
        <p:spPr>
          <a:xfrm>
            <a:off x="-1" y="727577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You only have access to the student/s who have been added to the set you are 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6565F8-3353-4BCE-CFF2-7BDE98ADC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415" b="44478"/>
          <a:stretch/>
        </p:blipFill>
        <p:spPr>
          <a:xfrm>
            <a:off x="785612" y="1729845"/>
            <a:ext cx="7144844" cy="248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752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319923-1B54-6E74-7D12-88A996D2A341}"/>
              </a:ext>
            </a:extLst>
          </p:cNvPr>
          <p:cNvSpPr txBox="1">
            <a:spLocks/>
          </p:cNvSpPr>
          <p:nvPr/>
        </p:nvSpPr>
        <p:spPr>
          <a:xfrm>
            <a:off x="430339" y="138606"/>
            <a:ext cx="8283321" cy="647700"/>
          </a:xfrm>
          <a:prstGeom prst="rect">
            <a:avLst/>
          </a:prstGeom>
        </p:spPr>
        <p:txBody>
          <a:bodyPr vert="horz"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i="1" baseline="0">
                <a:solidFill>
                  <a:srgbClr val="E632C0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i="0" kern="0" dirty="0">
                <a:solidFill>
                  <a:srgbClr val="054A89"/>
                </a:solidFill>
                <a:latin typeface="Altis UniSA Medium" panose="020B0703030000000003" pitchFamily="34" charset="0"/>
              </a:rPr>
              <a:t>What do Clinical Facilitators complete?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8EA1F-30A8-9329-D29C-3E3106353059}"/>
              </a:ext>
            </a:extLst>
          </p:cNvPr>
          <p:cNvSpPr txBox="1"/>
          <p:nvPr/>
        </p:nvSpPr>
        <p:spPr>
          <a:xfrm>
            <a:off x="1024775" y="1309671"/>
            <a:ext cx="86794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>
                <a:latin typeface="Altis UniSA Light" panose="020B0303030000000003" pitchFamily="34" charset="0"/>
              </a:rPr>
              <a:t>Clinical Facilitator Notes - Weekly Feedback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>
                <a:latin typeface="Altis UniSA Light" panose="020B0303030000000003" pitchFamily="34" charset="0"/>
              </a:rPr>
              <a:t>Formative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>
                <a:latin typeface="Altis UniSA Light" panose="020B0303030000000003" pitchFamily="34" charset="0"/>
              </a:rPr>
              <a:t>Summative Assessment</a:t>
            </a:r>
          </a:p>
        </p:txBody>
      </p:sp>
    </p:spTree>
    <p:extLst>
      <p:ext uri="{BB962C8B-B14F-4D97-AF65-F5344CB8AC3E}">
        <p14:creationId xmlns:p14="http://schemas.microsoft.com/office/powerpoint/2010/main" val="134577973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319923-1B54-6E74-7D12-88A996D2A341}"/>
              </a:ext>
            </a:extLst>
          </p:cNvPr>
          <p:cNvSpPr txBox="1">
            <a:spLocks/>
          </p:cNvSpPr>
          <p:nvPr/>
        </p:nvSpPr>
        <p:spPr>
          <a:xfrm>
            <a:off x="0" y="124650"/>
            <a:ext cx="8961120" cy="643226"/>
          </a:xfrm>
          <a:prstGeom prst="rect">
            <a:avLst/>
          </a:prstGeom>
        </p:spPr>
        <p:txBody>
          <a:bodyPr vert="horz"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i="1" baseline="0">
                <a:solidFill>
                  <a:srgbClr val="E632C0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i="0" kern="0" dirty="0">
                <a:solidFill>
                  <a:srgbClr val="054A89"/>
                </a:solidFill>
                <a:latin typeface="Altis UniSA Medium" panose="020B0703030000000003" pitchFamily="34" charset="0"/>
              </a:rPr>
              <a:t>Adding Feedback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69C82-2DE5-055D-27AB-169CC91A934E}"/>
              </a:ext>
            </a:extLst>
          </p:cNvPr>
          <p:cNvSpPr txBox="1"/>
          <p:nvPr/>
        </p:nvSpPr>
        <p:spPr>
          <a:xfrm>
            <a:off x="117537" y="2016066"/>
            <a:ext cx="477142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sz="1600" dirty="0">
              <a:latin typeface="Altis UniSA Light" panose="020B030303000000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600" dirty="0">
              <a:latin typeface="Altis UniSA Light" panose="020B030303000000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98D236-D0C0-BD68-027D-F83194298886}"/>
              </a:ext>
            </a:extLst>
          </p:cNvPr>
          <p:cNvSpPr txBox="1"/>
          <p:nvPr/>
        </p:nvSpPr>
        <p:spPr>
          <a:xfrm>
            <a:off x="74394" y="906406"/>
            <a:ext cx="5930933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Click this button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Click </a:t>
            </a:r>
            <a:r>
              <a:rPr lang="en-AU" i="1" dirty="0">
                <a:latin typeface="Altis UniSA Light" panose="020B0303030000000003" pitchFamily="34" charset="0"/>
              </a:rPr>
              <a:t>I want 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Click </a:t>
            </a:r>
            <a:r>
              <a:rPr lang="en-AU" i="1" dirty="0">
                <a:latin typeface="Altis UniSA Light" panose="020B0303030000000003" pitchFamily="34" charset="0"/>
              </a:rPr>
              <a:t>Add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Write your comments in the 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Tick save on this page to save the comment to the tab of the workbook you currently are viewing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Untick and it will be a general comment for the whole workbook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>
              <a:latin typeface="Altis UniSA Light" panose="020B030303000000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>
              <a:latin typeface="Altis UniSA Light" panose="020B030303000000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14A45-0121-C5BB-CB8F-12B538586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279" y="544281"/>
            <a:ext cx="2409100" cy="3682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52812B-6E01-5DE0-5D6B-BF0C3E87F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249" y="949230"/>
            <a:ext cx="495325" cy="349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988F4D-4C30-A03C-DB8B-D31A2018A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840" y="821915"/>
            <a:ext cx="2670439" cy="12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608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A6D350-364F-6546-B92C-939E6F64A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4052" y="276227"/>
            <a:ext cx="4745063" cy="647700"/>
          </a:xfrm>
        </p:spPr>
        <p:txBody>
          <a:bodyPr/>
          <a:lstStyle/>
          <a:p>
            <a:r>
              <a:rPr lang="en-US" dirty="0">
                <a:latin typeface="Altis UniSA Medium" panose="020B0703030000000003" pitchFamily="34" charset="0"/>
              </a:rPr>
              <a:t>What is PebblePad?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20739-28A8-6F44-B241-FC6C9E53C3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9223" y="1045212"/>
            <a:ext cx="8280751" cy="3053075"/>
          </a:xfrm>
        </p:spPr>
        <p:txBody>
          <a:bodyPr/>
          <a:lstStyle/>
          <a:p>
            <a:r>
              <a:rPr lang="en-AU" dirty="0">
                <a:latin typeface="Altis UniSA Light" panose="020B0303030000000003" pitchFamily="34" charset="0"/>
              </a:rPr>
              <a:t>PebblePad is a portfolio and personal learning platform </a:t>
            </a:r>
          </a:p>
          <a:p>
            <a:r>
              <a:rPr lang="en-AU" dirty="0">
                <a:latin typeface="Altis UniSA Light" panose="020B0303030000000003" pitchFamily="34" charset="0"/>
              </a:rPr>
              <a:t>Enables the student to plan and prepare for placement experiences</a:t>
            </a:r>
          </a:p>
          <a:p>
            <a:r>
              <a:rPr lang="en-AU" dirty="0">
                <a:latin typeface="Altis UniSA Light" panose="020B0303030000000003" pitchFamily="34" charset="0"/>
              </a:rPr>
              <a:t>Reflect and review their experiences, collect and curate documents, </a:t>
            </a:r>
          </a:p>
          <a:p>
            <a:r>
              <a:rPr lang="en-AU" dirty="0">
                <a:latin typeface="Altis UniSA Light" panose="020B0303030000000003" pitchFamily="34" charset="0"/>
              </a:rPr>
              <a:t>Share information and showcase their work in a digital environment. </a:t>
            </a:r>
          </a:p>
          <a:p>
            <a:endParaRPr lang="en-AU" dirty="0">
              <a:latin typeface="Altis UniSA Light" panose="020B0303030000000003" pitchFamily="34" charset="0"/>
            </a:endParaRPr>
          </a:p>
          <a:p>
            <a:r>
              <a:rPr lang="en-AU" dirty="0">
                <a:latin typeface="Altis UniSA Light" panose="020B0303030000000003" pitchFamily="34" charset="0"/>
              </a:rPr>
              <a:t>There are two components Pebble+ and ATLAS</a:t>
            </a:r>
            <a:endParaRPr lang="en-US" dirty="0">
              <a:latin typeface="Altis UniSA Light" panose="020B03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3082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319923-1B54-6E74-7D12-88A996D2A341}"/>
              </a:ext>
            </a:extLst>
          </p:cNvPr>
          <p:cNvSpPr txBox="1">
            <a:spLocks/>
          </p:cNvSpPr>
          <p:nvPr/>
        </p:nvSpPr>
        <p:spPr>
          <a:xfrm>
            <a:off x="0" y="124650"/>
            <a:ext cx="8961120" cy="643226"/>
          </a:xfrm>
          <a:prstGeom prst="rect">
            <a:avLst/>
          </a:prstGeom>
        </p:spPr>
        <p:txBody>
          <a:bodyPr vert="horz"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i="1" baseline="0">
                <a:solidFill>
                  <a:srgbClr val="E632C0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i="0" kern="0" dirty="0">
                <a:solidFill>
                  <a:srgbClr val="054A89"/>
                </a:solidFill>
                <a:latin typeface="Altis UniSA Medium" panose="020B0703030000000003" pitchFamily="34" charset="0"/>
              </a:rPr>
              <a:t>Some Types of Ratings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69C82-2DE5-055D-27AB-169CC91A934E}"/>
              </a:ext>
            </a:extLst>
          </p:cNvPr>
          <p:cNvSpPr txBox="1"/>
          <p:nvPr/>
        </p:nvSpPr>
        <p:spPr>
          <a:xfrm>
            <a:off x="117537" y="2016066"/>
            <a:ext cx="477142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sz="1600" dirty="0">
              <a:latin typeface="Altis UniSA Light" panose="020B030303000000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600" dirty="0">
              <a:latin typeface="Altis UniSA Light" panose="020B030303000000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E5CD1C-7D6E-C0B3-B424-C7417A2A7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91" y="2571750"/>
            <a:ext cx="3693762" cy="1619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BF44FC-CE07-C9EA-BADF-C4043F834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04197"/>
            <a:ext cx="4264669" cy="17270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9810D8-9D17-852C-3D1E-EB5ECD920701}"/>
              </a:ext>
            </a:extLst>
          </p:cNvPr>
          <p:cNvSpPr txBox="1"/>
          <p:nvPr/>
        </p:nvSpPr>
        <p:spPr>
          <a:xfrm>
            <a:off x="97881" y="939691"/>
            <a:ext cx="4964965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>
                <a:latin typeface="Altis UniSA Light" panose="020B0303030000000003" pitchFamily="34" charset="0"/>
              </a:rPr>
              <a:t>Assessment Rubric</a:t>
            </a:r>
            <a:endParaRPr lang="en-AU" dirty="0">
              <a:latin typeface="Altis UniSA Light" panose="020B030303000000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Altis UniSA Light" panose="020B0303030000000003" pitchFamily="34" charset="0"/>
              </a:rPr>
              <a:t>S</a:t>
            </a:r>
            <a:r>
              <a:rPr lang="en-AU" sz="2000" b="0" dirty="0">
                <a:effectLst/>
                <a:latin typeface="Altis UniSA Light" panose="020B0303030000000003" pitchFamily="34" charset="0"/>
              </a:rPr>
              <a:t>electable criteria in cells – tick </a:t>
            </a:r>
          </a:p>
          <a:p>
            <a:r>
              <a:rPr lang="en-AU" sz="2000" dirty="0">
                <a:latin typeface="Altis UniSA Light" panose="020B0303030000000003" pitchFamily="34" charset="0"/>
              </a:rPr>
              <a:t>      </a:t>
            </a:r>
            <a:r>
              <a:rPr lang="en-AU" sz="2000" b="0" dirty="0">
                <a:effectLst/>
                <a:latin typeface="Altis UniSA Light" panose="020B0303030000000003" pitchFamily="34" charset="0"/>
              </a:rPr>
              <a:t>in the 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0" dirty="0">
                <a:effectLst/>
                <a:latin typeface="Altis UniSA Light" panose="020B0303030000000003" pitchFamily="34" charset="0"/>
              </a:rPr>
              <a:t>Cells can have scores associated with them which will collate when selected.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>
              <a:latin typeface="Altis UniSA Light" panose="020B030303000000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>
              <a:latin typeface="Altis UniSA Light" panose="020B030303000000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F64AC-C4D9-CA9D-FD9E-D3D233A4CDD7}"/>
              </a:ext>
            </a:extLst>
          </p:cNvPr>
          <p:cNvSpPr txBox="1"/>
          <p:nvPr/>
        </p:nvSpPr>
        <p:spPr>
          <a:xfrm>
            <a:off x="4781450" y="982476"/>
            <a:ext cx="426466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>
                <a:latin typeface="Altis UniSA Light" panose="020B0303030000000003" pitchFamily="34" charset="0"/>
              </a:rPr>
              <a:t>Number 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0" i="0" dirty="0">
                <a:effectLst/>
                <a:latin typeface="Altis UniSA Light" panose="020B0303030000000003" pitchFamily="34" charset="0"/>
              </a:rPr>
              <a:t>Select a numbered point on a linear scale between low and high.</a:t>
            </a:r>
            <a:r>
              <a:rPr lang="en-AU" sz="2000" dirty="0">
                <a:latin typeface="Altis UniSA Light" panose="020B0303030000000003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>
              <a:latin typeface="Altis UniSA Light" panose="020B030303000000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02893927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319923-1B54-6E74-7D12-88A996D2A341}"/>
              </a:ext>
            </a:extLst>
          </p:cNvPr>
          <p:cNvSpPr txBox="1">
            <a:spLocks/>
          </p:cNvSpPr>
          <p:nvPr/>
        </p:nvSpPr>
        <p:spPr>
          <a:xfrm>
            <a:off x="91440" y="144866"/>
            <a:ext cx="8961120" cy="643226"/>
          </a:xfrm>
          <a:prstGeom prst="rect">
            <a:avLst/>
          </a:prstGeom>
        </p:spPr>
        <p:txBody>
          <a:bodyPr vert="horz"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i="1" baseline="0">
                <a:solidFill>
                  <a:srgbClr val="E632C0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i="0" kern="0" dirty="0">
                <a:solidFill>
                  <a:srgbClr val="054A89"/>
                </a:solidFill>
                <a:latin typeface="Altis UniSA Medium" panose="020B0703030000000003" pitchFamily="34" charset="0"/>
              </a:rPr>
              <a:t>Save &amp; Release or Save &amp; hold Feedback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69C82-2DE5-055D-27AB-169CC91A934E}"/>
              </a:ext>
            </a:extLst>
          </p:cNvPr>
          <p:cNvSpPr txBox="1"/>
          <p:nvPr/>
        </p:nvSpPr>
        <p:spPr>
          <a:xfrm>
            <a:off x="304800" y="863590"/>
            <a:ext cx="5289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8B82C-5615-4B7C-9464-4A83F0BBDA2E}"/>
              </a:ext>
            </a:extLst>
          </p:cNvPr>
          <p:cNvSpPr txBox="1"/>
          <p:nvPr/>
        </p:nvSpPr>
        <p:spPr>
          <a:xfrm>
            <a:off x="0" y="1095542"/>
            <a:ext cx="607567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Save and release: once released student will get an email saying a comment has been left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Save </a:t>
            </a:r>
            <a:r>
              <a:rPr lang="en-AU">
                <a:latin typeface="Altis UniSA Light" panose="020B0303030000000003" pitchFamily="34" charset="0"/>
              </a:rPr>
              <a:t>and hold: </a:t>
            </a:r>
            <a:r>
              <a:rPr lang="en-AU" dirty="0">
                <a:latin typeface="Altis UniSA Light" panose="020B0303030000000003" pitchFamily="34" charset="0"/>
              </a:rPr>
              <a:t>the student won’t get a notification and the comment will be in the workbook for you to go back to at another time and release when you have finished/want the student to see feedback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75860-01FA-9BAB-EB3A-24A4CCA40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594" y="750557"/>
            <a:ext cx="2421606" cy="336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275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319923-1B54-6E74-7D12-88A996D2A341}"/>
              </a:ext>
            </a:extLst>
          </p:cNvPr>
          <p:cNvSpPr txBox="1">
            <a:spLocks/>
          </p:cNvSpPr>
          <p:nvPr/>
        </p:nvSpPr>
        <p:spPr>
          <a:xfrm>
            <a:off x="49551" y="84892"/>
            <a:ext cx="8961120" cy="544510"/>
          </a:xfrm>
          <a:prstGeom prst="rect">
            <a:avLst/>
          </a:prstGeom>
        </p:spPr>
        <p:txBody>
          <a:bodyPr vert="horz"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i="1" baseline="0">
                <a:solidFill>
                  <a:srgbClr val="E632C0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i="0" kern="0" dirty="0">
                <a:solidFill>
                  <a:srgbClr val="054A89"/>
                </a:solidFill>
                <a:latin typeface="Altis UniSA Medium" panose="020B0703030000000003" pitchFamily="34" charset="0"/>
              </a:rPr>
              <a:t>Remove or Edit Feedback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69C82-2DE5-055D-27AB-169CC91A934E}"/>
              </a:ext>
            </a:extLst>
          </p:cNvPr>
          <p:cNvSpPr txBox="1"/>
          <p:nvPr/>
        </p:nvSpPr>
        <p:spPr>
          <a:xfrm>
            <a:off x="304800" y="863590"/>
            <a:ext cx="5289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74B9AE-A877-ED76-B8B9-E04D22E37C25}"/>
              </a:ext>
            </a:extLst>
          </p:cNvPr>
          <p:cNvSpPr txBox="1"/>
          <p:nvPr/>
        </p:nvSpPr>
        <p:spPr>
          <a:xfrm>
            <a:off x="49551" y="1186755"/>
            <a:ext cx="42336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Click 3 dots -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Click </a:t>
            </a:r>
            <a:r>
              <a:rPr lang="en-AU" i="1" dirty="0">
                <a:latin typeface="Altis UniSA Light" panose="020B0303030000000003" pitchFamily="34" charset="0"/>
              </a:rPr>
              <a:t>Recall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Click </a:t>
            </a:r>
            <a:r>
              <a:rPr lang="en-AU" i="1" dirty="0">
                <a:latin typeface="Altis UniSA Light" panose="020B0303030000000003" pitchFamily="34" charset="0"/>
              </a:rPr>
              <a:t>Confirm recall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Your comment will say </a:t>
            </a:r>
          </a:p>
          <a:p>
            <a:r>
              <a:rPr lang="en-AU" dirty="0">
                <a:latin typeface="Altis UniSA Light" panose="020B0303030000000003" pitchFamily="34" charset="0"/>
              </a:rPr>
              <a:t>     unreleased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Edit feedback and save and release updated feedback</a:t>
            </a:r>
          </a:p>
          <a:p>
            <a:endParaRPr lang="en-AU" dirty="0">
              <a:latin typeface="Altis UniSA Light" panose="020B030303000000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>
              <a:latin typeface="Altis UniSA Light" panose="020B03030300000000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359CC-8B95-D48B-0E8D-87F5FFF64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46"/>
          <a:stretch/>
        </p:blipFill>
        <p:spPr>
          <a:xfrm>
            <a:off x="3760965" y="629402"/>
            <a:ext cx="2355629" cy="19778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9C689-E341-319D-FF7A-7D14F3381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594" y="696603"/>
            <a:ext cx="2216129" cy="19433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9D51CB-E389-D62B-976F-F00EF257C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315" y="2213944"/>
            <a:ext cx="2154408" cy="198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320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319923-1B54-6E74-7D12-88A996D2A341}"/>
              </a:ext>
            </a:extLst>
          </p:cNvPr>
          <p:cNvSpPr txBox="1">
            <a:spLocks/>
          </p:cNvSpPr>
          <p:nvPr/>
        </p:nvSpPr>
        <p:spPr>
          <a:xfrm>
            <a:off x="0" y="146108"/>
            <a:ext cx="8961120" cy="778452"/>
          </a:xfrm>
          <a:prstGeom prst="rect">
            <a:avLst/>
          </a:prstGeom>
        </p:spPr>
        <p:txBody>
          <a:bodyPr vert="horz"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i="1" baseline="0">
                <a:solidFill>
                  <a:srgbClr val="E632C0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i="0" kern="0" dirty="0">
                <a:solidFill>
                  <a:srgbClr val="054A89"/>
                </a:solidFill>
                <a:latin typeface="Altis UniSA Medium" panose="020B0703030000000003" pitchFamily="34" charset="0"/>
              </a:rPr>
              <a:t>Unable to show Preview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8EA1F-30A8-9329-D29C-3E3106353059}"/>
              </a:ext>
            </a:extLst>
          </p:cNvPr>
          <p:cNvSpPr txBox="1"/>
          <p:nvPr/>
        </p:nvSpPr>
        <p:spPr>
          <a:xfrm>
            <a:off x="1188720" y="924560"/>
            <a:ext cx="6858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The student hasn’t viewed/opened that page in their workbook yet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Once they do you will then be able to see the contents of the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F6A68-B9EE-8605-A049-ABC77F238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71" y="2494220"/>
            <a:ext cx="8255297" cy="17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3942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319923-1B54-6E74-7D12-88A996D2A341}"/>
              </a:ext>
            </a:extLst>
          </p:cNvPr>
          <p:cNvSpPr txBox="1">
            <a:spLocks/>
          </p:cNvSpPr>
          <p:nvPr/>
        </p:nvSpPr>
        <p:spPr>
          <a:xfrm>
            <a:off x="125429" y="109796"/>
            <a:ext cx="8839200" cy="647700"/>
          </a:xfrm>
          <a:prstGeom prst="rect">
            <a:avLst/>
          </a:prstGeom>
        </p:spPr>
        <p:txBody>
          <a:bodyPr vert="horz"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i="1" baseline="0">
                <a:solidFill>
                  <a:srgbClr val="E632C0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i="0" kern="0" dirty="0">
                <a:solidFill>
                  <a:srgbClr val="054A89"/>
                </a:solidFill>
                <a:latin typeface="Altis UniSA Medium" panose="020B0703030000000003" pitchFamily="34" charset="0"/>
              </a:rPr>
              <a:t>Questions, Help and Support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1C1C92-BF62-4B8C-96E8-5B9A7B976A85}"/>
              </a:ext>
            </a:extLst>
          </p:cNvPr>
          <p:cNvSpPr txBox="1"/>
          <p:nvPr/>
        </p:nvSpPr>
        <p:spPr>
          <a:xfrm>
            <a:off x="223520" y="949711"/>
            <a:ext cx="8839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>
                <a:latin typeface="Altis UniSA Light" panose="020B0303030000000003" pitchFamily="34" charset="0"/>
              </a:rPr>
              <a:t>Email: </a:t>
            </a:r>
            <a:r>
              <a:rPr lang="en-AU" sz="2800" u="sng" dirty="0">
                <a:solidFill>
                  <a:srgbClr val="000099"/>
                </a:solidFill>
                <a:latin typeface="Altis UniSA Medium" panose="020B07030300000000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CHS-PebblePad@unisa.edu.au</a:t>
            </a:r>
            <a:endParaRPr lang="en-AU" sz="2800" u="sng" dirty="0">
              <a:solidFill>
                <a:srgbClr val="000099"/>
              </a:solidFill>
              <a:latin typeface="Altis UniSA Medium" panose="020B070303000000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u="sng" dirty="0">
              <a:latin typeface="Altis UniSA Light" panose="020B030303000000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ltis UniSA Light" panose="020B0303030000000003" pitchFamily="34" charset="0"/>
                <a:ea typeface="Calibri" panose="020F0502020204030204" pitchFamily="34" charset="0"/>
              </a:rPr>
              <a:t>PebblePad drop-in session every Wednesday</a:t>
            </a:r>
          </a:p>
          <a:p>
            <a:r>
              <a:rPr lang="en-US" dirty="0">
                <a:latin typeface="Altis UniSA Light" panose="020B0303030000000003" pitchFamily="34" charset="0"/>
                <a:ea typeface="Calibri" panose="020F0502020204030204" pitchFamily="34" charset="0"/>
              </a:rPr>
              <a:t>   </a:t>
            </a:r>
            <a:r>
              <a:rPr lang="en-US" dirty="0">
                <a:effectLst/>
                <a:latin typeface="Altis UniSA Light" panose="020B0303030000000003" pitchFamily="34" charset="0"/>
                <a:ea typeface="Calibri" panose="020F0502020204030204" pitchFamily="34" charset="0"/>
              </a:rPr>
              <a:t>9.00am - 10.00am (SA time):</a:t>
            </a:r>
            <a:endParaRPr lang="en-AU" dirty="0">
              <a:effectLst/>
              <a:latin typeface="Altis UniSA Light" panose="020B0303030000000003" pitchFamily="34" charset="0"/>
              <a:ea typeface="Calibri" panose="020F0502020204030204" pitchFamily="34" charset="0"/>
            </a:endParaRPr>
          </a:p>
          <a:p>
            <a:r>
              <a:rPr lang="en-AU" sz="2000" u="sng" dirty="0">
                <a:solidFill>
                  <a:srgbClr val="000099"/>
                </a:solidFill>
                <a:effectLst/>
                <a:latin typeface="Altis UniSA Medium" panose="020B0703030000000003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https://unisa.zoom.us/j/82565029554?pwd=ejEyZGVZNEprZS9aSGVSVU9XR1RiQT09</a:t>
            </a:r>
            <a:r>
              <a:rPr lang="en-AU" sz="2000" dirty="0">
                <a:solidFill>
                  <a:srgbClr val="000099"/>
                </a:solidFill>
                <a:effectLst/>
                <a:latin typeface="Altis UniSA Medium" panose="020B0703030000000003" pitchFamily="34" charset="0"/>
                <a:ea typeface="Calibri" panose="020F0502020204030204" pitchFamily="34" charset="0"/>
              </a:rPr>
              <a:t> </a:t>
            </a:r>
          </a:p>
          <a:p>
            <a:endParaRPr lang="en-AU" sz="2000" b="1" dirty="0">
              <a:latin typeface="Altis UniSA Light" panose="020B0303030000000003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effectLst/>
                <a:latin typeface="Altis UniSA Light" panose="020B0303030000000003" pitchFamily="34" charset="0"/>
                <a:ea typeface="Calibri" panose="020F0502020204030204" pitchFamily="34" charset="0"/>
              </a:rPr>
              <a:t>PebblePad Coordinator can also meet on Zoom at an alternative time if unable to attend Zoom session </a:t>
            </a:r>
          </a:p>
        </p:txBody>
      </p:sp>
    </p:spTree>
    <p:extLst>
      <p:ext uri="{BB962C8B-B14F-4D97-AF65-F5344CB8AC3E}">
        <p14:creationId xmlns:p14="http://schemas.microsoft.com/office/powerpoint/2010/main" val="217221098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319923-1B54-6E74-7D12-88A996D2A341}"/>
              </a:ext>
            </a:extLst>
          </p:cNvPr>
          <p:cNvSpPr txBox="1">
            <a:spLocks/>
          </p:cNvSpPr>
          <p:nvPr/>
        </p:nvSpPr>
        <p:spPr>
          <a:xfrm>
            <a:off x="125429" y="171450"/>
            <a:ext cx="8839200" cy="647700"/>
          </a:xfrm>
          <a:prstGeom prst="rect">
            <a:avLst/>
          </a:prstGeom>
        </p:spPr>
        <p:txBody>
          <a:bodyPr vert="horz"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i="1" baseline="0">
                <a:solidFill>
                  <a:srgbClr val="E632C0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i="0" kern="0" dirty="0">
                <a:solidFill>
                  <a:srgbClr val="054A89"/>
                </a:solidFill>
                <a:latin typeface="Altis UniSA Medium" panose="020B0703030000000003" pitchFamily="34" charset="0"/>
              </a:rPr>
              <a:t>Useful Resources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C549CF-D129-E885-5C51-2F799721834E}"/>
              </a:ext>
            </a:extLst>
          </p:cNvPr>
          <p:cNvSpPr txBox="1"/>
          <p:nvPr/>
        </p:nvSpPr>
        <p:spPr>
          <a:xfrm>
            <a:off x="152400" y="1161295"/>
            <a:ext cx="8839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99"/>
                </a:solidFill>
                <a:effectLst/>
                <a:latin typeface="Altis UniSA Light" panose="020B0303030000000003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https://help.pebblepad.com/helpfile.aspx?f=100&amp;v=2&amp;t=2&amp;tg=bb1f767b-db77-45b4-8a25-f755803bef07</a:t>
            </a:r>
            <a:endParaRPr lang="en-AU" sz="200" dirty="0">
              <a:solidFill>
                <a:srgbClr val="000099"/>
              </a:solidFill>
              <a:effectLst/>
              <a:latin typeface="Altis UniSA Light" panose="020B0303030000000003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dirty="0">
                <a:solidFill>
                  <a:srgbClr val="000099"/>
                </a:solidFill>
                <a:effectLst/>
                <a:latin typeface="Altis UniSA Medium" panose="020B0703030000000003" pitchFamily="34" charset="0"/>
                <a:ea typeface="Calibri" panose="020F0502020204030204" pitchFamily="34" charset="0"/>
              </a:rPr>
              <a:t>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99"/>
                </a:solidFill>
                <a:effectLst/>
                <a:latin typeface="Altis UniSA Light" panose="020B0303030000000003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UniSA Nursing Clinical Facilitator Resources Website </a:t>
            </a:r>
            <a:endParaRPr lang="en-AU" dirty="0">
              <a:solidFill>
                <a:srgbClr val="000099"/>
              </a:solidFill>
              <a:effectLst/>
              <a:latin typeface="Altis UniSA Light" panose="020B0303030000000003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dirty="0">
              <a:effectLst/>
              <a:latin typeface="Altis UniSA Light" panose="020B0303030000000003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99"/>
                </a:solidFill>
                <a:latin typeface="Altis UniSA Light" panose="020B0303030000000003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IBNU Clinical Facilitator Guide</a:t>
            </a:r>
            <a:endParaRPr lang="en-AU" dirty="0">
              <a:solidFill>
                <a:srgbClr val="000099"/>
              </a:solidFill>
              <a:latin typeface="Altis UniSA Light" panose="020B0303030000000003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6404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96385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04D0B83-A715-C888-10CB-D42832300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742" y="42384"/>
            <a:ext cx="5764378" cy="4149226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147C79-31AB-0871-60BF-A0A18481430F}"/>
              </a:ext>
            </a:extLst>
          </p:cNvPr>
          <p:cNvSpPr txBox="1"/>
          <p:nvPr/>
        </p:nvSpPr>
        <p:spPr>
          <a:xfrm>
            <a:off x="708917" y="1181528"/>
            <a:ext cx="12328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204AA5-DD25-ECCC-907B-FF122FFB4ED5}"/>
              </a:ext>
            </a:extLst>
          </p:cNvPr>
          <p:cNvSpPr txBox="1"/>
          <p:nvPr/>
        </p:nvSpPr>
        <p:spPr>
          <a:xfrm>
            <a:off x="853440" y="1564640"/>
            <a:ext cx="1088376" cy="19356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8F1FC64-56AD-61A5-1011-12B066011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08" y="301038"/>
            <a:ext cx="2727524" cy="110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256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9147C79-31AB-0871-60BF-A0A18481430F}"/>
              </a:ext>
            </a:extLst>
          </p:cNvPr>
          <p:cNvSpPr txBox="1"/>
          <p:nvPr/>
        </p:nvSpPr>
        <p:spPr>
          <a:xfrm>
            <a:off x="708917" y="1181528"/>
            <a:ext cx="12328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204AA5-DD25-ECCC-907B-FF122FFB4ED5}"/>
              </a:ext>
            </a:extLst>
          </p:cNvPr>
          <p:cNvSpPr txBox="1"/>
          <p:nvPr/>
        </p:nvSpPr>
        <p:spPr>
          <a:xfrm>
            <a:off x="853440" y="1564640"/>
            <a:ext cx="1088376" cy="19356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0FF89B-3E24-584A-BA97-F6A504F7C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563" y="0"/>
            <a:ext cx="5225674" cy="42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044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E5B0D-2851-7143-A483-D82399EC24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9800" y="97035"/>
            <a:ext cx="7040880" cy="1741964"/>
          </a:xfrm>
        </p:spPr>
        <p:txBody>
          <a:bodyPr/>
          <a:lstStyle/>
          <a:p>
            <a:pPr algn="ctr"/>
            <a:r>
              <a:rPr lang="en-US" dirty="0">
                <a:latin typeface="Altis UniSA Medium" panose="020B0703030000000003" pitchFamily="34" charset="0"/>
              </a:rPr>
              <a:t>Pebble+</a:t>
            </a:r>
          </a:p>
          <a:p>
            <a:pPr algn="ctr"/>
            <a:r>
              <a:rPr lang="en-US" dirty="0">
                <a:latin typeface="Altis UniSA Medium" panose="020B0703030000000003" pitchFamily="34" charset="0"/>
              </a:rPr>
              <a:t>(Personal Learning Space)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2656C-4F17-8EFE-6774-161B5E66BBB5}"/>
              </a:ext>
            </a:extLst>
          </p:cNvPr>
          <p:cNvSpPr txBox="1"/>
          <p:nvPr/>
        </p:nvSpPr>
        <p:spPr>
          <a:xfrm>
            <a:off x="182880" y="1512251"/>
            <a:ext cx="85547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161616"/>
                </a:solidFill>
                <a:effectLst/>
                <a:latin typeface="Altis UniSA Light" panose="020B0303030000000003" pitchFamily="34" charset="0"/>
              </a:rPr>
              <a:t>Pebble+ provides a range of creative tools to help students and staff plan, record, reflect and evidence their learning </a:t>
            </a:r>
            <a:r>
              <a:rPr lang="en-AU" dirty="0">
                <a:solidFill>
                  <a:srgbClr val="161616"/>
                </a:solidFill>
                <a:latin typeface="Altis UniSA Light" panose="020B0303030000000003" pitchFamily="34" charset="0"/>
              </a:rPr>
              <a:t>experiences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61616"/>
                </a:solidFill>
                <a:latin typeface="Altis UniSA Light" panose="020B0303030000000003" pitchFamily="34" charset="0"/>
              </a:rPr>
              <a:t>Assets and Resources are created by students and staff in Pebble+ - workbooks, portfolios and templates and more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b="1" i="0">
              <a:solidFill>
                <a:srgbClr val="FF0000"/>
              </a:solidFill>
              <a:effectLst/>
              <a:latin typeface="Altis UniSA Medium" panose="020B07030300000000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b="1" i="0">
                <a:solidFill>
                  <a:srgbClr val="FF0000"/>
                </a:solidFill>
                <a:effectLst/>
                <a:latin typeface="Altis UniSA Medium" panose="020B0703030000000003" pitchFamily="34" charset="0"/>
              </a:rPr>
              <a:t>External </a:t>
            </a:r>
            <a:r>
              <a:rPr lang="en-AU" b="1" i="0" dirty="0">
                <a:solidFill>
                  <a:srgbClr val="FF0000"/>
                </a:solidFill>
                <a:effectLst/>
                <a:latin typeface="Altis UniSA Medium" panose="020B0703030000000003" pitchFamily="34" charset="0"/>
              </a:rPr>
              <a:t>users do not have access to Pebble+</a:t>
            </a:r>
            <a:endParaRPr lang="en-AU" b="1" dirty="0">
              <a:solidFill>
                <a:srgbClr val="FF0000"/>
              </a:solidFill>
              <a:latin typeface="Altis UniSA Medium" panose="020B07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827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E5B0D-2851-7143-A483-D82399EC24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0227" y="191137"/>
            <a:ext cx="5648960" cy="647700"/>
          </a:xfrm>
        </p:spPr>
        <p:txBody>
          <a:bodyPr/>
          <a:lstStyle/>
          <a:p>
            <a:pPr algn="ctr"/>
            <a:r>
              <a:rPr lang="en-US" dirty="0">
                <a:latin typeface="Altis UniSA Medium" panose="020B0703030000000003" pitchFamily="34" charset="0"/>
              </a:rPr>
              <a:t>Pebble+ 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2DC4F9-5323-CFE6-8DD5-CF3A7D8B7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68" y="609601"/>
            <a:ext cx="8221063" cy="36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39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E5B0D-2851-7143-A483-D82399EC24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281" y="21029"/>
            <a:ext cx="8351520" cy="1505583"/>
          </a:xfrm>
        </p:spPr>
        <p:txBody>
          <a:bodyPr/>
          <a:lstStyle/>
          <a:p>
            <a:pPr algn="ctr"/>
            <a:r>
              <a:rPr lang="en-US" dirty="0">
                <a:latin typeface="Altis UniSA Medium" panose="020B0703030000000003" pitchFamily="34" charset="0"/>
              </a:rPr>
              <a:t>ATLAS</a:t>
            </a:r>
          </a:p>
          <a:p>
            <a:pPr algn="ctr"/>
            <a:r>
              <a:rPr lang="en-AU" sz="3200" b="1" i="0" dirty="0">
                <a:effectLst/>
                <a:latin typeface="Altis UniSA Medium" panose="020B0703030000000003" pitchFamily="34" charset="0"/>
              </a:rPr>
              <a:t>(Active Teaching, Learning and Assessment Space)</a:t>
            </a:r>
            <a:endParaRPr lang="en-AU" sz="3200" dirty="0">
              <a:latin typeface="Altis UniSA Medium" panose="020B0703030000000003" pitchFamily="34" charset="0"/>
            </a:endParaRPr>
          </a:p>
          <a:p>
            <a:pPr algn="ctr"/>
            <a:endParaRPr lang="en-US" dirty="0">
              <a:latin typeface="Altis UniSA Medium" panose="020B07030300000000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588CA8-A552-68E1-1C04-A3F93DB551DE}"/>
              </a:ext>
            </a:extLst>
          </p:cNvPr>
          <p:cNvSpPr txBox="1"/>
          <p:nvPr/>
        </p:nvSpPr>
        <p:spPr>
          <a:xfrm>
            <a:off x="91440" y="1585347"/>
            <a:ext cx="90525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ltis UniSA Light" panose="020B0303030000000003" pitchFamily="34" charset="0"/>
              </a:rPr>
              <a:t>Used by staff (Course Coordinator or Academic Liaison) and externals (Clinical Facilitators)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61616"/>
                </a:solidFill>
                <a:latin typeface="Altis UniSA Light" panose="020B0303030000000003" pitchFamily="34" charset="0"/>
              </a:rPr>
              <a:t>I</a:t>
            </a:r>
            <a:r>
              <a:rPr lang="en-AU" b="0" i="0" dirty="0">
                <a:solidFill>
                  <a:srgbClr val="161616"/>
                </a:solidFill>
                <a:effectLst/>
                <a:latin typeface="Altis UniSA Light" panose="020B0303030000000003" pitchFamily="34" charset="0"/>
              </a:rPr>
              <a:t>nstitutional space designed to support teaching and students learning activities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61616"/>
                </a:solidFill>
                <a:latin typeface="Altis UniSA Light" panose="020B0303030000000003" pitchFamily="34" charset="0"/>
              </a:rPr>
              <a:t>W</a:t>
            </a:r>
            <a:r>
              <a:rPr lang="en-AU" b="0" i="0" dirty="0">
                <a:solidFill>
                  <a:srgbClr val="161616"/>
                </a:solidFill>
                <a:effectLst/>
                <a:latin typeface="Altis UniSA Light" panose="020B0303030000000003" pitchFamily="34" charset="0"/>
              </a:rPr>
              <a:t>here students learning and assessment process can be managed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161616"/>
                </a:solidFill>
                <a:effectLst/>
                <a:latin typeface="Altis UniSA Light" panose="020B0303030000000003" pitchFamily="34" charset="0"/>
              </a:rPr>
              <a:t>Assessors and external reviewers can give students feedback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51919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E5B0D-2851-7143-A483-D82399EC24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0227" y="99697"/>
            <a:ext cx="5648960" cy="647700"/>
          </a:xfrm>
        </p:spPr>
        <p:txBody>
          <a:bodyPr/>
          <a:lstStyle/>
          <a:p>
            <a:pPr algn="ctr"/>
            <a:r>
              <a:rPr lang="en-US" dirty="0">
                <a:latin typeface="Altis UniSA Medium" panose="020B0703030000000003" pitchFamily="34" charset="0"/>
              </a:rPr>
              <a:t>ATLAS Dashboard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68293C-F0E8-32BF-2F58-DB2FBECAB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493" b="26591"/>
          <a:stretch/>
        </p:blipFill>
        <p:spPr>
          <a:xfrm>
            <a:off x="571641" y="637926"/>
            <a:ext cx="7585612" cy="34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787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C8EF0-98B0-1341-9D09-525ACCE98A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2849" y="56665"/>
            <a:ext cx="5964263" cy="647700"/>
          </a:xfrm>
        </p:spPr>
        <p:txBody>
          <a:bodyPr/>
          <a:lstStyle/>
          <a:p>
            <a:pPr algn="ctr"/>
            <a:r>
              <a:rPr lang="en-US" dirty="0">
                <a:latin typeface="Altis UniSA Medium" panose="020B0703030000000003" pitchFamily="34" charset="0"/>
              </a:rPr>
              <a:t>Who uses PebblePad?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4B981-076F-F948-8891-C7C0D49B2D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24" y="484807"/>
            <a:ext cx="4202896" cy="3621203"/>
          </a:xfrm>
        </p:spPr>
        <p:txBody>
          <a:bodyPr/>
          <a:lstStyle/>
          <a:p>
            <a:r>
              <a:rPr lang="en-US" dirty="0">
                <a:latin typeface="Altis UniSA Light" panose="020B0303030000000003" pitchFamily="34" charset="0"/>
              </a:rPr>
              <a:t>UniSA all Nursing and Midwifery students</a:t>
            </a:r>
          </a:p>
          <a:p>
            <a:r>
              <a:rPr lang="en-US" dirty="0">
                <a:latin typeface="Altis UniSA Light" panose="020B0303030000000003" pitchFamily="34" charset="0"/>
              </a:rPr>
              <a:t>UniSA Staff –                   </a:t>
            </a:r>
            <a:r>
              <a:rPr lang="en-AU" sz="2400" dirty="0">
                <a:latin typeface="Altis UniSA Light" panose="020B0303030000000003" pitchFamily="34" charset="0"/>
              </a:rPr>
              <a:t>Course Coordinator or         Academic Liaison</a:t>
            </a:r>
            <a:endParaRPr lang="en-US" dirty="0">
              <a:latin typeface="Altis UniSA Light" panose="020B0303030000000003" pitchFamily="34" charset="0"/>
            </a:endParaRPr>
          </a:p>
          <a:p>
            <a:r>
              <a:rPr lang="en-US" dirty="0">
                <a:latin typeface="Altis UniSA Light" panose="020B0303030000000003" pitchFamily="34" charset="0"/>
              </a:rPr>
              <a:t>External Staff – Clinical Facilitators </a:t>
            </a:r>
          </a:p>
          <a:p>
            <a:r>
              <a:rPr lang="en-US" sz="2300" b="1" dirty="0">
                <a:solidFill>
                  <a:srgbClr val="FF0000"/>
                </a:solidFill>
                <a:latin typeface="Altis UniSA Light" panose="020B0303030000000003" pitchFamily="34" charset="0"/>
              </a:rPr>
              <a:t>There are currently 3,289 Nursing students enrolled in the program</a:t>
            </a:r>
          </a:p>
          <a:p>
            <a:endParaRPr lang="en-US" b="1" dirty="0">
              <a:solidFill>
                <a:srgbClr val="FF0000"/>
              </a:solidFill>
              <a:latin typeface="Altis UniSA Light" panose="020B0303030000000003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D8187F5-8A51-FE27-EDD7-1F6CDEF4128F}"/>
              </a:ext>
            </a:extLst>
          </p:cNvPr>
          <p:cNvSpPr txBox="1">
            <a:spLocks/>
          </p:cNvSpPr>
          <p:nvPr/>
        </p:nvSpPr>
        <p:spPr>
          <a:xfrm>
            <a:off x="4287520" y="671683"/>
            <a:ext cx="4419600" cy="37674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latin typeface="Altis UniSA Light" panose="020B0303030000000003" pitchFamily="34" charset="0"/>
              </a:rPr>
              <a:t>Nursing Clinical Placement Courses:</a:t>
            </a:r>
          </a:p>
          <a:p>
            <a:pPr>
              <a:spcAft>
                <a:spcPts val="0"/>
              </a:spcAft>
            </a:pPr>
            <a:r>
              <a:rPr lang="en-US" sz="1900" kern="0" dirty="0">
                <a:latin typeface="Altis UniSA Light" panose="020B0303030000000003" pitchFamily="34" charset="0"/>
              </a:rPr>
              <a:t>ELA 2: Aged Care Practicum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900" kern="0" dirty="0">
                <a:latin typeface="Altis UniSA Light" panose="020B0303030000000003" pitchFamily="34" charset="0"/>
              </a:rPr>
              <a:t>     </a:t>
            </a:r>
            <a:r>
              <a:rPr lang="en-US" sz="1900" b="1" kern="0" dirty="0">
                <a:latin typeface="Altis UniSA Light" panose="020B0303030000000003" pitchFamily="34" charset="0"/>
              </a:rPr>
              <a:t>(4 weeks)</a:t>
            </a:r>
          </a:p>
          <a:p>
            <a:pPr marL="0" indent="0">
              <a:spcAft>
                <a:spcPts val="0"/>
              </a:spcAft>
              <a:buNone/>
            </a:pPr>
            <a:endParaRPr lang="en-US" sz="1900" kern="0" dirty="0">
              <a:latin typeface="Altis UniSA Light" panose="020B0303030000000003" pitchFamily="34" charset="0"/>
            </a:endParaRPr>
          </a:p>
          <a:p>
            <a:pPr>
              <a:spcAft>
                <a:spcPts val="0"/>
              </a:spcAft>
            </a:pPr>
            <a:r>
              <a:rPr lang="en-US" sz="1900" kern="0" dirty="0">
                <a:latin typeface="Altis UniSA Light" panose="020B0303030000000003" pitchFamily="34" charset="0"/>
              </a:rPr>
              <a:t>ELA 3: Acute Care Practicum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900" kern="0" dirty="0">
                <a:latin typeface="Altis UniSA Light" panose="020B0303030000000003" pitchFamily="34" charset="0"/>
              </a:rPr>
              <a:t>     </a:t>
            </a:r>
            <a:r>
              <a:rPr lang="en-US" sz="1900" b="1" kern="0" dirty="0">
                <a:latin typeface="Altis UniSA Light" panose="020B0303030000000003" pitchFamily="34" charset="0"/>
              </a:rPr>
              <a:t>(4 weeks)</a:t>
            </a:r>
          </a:p>
          <a:p>
            <a:pPr marL="0" indent="0">
              <a:spcAft>
                <a:spcPts val="0"/>
              </a:spcAft>
              <a:buNone/>
            </a:pPr>
            <a:endParaRPr lang="en-US" sz="1900" kern="0" dirty="0">
              <a:latin typeface="Altis UniSA Light" panose="020B0303030000000003" pitchFamily="34" charset="0"/>
            </a:endParaRPr>
          </a:p>
          <a:p>
            <a:pPr>
              <a:spcAft>
                <a:spcPts val="0"/>
              </a:spcAft>
            </a:pPr>
            <a:r>
              <a:rPr lang="en-US" sz="1900" kern="0" dirty="0">
                <a:latin typeface="Altis UniSA Light" panose="020B0303030000000003" pitchFamily="34" charset="0"/>
              </a:rPr>
              <a:t>ELA 4: Extension to Practice Practicum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900" kern="0" dirty="0">
                <a:latin typeface="Altis UniSA Light" panose="020B0303030000000003" pitchFamily="34" charset="0"/>
              </a:rPr>
              <a:t>     </a:t>
            </a:r>
            <a:r>
              <a:rPr lang="en-US" sz="1900" b="1" kern="0" dirty="0">
                <a:latin typeface="Altis UniSA Light" panose="020B0303030000000003" pitchFamily="34" charset="0"/>
              </a:rPr>
              <a:t>(8 weeks)</a:t>
            </a:r>
          </a:p>
          <a:p>
            <a:pPr marL="0" indent="0">
              <a:spcAft>
                <a:spcPts val="0"/>
              </a:spcAft>
              <a:buNone/>
            </a:pPr>
            <a:endParaRPr lang="en-US" sz="1900" kern="0" dirty="0">
              <a:latin typeface="Altis UniSA Light" panose="020B0303030000000003" pitchFamily="34" charset="0"/>
            </a:endParaRPr>
          </a:p>
          <a:p>
            <a:pPr>
              <a:spcAft>
                <a:spcPts val="0"/>
              </a:spcAft>
            </a:pPr>
            <a:r>
              <a:rPr lang="en-US" sz="1900" kern="0" dirty="0">
                <a:latin typeface="Altis UniSA Light" panose="020B0303030000000003" pitchFamily="34" charset="0"/>
              </a:rPr>
              <a:t>ELA 5 Transition to Practicum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900" b="1" kern="0" dirty="0">
                <a:latin typeface="Altis UniSA Light" panose="020B0303030000000003" pitchFamily="34" charset="0"/>
              </a:rPr>
              <a:t>     (8 weeks)</a:t>
            </a:r>
          </a:p>
        </p:txBody>
      </p:sp>
    </p:spTree>
    <p:extLst>
      <p:ext uri="{BB962C8B-B14F-4D97-AF65-F5344CB8AC3E}">
        <p14:creationId xmlns:p14="http://schemas.microsoft.com/office/powerpoint/2010/main" val="266562612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UniSA PPT - Bar foo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 template 16-9_UniSA Corporate - Bar footer" id="{9F5AD3D8-F754-44A4-AC4D-A815DC4E54A1}" vid="{25813748-2585-4D6F-8CAF-E563CA521B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897</Words>
  <Application>Microsoft Office PowerPoint</Application>
  <PresentationFormat>On-screen Show (16:9)</PresentationFormat>
  <Paragraphs>130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Altis UniSA</vt:lpstr>
      <vt:lpstr>Altis UniSA Light</vt:lpstr>
      <vt:lpstr>Altis UniSA Medium</vt:lpstr>
      <vt:lpstr>Arial</vt:lpstr>
      <vt:lpstr>UniSA PPT - Bar footer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Nita Haubrich</dc:creator>
  <cp:lastModifiedBy>Emma Jonnek</cp:lastModifiedBy>
  <cp:revision>11</cp:revision>
  <cp:lastPrinted>2011-11-18T03:36:14Z</cp:lastPrinted>
  <dcterms:created xsi:type="dcterms:W3CDTF">2019-06-17T22:49:35Z</dcterms:created>
  <dcterms:modified xsi:type="dcterms:W3CDTF">2025-03-14T00:48:31Z</dcterms:modified>
</cp:coreProperties>
</file>