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3"/>
  </p:notesMasterIdLst>
  <p:handoutMasterIdLst>
    <p:handoutMasterId r:id="rId14"/>
  </p:handoutMasterIdLst>
  <p:sldIdLst>
    <p:sldId id="256" r:id="rId5"/>
    <p:sldId id="258" r:id="rId6"/>
    <p:sldId id="417" r:id="rId7"/>
    <p:sldId id="518" r:id="rId8"/>
    <p:sldId id="528" r:id="rId9"/>
    <p:sldId id="527" r:id="rId10"/>
    <p:sldId id="529" r:id="rId11"/>
    <p:sldId id="263" r:id="rId12"/>
  </p:sldIdLst>
  <p:sldSz cx="9144000" cy="5143500" type="screen16x9"/>
  <p:notesSz cx="6807200" cy="9939338"/>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F81B5"/>
    <a:srgbClr val="054A89"/>
    <a:srgbClr val="000099"/>
    <a:srgbClr val="67AB50"/>
    <a:srgbClr val="70B6AD"/>
    <a:srgbClr val="CE3D62"/>
    <a:srgbClr val="CE4B7F"/>
    <a:srgbClr val="7876DF"/>
    <a:srgbClr val="8FCACC"/>
    <a:srgbClr val="EC7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17"/>
    <p:restoredTop sz="94720"/>
  </p:normalViewPr>
  <p:slideViewPr>
    <p:cSldViewPr snapToGrid="0">
      <p:cViewPr varScale="1">
        <p:scale>
          <a:sx n="133" d="100"/>
          <a:sy n="133" d="100"/>
        </p:scale>
        <p:origin x="120" y="276"/>
      </p:cViewPr>
      <p:guideLst>
        <p:guide orient="horz"/>
        <p:guide/>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57413"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57413"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57413"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92075" y="746125"/>
            <a:ext cx="6623050" cy="3725863"/>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07627" y="4721186"/>
            <a:ext cx="4991947" cy="4472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57413"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a:t>
            </a:fld>
            <a:endParaRPr lang="en-US"/>
          </a:p>
        </p:txBody>
      </p:sp>
    </p:spTree>
    <p:extLst>
      <p:ext uri="{BB962C8B-B14F-4D97-AF65-F5344CB8AC3E}">
        <p14:creationId xmlns:p14="http://schemas.microsoft.com/office/powerpoint/2010/main" val="2282000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2343560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3326555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5629942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DD942E2-BAD8-FC47-AC93-B2BB6BCAFF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8" name="Picture 7"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27728" y="590550"/>
            <a:ext cx="1288544" cy="1030835"/>
          </a:xfrm>
          <a:prstGeom prst="rect">
            <a:avLst/>
          </a:prstGeom>
        </p:spPr>
      </p:pic>
      <p:sp>
        <p:nvSpPr>
          <p:cNvPr id="4" name="Rectangle 8"/>
          <p:cNvSpPr>
            <a:spLocks noGrp="1" noChangeArrowheads="1"/>
          </p:cNvSpPr>
          <p:nvPr>
            <p:ph type="ctrTitle" sz="quarter" hasCustomPrompt="1"/>
          </p:nvPr>
        </p:nvSpPr>
        <p:spPr bwMode="auto">
          <a:xfrm>
            <a:off x="1358089" y="2184400"/>
            <a:ext cx="6437083" cy="84328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ctr">
              <a:defRPr sz="4400" b="1">
                <a:solidFill>
                  <a:schemeClr val="bg1"/>
                </a:solidFill>
                <a:latin typeface="+mj-lt"/>
              </a:defRPr>
            </a:lvl1pPr>
          </a:lstStyle>
          <a:p>
            <a:r>
              <a:rPr lang="en-US"/>
              <a:t>Insert title here</a:t>
            </a:r>
          </a:p>
        </p:txBody>
      </p:sp>
      <p:sp>
        <p:nvSpPr>
          <p:cNvPr id="5" name="Rectangle 11"/>
          <p:cNvSpPr>
            <a:spLocks noGrp="1" noChangeArrowheads="1"/>
          </p:cNvSpPr>
          <p:nvPr>
            <p:ph type="subTitle" sz="quarter" idx="1" hasCustomPrompt="1"/>
          </p:nvPr>
        </p:nvSpPr>
        <p:spPr bwMode="auto">
          <a:xfrm>
            <a:off x="1366353" y="3332829"/>
            <a:ext cx="6428827"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defRPr>
            </a:lvl1pPr>
          </a:lstStyle>
          <a:p>
            <a:r>
              <a:rPr lang="en-US"/>
              <a:t>Insert text or delete if not required</a:t>
            </a:r>
          </a:p>
        </p:txBody>
      </p:sp>
    </p:spTree>
    <p:extLst>
      <p:ext uri="{BB962C8B-B14F-4D97-AF65-F5344CB8AC3E}">
        <p14:creationId xmlns:p14="http://schemas.microsoft.com/office/powerpoint/2010/main" val="1681381"/>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oter:heading and tex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38CBD54-DF40-5146-A631-26A8BE439F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11"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54A89"/>
                </a:solidFill>
              </a:defRPr>
            </a:lvl1pPr>
          </a:lstStyle>
          <a:p>
            <a:pPr lvl="0"/>
            <a:r>
              <a:rPr lang="en-US"/>
              <a:t>Type heading here</a:t>
            </a:r>
            <a:endParaRPr lang="en-AU"/>
          </a:p>
        </p:txBody>
      </p:sp>
      <p:sp>
        <p:nvSpPr>
          <p:cNvPr id="12" name="Text Placeholder 3"/>
          <p:cNvSpPr>
            <a:spLocks noGrp="1"/>
          </p:cNvSpPr>
          <p:nvPr>
            <p:ph type="body" sz="quarter" idx="12" hasCustomPrompt="1"/>
          </p:nvPr>
        </p:nvSpPr>
        <p:spPr>
          <a:xfrm>
            <a:off x="416209" y="1295405"/>
            <a:ext cx="8280751" cy="2504435"/>
          </a:xfrm>
          <a:prstGeom prst="rect">
            <a:avLst/>
          </a:prstGeom>
        </p:spPr>
        <p:txBody>
          <a:bodyPr/>
          <a:lstStyle>
            <a:lvl1pPr marL="342900" indent="-342900">
              <a:lnSpc>
                <a:spcPct val="90000"/>
              </a:lnSpc>
              <a:spcBef>
                <a:spcPts val="0"/>
              </a:spcBef>
              <a:spcAft>
                <a:spcPts val="0"/>
              </a:spcAft>
              <a:buFont typeface="Arial" panose="020B0604020202020204" pitchFamily="34" charset="0"/>
              <a:buChar char="•"/>
              <a:defRPr sz="2400" b="0" baseline="0">
                <a:solidFill>
                  <a:schemeClr val="tx1"/>
                </a:solidFill>
              </a:defRPr>
            </a:lvl1pPr>
            <a:lvl2pPr>
              <a:defRPr sz="2000"/>
            </a:lvl2pPr>
            <a:lvl3pPr marL="1143000" indent="-228600">
              <a:buFont typeface="Arial" panose="020B0604020202020204" pitchFamily="34" charset="0"/>
              <a:buChar char="»"/>
              <a:defRPr sz="2000"/>
            </a:lvl3pPr>
          </a:lstStyle>
          <a:p>
            <a:pPr lvl="0"/>
            <a:r>
              <a:rPr lang="en-US"/>
              <a:t>Type text here</a:t>
            </a:r>
          </a:p>
          <a:p>
            <a:pPr lvl="1"/>
            <a:r>
              <a:rPr lang="en-US"/>
              <a:t>Second level if required</a:t>
            </a:r>
          </a:p>
          <a:p>
            <a:pPr lvl="2"/>
            <a:r>
              <a:rPr lang="en-US"/>
              <a:t>Third level if required</a:t>
            </a:r>
            <a:endParaRPr lang="en-AU"/>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oter:Text left/Image righ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C20FB18-372E-8048-B367-776BEFCD7F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5" name="Picture Placeholder 4"/>
          <p:cNvSpPr>
            <a:spLocks noGrp="1"/>
          </p:cNvSpPr>
          <p:nvPr>
            <p:ph type="pic" sz="quarter" idx="10" hasCustomPrompt="1"/>
          </p:nvPr>
        </p:nvSpPr>
        <p:spPr>
          <a:xfrm>
            <a:off x="4570413" y="-1"/>
            <a:ext cx="4573587" cy="4276725"/>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a:t>Drag or insert image/chart/table to placeholder. Or c</a:t>
            </a:r>
            <a:r>
              <a:rPr lang="en-AU"/>
              <a:t>lick </a:t>
            </a:r>
            <a:br>
              <a:rPr lang="en-AU"/>
            </a:br>
            <a:r>
              <a:rPr lang="en-AU"/>
              <a:t>icon to add.</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12" name="Text Placeholder 3"/>
          <p:cNvSpPr>
            <a:spLocks noGrp="1"/>
          </p:cNvSpPr>
          <p:nvPr>
            <p:ph type="body" sz="quarter" idx="11" hasCustomPrompt="1"/>
          </p:nvPr>
        </p:nvSpPr>
        <p:spPr>
          <a:xfrm>
            <a:off x="416217" y="428627"/>
            <a:ext cx="3820503" cy="647700"/>
          </a:xfrm>
          <a:prstGeom prst="rect">
            <a:avLst/>
          </a:prstGeom>
        </p:spPr>
        <p:txBody>
          <a:bodyPr anchor="t"/>
          <a:lstStyle>
            <a:lvl1pPr marL="0" indent="0">
              <a:lnSpc>
                <a:spcPct val="90000"/>
              </a:lnSpc>
              <a:buNone/>
              <a:defRPr sz="3600" b="1">
                <a:solidFill>
                  <a:srgbClr val="054A89"/>
                </a:solidFill>
              </a:defRPr>
            </a:lvl1pPr>
          </a:lstStyle>
          <a:p>
            <a:pPr lvl="0"/>
            <a:r>
              <a:rPr lang="en-US"/>
              <a:t>Type heading</a:t>
            </a:r>
            <a:endParaRPr lang="en-AU"/>
          </a:p>
        </p:txBody>
      </p:sp>
      <p:sp>
        <p:nvSpPr>
          <p:cNvPr id="13" name="Text Placeholder 3"/>
          <p:cNvSpPr>
            <a:spLocks noGrp="1"/>
          </p:cNvSpPr>
          <p:nvPr>
            <p:ph type="body" sz="quarter" idx="12" hasCustomPrompt="1"/>
          </p:nvPr>
        </p:nvSpPr>
        <p:spPr>
          <a:xfrm>
            <a:off x="41620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a:t>Type text here</a:t>
            </a:r>
            <a:endParaRPr lang="en-AU"/>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oter:Text right/Image lef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9D5B3DD-81C4-9F4B-B660-B393B3F433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5" name="Picture Placeholder 4"/>
          <p:cNvSpPr>
            <a:spLocks noGrp="1"/>
          </p:cNvSpPr>
          <p:nvPr>
            <p:ph type="pic" sz="quarter" idx="10" hasCustomPrompt="1"/>
          </p:nvPr>
        </p:nvSpPr>
        <p:spPr>
          <a:xfrm>
            <a:off x="0" y="1"/>
            <a:ext cx="4572000" cy="4273550"/>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a:t>Drag or insert image/chart/table to placeholder. Or c</a:t>
            </a:r>
            <a:r>
              <a:rPr lang="en-AU"/>
              <a:t>lick </a:t>
            </a:r>
            <a:br>
              <a:rPr lang="en-AU"/>
            </a:br>
            <a:r>
              <a:rPr lang="en-AU"/>
              <a:t>icon to add.</a:t>
            </a:r>
          </a:p>
        </p:txBody>
      </p:sp>
      <p:sp>
        <p:nvSpPr>
          <p:cNvPr id="12" name="Text Placeholder 3"/>
          <p:cNvSpPr>
            <a:spLocks noGrp="1"/>
          </p:cNvSpPr>
          <p:nvPr>
            <p:ph type="body" sz="quarter" idx="11" hasCustomPrompt="1"/>
          </p:nvPr>
        </p:nvSpPr>
        <p:spPr>
          <a:xfrm>
            <a:off x="4947577" y="428627"/>
            <a:ext cx="3820503" cy="647700"/>
          </a:xfrm>
          <a:prstGeom prst="rect">
            <a:avLst/>
          </a:prstGeom>
        </p:spPr>
        <p:txBody>
          <a:bodyPr anchor="t"/>
          <a:lstStyle>
            <a:lvl1pPr marL="0" indent="0">
              <a:lnSpc>
                <a:spcPct val="90000"/>
              </a:lnSpc>
              <a:buNone/>
              <a:defRPr sz="3600" b="1">
                <a:solidFill>
                  <a:srgbClr val="054A89"/>
                </a:solidFill>
              </a:defRPr>
            </a:lvl1pPr>
          </a:lstStyle>
          <a:p>
            <a:pPr lvl="0"/>
            <a:r>
              <a:rPr lang="en-US"/>
              <a:t>Type heading</a:t>
            </a:r>
            <a:endParaRPr lang="en-AU"/>
          </a:p>
        </p:txBody>
      </p:sp>
      <p:sp>
        <p:nvSpPr>
          <p:cNvPr id="13" name="Text Placeholder 3"/>
          <p:cNvSpPr>
            <a:spLocks noGrp="1"/>
          </p:cNvSpPr>
          <p:nvPr>
            <p:ph type="body" sz="quarter" idx="12" hasCustomPrompt="1"/>
          </p:nvPr>
        </p:nvSpPr>
        <p:spPr>
          <a:xfrm>
            <a:off x="494756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a:t>Type text here</a:t>
            </a:r>
            <a:endParaRPr lang="en-AU"/>
          </a:p>
        </p:txBody>
      </p:sp>
    </p:spTree>
    <p:extLst>
      <p:ext uri="{BB962C8B-B14F-4D97-AF65-F5344CB8AC3E}">
        <p14:creationId xmlns:p14="http://schemas.microsoft.com/office/powerpoint/2010/main" val="1903362708"/>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oter:Full screen imag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CC448AA-A810-3541-838F-89503E9EE5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3" name="Picture Placeholder 2"/>
          <p:cNvSpPr>
            <a:spLocks noGrp="1"/>
          </p:cNvSpPr>
          <p:nvPr>
            <p:ph type="pic" sz="quarter" idx="11" hasCustomPrompt="1"/>
          </p:nvPr>
        </p:nvSpPr>
        <p:spPr>
          <a:xfrm>
            <a:off x="0" y="1"/>
            <a:ext cx="9144000" cy="4264818"/>
          </a:xfrm>
          <a:prstGeom prst="rect">
            <a:avLst/>
          </a:prstGeom>
        </p:spPr>
        <p:txBody>
          <a:bodyPr vert="horz" anchor="ctr"/>
          <a:lstStyle>
            <a:lvl1pPr marL="0" indent="0" algn="ctr">
              <a:buNone/>
              <a:defRPr i="1" baseline="0">
                <a:solidFill>
                  <a:srgbClr val="E632C0"/>
                </a:solidFill>
              </a:defRPr>
            </a:lvl1pPr>
          </a:lstStyle>
          <a:p>
            <a:r>
              <a:rPr lang="en-US"/>
              <a:t>Drag or insert image/chart/table </a:t>
            </a:r>
          </a:p>
          <a:p>
            <a:r>
              <a:rPr lang="en-US"/>
              <a:t>to placeholder. </a:t>
            </a:r>
          </a:p>
          <a:p>
            <a:r>
              <a:rPr lang="en-US"/>
              <a:t>Or c</a:t>
            </a:r>
            <a:r>
              <a:rPr lang="en-AU"/>
              <a:t>lick icon to add.</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Tree>
    <p:extLst>
      <p:ext uri="{BB962C8B-B14F-4D97-AF65-F5344CB8AC3E}">
        <p14:creationId xmlns:p14="http://schemas.microsoft.com/office/powerpoint/2010/main" val="768241564"/>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heading and full screen imag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51B5293-C01E-AE4B-B09A-72C45EC0AC5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3" name="Picture Placeholder 2"/>
          <p:cNvSpPr>
            <a:spLocks noGrp="1"/>
          </p:cNvSpPr>
          <p:nvPr>
            <p:ph type="pic" sz="quarter" idx="11" hasCustomPrompt="1"/>
          </p:nvPr>
        </p:nvSpPr>
        <p:spPr>
          <a:xfrm>
            <a:off x="0" y="1247587"/>
            <a:ext cx="9144000" cy="3017231"/>
          </a:xfrm>
          <a:prstGeom prst="rect">
            <a:avLst/>
          </a:prstGeom>
        </p:spPr>
        <p:txBody>
          <a:bodyPr vert="horz" anchor="ctr"/>
          <a:lstStyle>
            <a:lvl1pPr marL="0" indent="0" algn="ctr">
              <a:buNone/>
              <a:defRPr i="1" baseline="0">
                <a:solidFill>
                  <a:srgbClr val="E632C0"/>
                </a:solidFill>
              </a:defRPr>
            </a:lvl1pPr>
          </a:lstStyle>
          <a:p>
            <a:r>
              <a:rPr lang="en-US"/>
              <a:t>Drag or insert image/chart/table </a:t>
            </a:r>
          </a:p>
          <a:p>
            <a:r>
              <a:rPr lang="en-US"/>
              <a:t>to placeholder. </a:t>
            </a:r>
          </a:p>
          <a:p>
            <a:r>
              <a:rPr lang="en-US"/>
              <a:t>Or c</a:t>
            </a:r>
            <a:r>
              <a:rPr lang="en-AU"/>
              <a:t>lick icon to add.</a:t>
            </a:r>
          </a:p>
        </p:txBody>
      </p:sp>
      <p:sp>
        <p:nvSpPr>
          <p:cNvPr id="5"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54A89"/>
                </a:solidFill>
                <a:latin typeface="Altis UniSA" panose="020B0603030000000003" pitchFamily="34" charset="77"/>
              </a:defRPr>
            </a:lvl1pPr>
          </a:lstStyle>
          <a:p>
            <a:pPr lvl="0"/>
            <a:r>
              <a:rPr lang="en-US"/>
              <a:t>Type heading here</a:t>
            </a:r>
            <a:endParaRPr lang="en-AU"/>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Tree>
    <p:extLst>
      <p:ext uri="{BB962C8B-B14F-4D97-AF65-F5344CB8AC3E}">
        <p14:creationId xmlns:p14="http://schemas.microsoft.com/office/powerpoint/2010/main" val="506107145"/>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88EBF3C-6C79-414F-B2F0-C45AE2BA79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pic>
        <p:nvPicPr>
          <p:cNvPr id="6" name="Picture 5"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sp>
        <p:nvSpPr>
          <p:cNvPr id="9" name="Rectangle 11"/>
          <p:cNvSpPr>
            <a:spLocks noGrp="1" noChangeArrowheads="1"/>
          </p:cNvSpPr>
          <p:nvPr>
            <p:ph type="subTitle" sz="quarter" idx="1" hasCustomPrompt="1"/>
          </p:nvPr>
        </p:nvSpPr>
        <p:spPr bwMode="auto">
          <a:xfrm>
            <a:off x="0" y="3332829"/>
            <a:ext cx="9143999"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latin typeface="Altis UniSA" panose="020B0603030000000003" pitchFamily="34" charset="77"/>
              </a:defRPr>
            </a:lvl1pPr>
          </a:lstStyle>
          <a:p>
            <a:r>
              <a:rPr lang="en-US"/>
              <a:t>Insert text or delete if not required</a:t>
            </a:r>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3848056"/>
            <a:ext cx="9144000" cy="1295400"/>
          </a:xfrm>
          <a:prstGeom prst="rect">
            <a:avLst/>
          </a:prstGeom>
          <a:noFill/>
          <a:extLst>
            <a:ext uri="{909E8E84-426E-40dd-AFC4-6F175D3DCCD1}">
              <a14:hiddenFill xmlns="" xmlns:a14="http://schemas.microsoft.com/office/drawing/2010/main">
                <a:solidFill>
                  <a:srgbClr val="FFFFFF"/>
                </a:solidFill>
              </a14:hiddenFill>
            </a:ext>
          </a:extLst>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6745" y="4297442"/>
            <a:ext cx="1462531" cy="434729"/>
          </a:xfrm>
          <a:prstGeom prst="rect">
            <a:avLst/>
          </a:prstGeom>
        </p:spPr>
      </p:pic>
      <p:sp>
        <p:nvSpPr>
          <p:cNvPr id="4" name="Text Placeholder 3"/>
          <p:cNvSpPr>
            <a:spLocks noGrp="1"/>
          </p:cNvSpPr>
          <p:nvPr>
            <p:ph type="body" sz="quarter" idx="10" hasCustomPrompt="1"/>
          </p:nvPr>
        </p:nvSpPr>
        <p:spPr>
          <a:xfrm>
            <a:off x="409577" y="321470"/>
            <a:ext cx="8258175" cy="485775"/>
          </a:xfrm>
          <a:prstGeom prst="rect">
            <a:avLst/>
          </a:prstGeom>
        </p:spPr>
        <p:txBody>
          <a:bodyPr/>
          <a:lstStyle>
            <a:lvl1pPr marL="0" indent="0">
              <a:buNone/>
              <a:defRPr b="1">
                <a:solidFill>
                  <a:srgbClr val="0000C8"/>
                </a:solidFill>
              </a:defRPr>
            </a:lvl1pPr>
          </a:lstStyle>
          <a:p>
            <a:pPr lvl="0"/>
            <a:r>
              <a:rPr lang="en-US"/>
              <a:t>Title</a:t>
            </a:r>
            <a:endParaRPr lang="en-AU"/>
          </a:p>
        </p:txBody>
      </p:sp>
      <p:sp>
        <p:nvSpPr>
          <p:cNvPr id="6" name="Text Placeholder 3"/>
          <p:cNvSpPr>
            <a:spLocks noGrp="1"/>
          </p:cNvSpPr>
          <p:nvPr>
            <p:ph type="body" sz="quarter" idx="11" hasCustomPrompt="1"/>
          </p:nvPr>
        </p:nvSpPr>
        <p:spPr>
          <a:xfrm>
            <a:off x="414338" y="971551"/>
            <a:ext cx="8258175" cy="485775"/>
          </a:xfrm>
          <a:prstGeom prst="rect">
            <a:avLst/>
          </a:prstGeom>
        </p:spPr>
        <p:txBody>
          <a:bodyPr/>
          <a:lstStyle>
            <a:lvl1pPr marL="0" indent="0">
              <a:buNone/>
              <a:defRPr sz="2000" b="1">
                <a:solidFill>
                  <a:schemeClr val="tx1"/>
                </a:solidFill>
              </a:defRPr>
            </a:lvl1pPr>
          </a:lstStyle>
          <a:p>
            <a:pPr lvl="0"/>
            <a:r>
              <a:rPr lang="en-US"/>
              <a:t>Text</a:t>
            </a:r>
          </a:p>
          <a:p>
            <a:pPr lvl="0"/>
            <a:endParaRPr lang="en-AU"/>
          </a:p>
        </p:txBody>
      </p:sp>
    </p:spTree>
    <p:extLst>
      <p:ext uri="{BB962C8B-B14F-4D97-AF65-F5344CB8AC3E}">
        <p14:creationId xmlns:p14="http://schemas.microsoft.com/office/powerpoint/2010/main" val="3044184099"/>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290514"/>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58" r:id="rId1"/>
    <p:sldLayoutId id="2147483650" r:id="rId2"/>
    <p:sldLayoutId id="2147483651" r:id="rId3"/>
    <p:sldLayoutId id="2147483654" r:id="rId4"/>
    <p:sldLayoutId id="2147483659" r:id="rId5"/>
    <p:sldLayoutId id="2147483660" r:id="rId6"/>
    <p:sldLayoutId id="2147483649" r:id="rId7"/>
    <p:sldLayoutId id="2147483662" r:id="rId8"/>
  </p:sldLayoutIdLst>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txStyles>
    <p:titleStyle>
      <a:lvl1pPr algn="ctr" rtl="0" eaLnBrk="1" fontAlgn="base" hangingPunct="1">
        <a:spcBef>
          <a:spcPct val="0"/>
        </a:spcBef>
        <a:spcAft>
          <a:spcPct val="0"/>
        </a:spcAft>
        <a:defRPr sz="4400">
          <a:solidFill>
            <a:schemeClr val="tx2"/>
          </a:solidFill>
          <a:latin typeface="+mj-lt"/>
          <a:ea typeface="Arial" pitchFamily="-65" charset="0"/>
          <a:cs typeface="+mj-cs"/>
        </a:defRPr>
      </a:lvl1pPr>
      <a:lvl2pPr algn="ctr" rtl="0" eaLnBrk="1" fontAlgn="base" hangingPunct="1">
        <a:spcBef>
          <a:spcPct val="0"/>
        </a:spcBef>
        <a:spcAft>
          <a:spcPct val="0"/>
        </a:spcAft>
        <a:defRPr sz="4400">
          <a:solidFill>
            <a:schemeClr val="tx2"/>
          </a:solidFill>
          <a:latin typeface="Arial" charset="0"/>
          <a:ea typeface="Arial" pitchFamily="-65" charset="0"/>
          <a:cs typeface="Arial" charset="0"/>
        </a:defRPr>
      </a:lvl2pPr>
      <a:lvl3pPr algn="ctr" rtl="0" eaLnBrk="1" fontAlgn="base" hangingPunct="1">
        <a:spcBef>
          <a:spcPct val="0"/>
        </a:spcBef>
        <a:spcAft>
          <a:spcPct val="0"/>
        </a:spcAft>
        <a:defRPr sz="4400">
          <a:solidFill>
            <a:schemeClr val="tx2"/>
          </a:solidFill>
          <a:latin typeface="Arial" charset="0"/>
          <a:ea typeface="Arial" pitchFamily="-65" charset="0"/>
          <a:cs typeface="Arial" charset="0"/>
        </a:defRPr>
      </a:lvl3pPr>
      <a:lvl4pPr algn="ctr" rtl="0" eaLnBrk="1" fontAlgn="base" hangingPunct="1">
        <a:spcBef>
          <a:spcPct val="0"/>
        </a:spcBef>
        <a:spcAft>
          <a:spcPct val="0"/>
        </a:spcAft>
        <a:defRPr sz="4400">
          <a:solidFill>
            <a:schemeClr val="tx2"/>
          </a:solidFill>
          <a:latin typeface="Arial" charset="0"/>
          <a:ea typeface="Arial" pitchFamily="-65" charset="0"/>
          <a:cs typeface="Arial" charset="0"/>
        </a:defRPr>
      </a:lvl4pPr>
      <a:lvl5pPr algn="ctr" rtl="0" eaLnBrk="1" fontAlgn="base" hangingPunct="1">
        <a:spcBef>
          <a:spcPct val="0"/>
        </a:spcBef>
        <a:spcAft>
          <a:spcPct val="0"/>
        </a:spcAft>
        <a:defRPr sz="4400">
          <a:solidFill>
            <a:schemeClr val="tx2"/>
          </a:solidFill>
          <a:latin typeface="Arial" charset="0"/>
          <a:ea typeface="Arial" pitchFamily="-65"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Arial" pitchFamily="-65" charset="0"/>
          <a:cs typeface="+mn-cs"/>
        </a:defRPr>
      </a:lvl1pPr>
      <a:lvl2pPr marL="742950" indent="-285750" algn="l" rtl="0" eaLnBrk="1" fontAlgn="base" hangingPunct="1">
        <a:spcBef>
          <a:spcPct val="20000"/>
        </a:spcBef>
        <a:spcAft>
          <a:spcPct val="0"/>
        </a:spcAft>
        <a:buChar char="–"/>
        <a:defRPr sz="2800">
          <a:solidFill>
            <a:schemeClr val="tx1"/>
          </a:solidFill>
          <a:latin typeface="+mn-lt"/>
          <a:ea typeface="Arial" pitchFamily="-65" charset="0"/>
          <a:cs typeface="+mn-cs"/>
        </a:defRPr>
      </a:lvl2pPr>
      <a:lvl3pPr marL="1143000" indent="-228600" algn="l" rtl="0" eaLnBrk="1" fontAlgn="base" hangingPunct="1">
        <a:spcBef>
          <a:spcPct val="20000"/>
        </a:spcBef>
        <a:spcAft>
          <a:spcPct val="0"/>
        </a:spcAft>
        <a:buChar char="•"/>
        <a:defRPr sz="2400">
          <a:solidFill>
            <a:schemeClr val="tx1"/>
          </a:solidFill>
          <a:latin typeface="+mn-lt"/>
          <a:ea typeface="Arial" pitchFamily="-65"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sz="quarter"/>
          </p:nvPr>
        </p:nvSpPr>
        <p:spPr>
          <a:xfrm>
            <a:off x="1447007" y="1904314"/>
            <a:ext cx="6437083" cy="843280"/>
          </a:xfrm>
        </p:spPr>
        <p:txBody>
          <a:bodyPr/>
          <a:lstStyle/>
          <a:p>
            <a:r>
              <a:rPr lang="en-US" sz="2000" dirty="0"/>
              <a:t>Researching While Teaching Series </a:t>
            </a:r>
            <a:br>
              <a:rPr lang="en-US" sz="2000" dirty="0"/>
            </a:br>
            <a:r>
              <a:rPr lang="en-US" sz="2000" dirty="0"/>
              <a:t>Workshop #5</a:t>
            </a:r>
            <a:br>
              <a:rPr lang="en-US" sz="2000" dirty="0"/>
            </a:br>
            <a:r>
              <a:rPr lang="en-US" sz="2000" dirty="0"/>
              <a:t>Re-design Pedagogy </a:t>
            </a:r>
            <a:br>
              <a:rPr lang="en-US" sz="2000" dirty="0"/>
            </a:br>
            <a:r>
              <a:rPr lang="en-US" sz="2000" dirty="0"/>
              <a:t>Doing the Action Research </a:t>
            </a:r>
            <a:endParaRPr lang="en-US" sz="2800" dirty="0"/>
          </a:p>
        </p:txBody>
      </p:sp>
      <p:sp>
        <p:nvSpPr>
          <p:cNvPr id="10" name="Subtitle 9"/>
          <p:cNvSpPr>
            <a:spLocks noGrp="1"/>
          </p:cNvSpPr>
          <p:nvPr>
            <p:ph type="subTitle" sz="quarter" idx="1"/>
          </p:nvPr>
        </p:nvSpPr>
        <p:spPr>
          <a:xfrm>
            <a:off x="1360073" y="3332829"/>
            <a:ext cx="6610953" cy="1249331"/>
          </a:xfrm>
        </p:spPr>
        <p:txBody>
          <a:bodyPr/>
          <a:lstStyle/>
          <a:p>
            <a:r>
              <a:rPr lang="en-AU" sz="2000" dirty="0"/>
              <a:t>Convenors</a:t>
            </a:r>
          </a:p>
          <a:p>
            <a:r>
              <a:rPr lang="en-AU" sz="2000" dirty="0"/>
              <a:t> Dr Sarah </a:t>
            </a:r>
            <a:r>
              <a:rPr lang="en-AU" sz="2000" dirty="0" err="1"/>
              <a:t>Hattam</a:t>
            </a:r>
            <a:r>
              <a:rPr lang="en-AU" sz="2000" dirty="0"/>
              <a:t> &amp; Associate Professor Chris Deneen</a:t>
            </a:r>
          </a:p>
          <a:p>
            <a:r>
              <a:rPr lang="en-AU" sz="2000" dirty="0"/>
              <a:t>Guest Presenters</a:t>
            </a:r>
          </a:p>
          <a:p>
            <a:r>
              <a:rPr lang="en-AU" sz="2000" dirty="0"/>
              <a:t>Dr Susie Raymond &amp; Shaan Gilson </a:t>
            </a:r>
          </a:p>
          <a:p>
            <a:endParaRPr lang="en-AU" sz="2000" dirty="0"/>
          </a:p>
        </p:txBody>
      </p:sp>
    </p:spTree>
    <p:extLst>
      <p:ext uri="{BB962C8B-B14F-4D97-AF65-F5344CB8AC3E}">
        <p14:creationId xmlns:p14="http://schemas.microsoft.com/office/powerpoint/2010/main" val="420613706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a:xfrm>
            <a:off x="322088" y="104777"/>
            <a:ext cx="8290903" cy="647700"/>
          </a:xfrm>
        </p:spPr>
        <p:txBody>
          <a:bodyPr/>
          <a:lstStyle/>
          <a:p>
            <a:r>
              <a:rPr lang="en-AU" dirty="0"/>
              <a:t>Plan for Workshop </a:t>
            </a:r>
            <a:endParaRPr lang="en-US" dirty="0"/>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281098" y="752477"/>
            <a:ext cx="7903932" cy="3811431"/>
          </a:xfrm>
        </p:spPr>
        <p:txBody>
          <a:bodyPr anchor="t"/>
          <a:lstStyle/>
          <a:p>
            <a:pPr marL="0" indent="0" fontAlgn="base">
              <a:lnSpc>
                <a:spcPct val="90000"/>
              </a:lnSpc>
              <a:buNone/>
            </a:pPr>
            <a:r>
              <a:rPr lang="en-AU"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9.30 Acknowledgment of Country &amp; Welcome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ct val="90000"/>
              </a:lnSpc>
              <a:buNone/>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ct val="90000"/>
              </a:lnSpc>
              <a:buNone/>
            </a:pPr>
            <a:r>
              <a:rPr lang="en-AU"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9.40 Group Discussion – Reporting back on your re-design, ethics applications, reading of pedagogy or assessment/curriculum re-design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ct val="90000"/>
              </a:lnSpc>
              <a:buNone/>
            </a:pPr>
            <a:r>
              <a:rPr lang="en-AU"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10:30 Presentation &amp; Discussion: Shaan Gilson &amp; Dr Susie Raymond (Program Director Education Futures)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ct val="90000"/>
              </a:lnSpc>
              <a:buNone/>
            </a:pP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Title: </a:t>
            </a:r>
            <a:r>
              <a:rPr lang="en-US" sz="16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Utilising</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democratic pedagogies to engage with preservice teachers’ voices to co-create a supportive learning framework</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ct val="90000"/>
              </a:lnSpc>
              <a:buNone/>
            </a:pPr>
            <a:r>
              <a:rPr lang="en-AU"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11:00 Follow-up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ct val="90000"/>
              </a:lnSpc>
              <a:buNone/>
            </a:pPr>
            <a:r>
              <a:rPr lang="en-AU"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11:30 Close </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173082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7318D1-BCDC-47E7-BB82-0565076E15B1}"/>
              </a:ext>
            </a:extLst>
          </p:cNvPr>
          <p:cNvSpPr>
            <a:spLocks noGrp="1"/>
          </p:cNvSpPr>
          <p:nvPr>
            <p:ph type="body" sz="quarter" idx="10"/>
          </p:nvPr>
        </p:nvSpPr>
        <p:spPr>
          <a:xfrm>
            <a:off x="1303515" y="896462"/>
            <a:ext cx="6193631" cy="364331"/>
          </a:xfrm>
        </p:spPr>
        <p:txBody>
          <a:bodyPr>
            <a:noAutofit/>
          </a:bodyPr>
          <a:lstStyle/>
          <a:p>
            <a:pPr algn="ctr"/>
            <a:r>
              <a:rPr lang="en-AU" sz="2475" dirty="0"/>
              <a:t>Acknowledgement of Country </a:t>
            </a:r>
            <a:endParaRPr lang="en-US" sz="2475" dirty="0"/>
          </a:p>
        </p:txBody>
      </p:sp>
      <p:sp>
        <p:nvSpPr>
          <p:cNvPr id="3" name="Text Placeholder 2">
            <a:extLst>
              <a:ext uri="{FF2B5EF4-FFF2-40B4-BE49-F238E27FC236}">
                <a16:creationId xmlns:a16="http://schemas.microsoft.com/office/drawing/2014/main" id="{004BA638-4E8D-4AFB-9965-69AB59A06B7A}"/>
              </a:ext>
            </a:extLst>
          </p:cNvPr>
          <p:cNvSpPr>
            <a:spLocks noGrp="1"/>
          </p:cNvSpPr>
          <p:nvPr>
            <p:ph type="body" sz="quarter" idx="11"/>
          </p:nvPr>
        </p:nvSpPr>
        <p:spPr>
          <a:xfrm>
            <a:off x="445062" y="896462"/>
            <a:ext cx="8083943" cy="2587904"/>
          </a:xfrm>
        </p:spPr>
        <p:txBody>
          <a:bodyPr>
            <a:normAutofit/>
          </a:bodyPr>
          <a:lstStyle/>
          <a:p>
            <a:pPr algn="just"/>
            <a:r>
              <a:rPr lang="en-US" dirty="0"/>
              <a:t> </a:t>
            </a:r>
          </a:p>
          <a:p>
            <a:pPr algn="just"/>
            <a:r>
              <a:rPr lang="en-US" dirty="0"/>
              <a:t> </a:t>
            </a:r>
          </a:p>
          <a:p>
            <a:pPr algn="just"/>
            <a:r>
              <a:rPr lang="en-US" sz="1800" b="0" dirty="0"/>
              <a:t>We respectfully acknowledge the Kaurna, </a:t>
            </a:r>
            <a:r>
              <a:rPr lang="en-US" sz="1800" b="0" dirty="0" err="1"/>
              <a:t>Boandik</a:t>
            </a:r>
            <a:r>
              <a:rPr lang="en-US" sz="1800" b="0" dirty="0"/>
              <a:t> and </a:t>
            </a:r>
            <a:r>
              <a:rPr lang="en-US" sz="1800" b="0" dirty="0" err="1"/>
              <a:t>Barngarla</a:t>
            </a:r>
            <a:r>
              <a:rPr lang="en-US" sz="1800" b="0" dirty="0"/>
              <a:t> First Nations Peoples and their Elders past and present, who are the First Nations’ traditional owners of the land that are now home to the University of South Australia’s campuses in Adelaide, Mount Gambier and Whyalla.</a:t>
            </a:r>
          </a:p>
          <a:p>
            <a:pPr algn="just"/>
            <a:endParaRPr lang="en-US" dirty="0"/>
          </a:p>
        </p:txBody>
      </p:sp>
    </p:spTree>
    <p:extLst>
      <p:ext uri="{BB962C8B-B14F-4D97-AF65-F5344CB8AC3E}">
        <p14:creationId xmlns:p14="http://schemas.microsoft.com/office/powerpoint/2010/main" val="38548873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8E3124E-ACAC-477F-B956-CFF7D3A129E5}"/>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8B21F80F-B4E7-4FEC-8D90-74634CCEC00C}"/>
              </a:ext>
            </a:extLst>
          </p:cNvPr>
          <p:cNvSpPr>
            <a:spLocks noGrp="1"/>
          </p:cNvSpPr>
          <p:nvPr>
            <p:ph type="body" sz="quarter" idx="12"/>
          </p:nvPr>
        </p:nvSpPr>
        <p:spPr/>
        <p:txBody>
          <a:bodyPr/>
          <a:lstStyle/>
          <a:p>
            <a:pPr marL="0" indent="0" fontAlgn="base">
              <a:lnSpc>
                <a:spcPct val="90000"/>
              </a:lnSpc>
              <a:buNone/>
            </a:pPr>
            <a:r>
              <a:rPr lang="en-AU"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9.40 Group Discussion – Reporting back on your re-design, ethics applications, reading of pedagogy or assessment/curriculum re-design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AU"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2400" dirty="0">
                <a:effectLst/>
                <a:latin typeface="Calibri" panose="020F0502020204030204" pitchFamily="34" charset="0"/>
                <a:ea typeface="Calibri" panose="020F0502020204030204" pitchFamily="34" charset="0"/>
                <a:cs typeface="Times New Roman" panose="02020603050405020304" pitchFamily="18" charset="0"/>
              </a:rPr>
              <a:t>What’s emerging? </a:t>
            </a:r>
          </a:p>
          <a:p>
            <a:pPr marL="0" indent="0">
              <a:buNone/>
            </a:pP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62704280"/>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CF93CEA-78BF-471E-91BB-D3155F3593DE}"/>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9C00A987-1597-4793-A31F-634AA6AA0F3C}"/>
              </a:ext>
            </a:extLst>
          </p:cNvPr>
          <p:cNvSpPr>
            <a:spLocks noGrp="1"/>
          </p:cNvSpPr>
          <p:nvPr>
            <p:ph type="body" sz="quarter" idx="12"/>
          </p:nvPr>
        </p:nvSpPr>
        <p:spPr/>
        <p:txBody>
          <a:bodyPr/>
          <a:lstStyle/>
          <a:p>
            <a:pPr marL="0" indent="0" fontAlgn="base">
              <a:lnSpc>
                <a:spcPct val="90000"/>
              </a:lnSpc>
              <a:buNone/>
            </a:pPr>
            <a:r>
              <a:rPr lang="en-AU"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10:30 Presentation &amp; Discussion: Shaan Gilson &amp; Dr Susie Raymond (Program Director Education Futures)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fontAlgn="base">
              <a:lnSpc>
                <a:spcPct val="90000"/>
              </a:lnSpc>
              <a:buNone/>
            </a:pP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Title: </a:t>
            </a:r>
            <a:r>
              <a:rPr lang="en-US" sz="24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Utilising</a:t>
            </a:r>
            <a:r>
              <a:rPr lang="en-US"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democratic pedagogies to engage with preservice teachers’ voices to co-create a supportive learning framework</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417317067"/>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C7B77B6-1AC1-46A1-AE4D-3176E65C429A}"/>
              </a:ext>
            </a:extLst>
          </p:cNvPr>
          <p:cNvSpPr>
            <a:spLocks noGrp="1"/>
          </p:cNvSpPr>
          <p:nvPr>
            <p:ph type="body" sz="quarter" idx="11"/>
          </p:nvPr>
        </p:nvSpPr>
        <p:spPr>
          <a:xfrm>
            <a:off x="406057" y="2092670"/>
            <a:ext cx="8290903" cy="647700"/>
          </a:xfrm>
        </p:spPr>
        <p:txBody>
          <a:bodyPr/>
          <a:lstStyle/>
          <a:p>
            <a:r>
              <a:rPr lang="en-AU" sz="3600" dirty="0">
                <a:effectLst/>
                <a:latin typeface="Calibri" panose="020F0502020204030204" pitchFamily="34" charset="0"/>
                <a:ea typeface="Calibri" panose="020F0502020204030204" pitchFamily="34" charset="0"/>
                <a:cs typeface="Times New Roman" panose="02020603050405020304" pitchFamily="18" charset="0"/>
              </a:rPr>
              <a:t>11:00 Next steps and close</a:t>
            </a:r>
          </a:p>
          <a:p>
            <a:endParaRPr lang="en-US" dirty="0"/>
          </a:p>
        </p:txBody>
      </p:sp>
    </p:spTree>
    <p:extLst>
      <p:ext uri="{BB962C8B-B14F-4D97-AF65-F5344CB8AC3E}">
        <p14:creationId xmlns:p14="http://schemas.microsoft.com/office/powerpoint/2010/main" val="3941153457"/>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F834C07-F746-4686-B7B4-C52B8FB01F4B}"/>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C25EC6F8-D0A8-4753-A108-76D3C589EFD6}"/>
              </a:ext>
            </a:extLst>
          </p:cNvPr>
          <p:cNvSpPr>
            <a:spLocks noGrp="1"/>
          </p:cNvSpPr>
          <p:nvPr>
            <p:ph type="body" sz="quarter" idx="12"/>
          </p:nvPr>
        </p:nvSpPr>
        <p:spPr/>
        <p:txBody>
          <a:bodyPr/>
          <a:lstStyle/>
          <a:p>
            <a:pPr marL="0" indent="0">
              <a:buNone/>
            </a:pPr>
            <a:r>
              <a:rPr lang="en-AU" dirty="0"/>
              <a:t>Presenting your projects:</a:t>
            </a:r>
          </a:p>
          <a:p>
            <a:pPr marL="0" indent="0">
              <a:buNone/>
            </a:pPr>
            <a:endParaRPr lang="en-AU" dirty="0"/>
          </a:p>
          <a:p>
            <a:pPr marL="0" indent="0">
              <a:buNone/>
            </a:pPr>
            <a:r>
              <a:rPr lang="en-AU" dirty="0"/>
              <a:t>NAEEA Conference 5-6 December </a:t>
            </a:r>
          </a:p>
          <a:p>
            <a:pPr marL="0" indent="0">
              <a:buNone/>
            </a:pPr>
            <a:endParaRPr lang="en-AU" dirty="0"/>
          </a:p>
          <a:p>
            <a:pPr marL="0" indent="0">
              <a:buNone/>
            </a:pPr>
            <a:r>
              <a:rPr lang="en-AU" dirty="0"/>
              <a:t>Action Research Stream </a:t>
            </a:r>
            <a:endParaRPr lang="en-US" dirty="0"/>
          </a:p>
        </p:txBody>
      </p:sp>
    </p:spTree>
    <p:extLst>
      <p:ext uri="{BB962C8B-B14F-4D97-AF65-F5344CB8AC3E}">
        <p14:creationId xmlns:p14="http://schemas.microsoft.com/office/powerpoint/2010/main" val="2343573326"/>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2CE3D13B-6D6A-944C-BA46-5F367933D744}"/>
              </a:ext>
            </a:extLst>
          </p:cNvPr>
          <p:cNvSpPr>
            <a:spLocks noGrp="1"/>
          </p:cNvSpPr>
          <p:nvPr>
            <p:ph type="subTitle" sz="quarter" idx="1"/>
          </p:nvPr>
        </p:nvSpPr>
        <p:spPr/>
        <p:txBody>
          <a:bodyPr/>
          <a:lstStyle/>
          <a:p>
            <a:r>
              <a:rPr lang="en-US"/>
              <a:t>Questions? </a:t>
            </a:r>
          </a:p>
        </p:txBody>
      </p:sp>
    </p:spTree>
    <p:extLst>
      <p:ext uri="{BB962C8B-B14F-4D97-AF65-F5344CB8AC3E}">
        <p14:creationId xmlns:p14="http://schemas.microsoft.com/office/powerpoint/2010/main" val="247796385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theme/theme1.xml><?xml version="1.0" encoding="utf-8"?>
<a:theme xmlns:a="http://schemas.openxmlformats.org/drawingml/2006/main" name="UniSA PPT - Bar footer">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template 16-9_UniSA Corporate - Bar footer" id="{9F5AD3D8-F754-44A4-AC4D-A815DC4E54A1}" vid="{25813748-2585-4D6F-8CAF-E563CA521B3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DC18C3C5536B4BA82501E84EEDEDB5" ma:contentTypeVersion="24" ma:contentTypeDescription="Create a new document." ma:contentTypeScope="" ma:versionID="ee0130bcf631e088006a15af161c6419">
  <xsd:schema xmlns:xsd="http://www.w3.org/2001/XMLSchema" xmlns:xs="http://www.w3.org/2001/XMLSchema" xmlns:p="http://schemas.microsoft.com/office/2006/metadata/properties" xmlns:ns3="739ccbe4-bc42-41af-ad40-d5925bb58805" xmlns:ns4="5e97e995-cb86-401e-8992-3861983dfada" targetNamespace="http://schemas.microsoft.com/office/2006/metadata/properties" ma:root="true" ma:fieldsID="746ec5d5b1e2c9986aa954b68397d1d0" ns3:_="" ns4:_="">
    <xsd:import namespace="739ccbe4-bc42-41af-ad40-d5925bb58805"/>
    <xsd:import namespace="5e97e995-cb86-401e-8992-3861983dfada"/>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9ccbe4-bc42-41af-ad40-d5925bb5880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97e995-cb86-401e-8992-3861983dfada"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chers" ma:index="17"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8"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9"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0" nillable="true" ma:displayName="Invited Teachers" ma:internalName="Invited_Teachers">
      <xsd:simpleType>
        <xsd:restriction base="dms:Note">
          <xsd:maxLength value="255"/>
        </xsd:restriction>
      </xsd:simpleType>
    </xsd:element>
    <xsd:element name="Invited_Students" ma:index="21" nillable="true" ma:displayName="Invited Students" ma:internalName="Invited_Students">
      <xsd:simpleType>
        <xsd:restriction base="dms:Note">
          <xsd:maxLength value="255"/>
        </xsd:restriction>
      </xsd:simpleType>
    </xsd:element>
    <xsd:element name="Self_Registration_Enabled" ma:index="22" nillable="true" ma:displayName="Self Registration Enabled" ma:internalName="Self_Registration_Enabled">
      <xsd:simpleType>
        <xsd:restriction base="dms:Boolean"/>
      </xsd:simpleType>
    </xsd:element>
    <xsd:element name="Has_Teacher_Only_SectionGroup" ma:index="23" nillable="true" ma:displayName="Has Teacher Only SectionGroup" ma:internalName="Has_Teacher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MediaServiceMetadata" ma:index="25" nillable="true" ma:displayName="MediaServiceMetadata" ma:description="" ma:hidden="true" ma:internalName="MediaServiceMetadata" ma:readOnly="true">
      <xsd:simpleType>
        <xsd:restriction base="dms:Note"/>
      </xsd:simpleType>
    </xsd:element>
    <xsd:element name="MediaServiceFastMetadata" ma:index="26" nillable="true" ma:displayName="MediaServiceFastMetadata" ma:description="" ma:hidden="true" ma:internalName="MediaServiceFastMetadata" ma:readOnly="true">
      <xsd:simpleType>
        <xsd:restriction base="dms:Note"/>
      </xsd:simpleType>
    </xsd:element>
    <xsd:element name="MediaServiceDateTaken" ma:index="27" nillable="true" ma:displayName="MediaServiceDateTaken" ma:description="" ma:hidden="true" ma:internalName="MediaServiceDateTaken" ma:readOnly="true">
      <xsd:simpleType>
        <xsd:restriction base="dms:Text"/>
      </xsd:simpleType>
    </xsd:element>
    <xsd:element name="MediaServiceAutoTags" ma:index="28" nillable="true" ma:displayName="MediaServiceAutoTags" ma:description="" ma:internalName="MediaServiceAutoTags" ma:readOnly="true">
      <xsd:simpleType>
        <xsd:restriction base="dms:Text"/>
      </xsd:simpleType>
    </xsd:element>
    <xsd:element name="MediaServiceOCR" ma:index="29" nillable="true" ma:displayName="MediaServiceOCR"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vited_Teachers xmlns="5e97e995-cb86-401e-8992-3861983dfada" xsi:nil="true"/>
    <DefaultSectionNames xmlns="5e97e995-cb86-401e-8992-3861983dfada" xsi:nil="true"/>
    <Teachers xmlns="5e97e995-cb86-401e-8992-3861983dfada">
      <UserInfo>
        <DisplayName/>
        <AccountId xsi:nil="true"/>
        <AccountType/>
      </UserInfo>
    </Teachers>
    <Is_Collaboration_Space_Locked xmlns="5e97e995-cb86-401e-8992-3861983dfada" xsi:nil="true"/>
    <CultureName xmlns="5e97e995-cb86-401e-8992-3861983dfada" xsi:nil="true"/>
    <Self_Registration_Enabled xmlns="5e97e995-cb86-401e-8992-3861983dfada" xsi:nil="true"/>
    <Student_Groups xmlns="5e97e995-cb86-401e-8992-3861983dfada">
      <UserInfo>
        <DisplayName/>
        <AccountId xsi:nil="true"/>
        <AccountType/>
      </UserInfo>
    </Student_Groups>
    <NotebookType xmlns="5e97e995-cb86-401e-8992-3861983dfada" xsi:nil="true"/>
    <AppVersion xmlns="5e97e995-cb86-401e-8992-3861983dfada" xsi:nil="true"/>
    <Invited_Students xmlns="5e97e995-cb86-401e-8992-3861983dfada" xsi:nil="true"/>
    <Has_Teacher_Only_SectionGroup xmlns="5e97e995-cb86-401e-8992-3861983dfada" xsi:nil="true"/>
    <FolderType xmlns="5e97e995-cb86-401e-8992-3861983dfada" xsi:nil="true"/>
    <Owner xmlns="5e97e995-cb86-401e-8992-3861983dfada">
      <UserInfo>
        <DisplayName/>
        <AccountId xsi:nil="true"/>
        <AccountType/>
      </UserInfo>
    </Owner>
    <Students xmlns="5e97e995-cb86-401e-8992-3861983dfada">
      <UserInfo>
        <DisplayName/>
        <AccountId xsi:nil="true"/>
        <AccountType/>
      </UserInfo>
    </Student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0B9122-A68E-4483-9D6B-5D4A9FC822A4}">
  <ds:schemaRefs>
    <ds:schemaRef ds:uri="5e97e995-cb86-401e-8992-3861983dfada"/>
    <ds:schemaRef ds:uri="739ccbe4-bc42-41af-ad40-d5925bb5880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C26E445-7CE4-4246-8615-C7FCCAAEC9EF}">
  <ds:schemaRefs>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5e97e995-cb86-401e-8992-3861983dfada"/>
    <ds:schemaRef ds:uri="739ccbe4-bc42-41af-ad40-d5925bb58805"/>
    <ds:schemaRef ds:uri="http://www.w3.org/XML/1998/namespace"/>
    <ds:schemaRef ds:uri="http://purl.org/dc/dcmitype/"/>
  </ds:schemaRefs>
</ds:datastoreItem>
</file>

<file path=customXml/itemProps3.xml><?xml version="1.0" encoding="utf-8"?>
<ds:datastoreItem xmlns:ds="http://schemas.openxmlformats.org/officeDocument/2006/customXml" ds:itemID="{36ED6CFB-4565-4EBD-BC27-3050874D64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3460</TotalTime>
  <Words>238</Words>
  <Application>Microsoft Office PowerPoint</Application>
  <PresentationFormat>On-screen Show (16:9)</PresentationFormat>
  <Paragraphs>40</Paragraphs>
  <Slides>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Altis UniSA</vt:lpstr>
      <vt:lpstr>Arial</vt:lpstr>
      <vt:lpstr>Calibri</vt:lpstr>
      <vt:lpstr>Times New Roman</vt:lpstr>
      <vt:lpstr>UniSA PPT - Bar footer</vt:lpstr>
      <vt:lpstr>Researching While Teaching Series  Workshop #5 Re-design Pedagogy  Doing the Action Research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Nita Haubrich</dc:creator>
  <cp:lastModifiedBy>Sarah Hattam</cp:lastModifiedBy>
  <cp:revision>572</cp:revision>
  <cp:lastPrinted>2022-05-19T01:44:21Z</cp:lastPrinted>
  <dcterms:created xsi:type="dcterms:W3CDTF">2019-06-17T22:49:35Z</dcterms:created>
  <dcterms:modified xsi:type="dcterms:W3CDTF">2022-08-07T06:25:37Z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0x0101002ADC18C3C5536B4BA82501E84EEDEDB5</vt:lpwstr>
  </property>
</Properties>
</file>