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3"/>
  </p:notesMasterIdLst>
  <p:handoutMasterIdLst>
    <p:handoutMasterId r:id="rId14"/>
  </p:handoutMasterIdLst>
  <p:sldIdLst>
    <p:sldId id="256" r:id="rId5"/>
    <p:sldId id="258" r:id="rId6"/>
    <p:sldId id="417" r:id="rId7"/>
    <p:sldId id="518" r:id="rId8"/>
    <p:sldId id="528" r:id="rId9"/>
    <p:sldId id="527" r:id="rId10"/>
    <p:sldId id="529" r:id="rId11"/>
    <p:sldId id="263" r:id="rId12"/>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7"/>
    <p:restoredTop sz="94720"/>
  </p:normalViewPr>
  <p:slideViewPr>
    <p:cSldViewPr snapToGrid="0">
      <p:cViewPr varScale="1">
        <p:scale>
          <a:sx n="133" d="100"/>
          <a:sy n="133" d="100"/>
        </p:scale>
        <p:origin x="120" y="27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a:t>
            </a:fld>
            <a:endParaRPr lang="en-US"/>
          </a:p>
        </p:txBody>
      </p:sp>
    </p:spTree>
    <p:extLst>
      <p:ext uri="{BB962C8B-B14F-4D97-AF65-F5344CB8AC3E}">
        <p14:creationId xmlns:p14="http://schemas.microsoft.com/office/powerpoint/2010/main" val="228200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2343560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3326555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8</a:t>
            </a:fld>
            <a:endParaRPr lang="en-US"/>
          </a:p>
        </p:txBody>
      </p:sp>
    </p:spTree>
    <p:extLst>
      <p:ext uri="{BB962C8B-B14F-4D97-AF65-F5344CB8AC3E}">
        <p14:creationId xmlns:p14="http://schemas.microsoft.com/office/powerpoint/2010/main" val="5629942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a:xfrm>
            <a:off x="1447007" y="1904314"/>
            <a:ext cx="6437083" cy="843280"/>
          </a:xfrm>
        </p:spPr>
        <p:txBody>
          <a:bodyPr/>
          <a:lstStyle/>
          <a:p>
            <a:r>
              <a:rPr lang="en-US" sz="2000" dirty="0"/>
              <a:t>Researching While Teaching Series </a:t>
            </a:r>
            <a:br>
              <a:rPr lang="en-US" sz="2000" dirty="0"/>
            </a:br>
            <a:r>
              <a:rPr lang="en-US" sz="2000" dirty="0"/>
              <a:t>Workshop #5</a:t>
            </a:r>
            <a:br>
              <a:rPr lang="en-US" sz="2000" dirty="0"/>
            </a:br>
            <a:r>
              <a:rPr lang="en-US" sz="2000" dirty="0"/>
              <a:t>Re-design Pedagogy </a:t>
            </a:r>
            <a:br>
              <a:rPr lang="en-US" sz="2000" dirty="0"/>
            </a:br>
            <a:r>
              <a:rPr lang="en-US" sz="2000" dirty="0"/>
              <a:t>Doing the Action Research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Convenors</a:t>
            </a:r>
          </a:p>
          <a:p>
            <a:r>
              <a:rPr lang="en-AU" sz="2000" dirty="0"/>
              <a:t> Dr Sarah </a:t>
            </a:r>
            <a:r>
              <a:rPr lang="en-AU" sz="2000" dirty="0" err="1"/>
              <a:t>Hattam</a:t>
            </a:r>
            <a:r>
              <a:rPr lang="en-AU" sz="2000" dirty="0"/>
              <a:t> &amp; Associate Professor Chris Deneen</a:t>
            </a:r>
          </a:p>
          <a:p>
            <a:r>
              <a:rPr lang="en-AU" sz="2000" dirty="0"/>
              <a:t>Guest Presenters</a:t>
            </a:r>
          </a:p>
          <a:p>
            <a:r>
              <a:rPr lang="en-AU" sz="2000" dirty="0"/>
              <a:t>Dr Susie Raymond &amp; Shaan Gilson </a:t>
            </a:r>
          </a:p>
          <a:p>
            <a:endParaRPr lang="en-AU" sz="2000" dirty="0"/>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fontAlgn="base">
              <a:lnSpc>
                <a:spcPct val="90000"/>
              </a:lnSpc>
              <a:buNone/>
            </a:pPr>
            <a:r>
              <a:rPr lang="en-AU"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9.30 Acknowledgment of Country &amp; Welcome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AU"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9.40 Group Discussion – Reporting back on your re-design, ethics applications, reading of pedagogy or assessment/curriculum re-design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AU"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10:30 Presentation &amp; Discussion: Shaan Gilson &amp; Dr Susie Raymond (Program Director Education Futures)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Title: </a:t>
            </a:r>
            <a:r>
              <a:rPr lang="en-US" sz="16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Utilising</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democratic pedagogies to engage with preservice teachers’ voices to co-create a supportive learning framework</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AU"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11:00 Follow-up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AU"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11:30 Close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E3124E-ACAC-477F-B956-CFF7D3A129E5}"/>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8B21F80F-B4E7-4FEC-8D90-74634CCEC00C}"/>
              </a:ext>
            </a:extLst>
          </p:cNvPr>
          <p:cNvSpPr>
            <a:spLocks noGrp="1"/>
          </p:cNvSpPr>
          <p:nvPr>
            <p:ph type="body" sz="quarter" idx="12"/>
          </p:nvPr>
        </p:nvSpPr>
        <p:spPr/>
        <p:txBody>
          <a:bodyPr/>
          <a:lstStyle/>
          <a:p>
            <a:pPr marL="0" indent="0" fontAlgn="base">
              <a:lnSpc>
                <a:spcPct val="90000"/>
              </a:lnSpc>
              <a:buNone/>
            </a:pPr>
            <a:r>
              <a:rPr lang="en-A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9.40 Group Discussion – Reporting back on your re-design, ethics applications, reading of pedagogy or assessment/curriculum re-design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What’s emerging? </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62704280"/>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F93CEA-78BF-471E-91BB-D3155F3593DE}"/>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9C00A987-1597-4793-A31F-634AA6AA0F3C}"/>
              </a:ext>
            </a:extLst>
          </p:cNvPr>
          <p:cNvSpPr>
            <a:spLocks noGrp="1"/>
          </p:cNvSpPr>
          <p:nvPr>
            <p:ph type="body" sz="quarter" idx="12"/>
          </p:nvPr>
        </p:nvSpPr>
        <p:spPr/>
        <p:txBody>
          <a:bodyPr/>
          <a:lstStyle/>
          <a:p>
            <a:pPr marL="0" indent="0" fontAlgn="base">
              <a:lnSpc>
                <a:spcPct val="90000"/>
              </a:lnSpc>
              <a:buNone/>
            </a:pPr>
            <a:r>
              <a:rPr lang="en-A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10:30 Presentation &amp; Discussion: Shaan Gilson &amp; Dr Susie Raymond (Program Director Education Futures)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90000"/>
              </a:lnSpc>
              <a:buNone/>
            </a:pPr>
            <a:r>
              <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Title: </a:t>
            </a:r>
            <a:r>
              <a:rPr lang="en-US" sz="24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Utilising</a:t>
            </a:r>
            <a:r>
              <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democratic pedagogies to engage with preservice teachers’ voices to co-create a supportive learning framework</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41731706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7B77B6-1AC1-46A1-AE4D-3176E65C429A}"/>
              </a:ext>
            </a:extLst>
          </p:cNvPr>
          <p:cNvSpPr>
            <a:spLocks noGrp="1"/>
          </p:cNvSpPr>
          <p:nvPr>
            <p:ph type="body" sz="quarter" idx="11"/>
          </p:nvPr>
        </p:nvSpPr>
        <p:spPr>
          <a:xfrm>
            <a:off x="406057" y="2092670"/>
            <a:ext cx="8290903" cy="647700"/>
          </a:xfrm>
        </p:spPr>
        <p:txBody>
          <a:bodyPr/>
          <a:lstStyle/>
          <a:p>
            <a:r>
              <a:rPr lang="en-AU" sz="3600" dirty="0">
                <a:effectLst/>
                <a:latin typeface="Calibri" panose="020F0502020204030204" pitchFamily="34" charset="0"/>
                <a:ea typeface="Calibri" panose="020F0502020204030204" pitchFamily="34" charset="0"/>
                <a:cs typeface="Times New Roman" panose="02020603050405020304" pitchFamily="18" charset="0"/>
              </a:rPr>
              <a:t>11:00 Next steps and close</a:t>
            </a:r>
          </a:p>
          <a:p>
            <a:endParaRPr lang="en-US" dirty="0"/>
          </a:p>
        </p:txBody>
      </p:sp>
    </p:spTree>
    <p:extLst>
      <p:ext uri="{BB962C8B-B14F-4D97-AF65-F5344CB8AC3E}">
        <p14:creationId xmlns:p14="http://schemas.microsoft.com/office/powerpoint/2010/main" val="394115345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834C07-F746-4686-B7B4-C52B8FB01F4B}"/>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C25EC6F8-D0A8-4753-A108-76D3C589EFD6}"/>
              </a:ext>
            </a:extLst>
          </p:cNvPr>
          <p:cNvSpPr>
            <a:spLocks noGrp="1"/>
          </p:cNvSpPr>
          <p:nvPr>
            <p:ph type="body" sz="quarter" idx="12"/>
          </p:nvPr>
        </p:nvSpPr>
        <p:spPr/>
        <p:txBody>
          <a:bodyPr/>
          <a:lstStyle/>
          <a:p>
            <a:pPr marL="0" indent="0">
              <a:buNone/>
            </a:pPr>
            <a:r>
              <a:rPr lang="en-AU" dirty="0"/>
              <a:t>Presenting your projects:</a:t>
            </a:r>
          </a:p>
          <a:p>
            <a:pPr marL="0" indent="0">
              <a:buNone/>
            </a:pPr>
            <a:endParaRPr lang="en-AU" dirty="0"/>
          </a:p>
          <a:p>
            <a:pPr marL="0" indent="0">
              <a:buNone/>
            </a:pPr>
            <a:r>
              <a:rPr lang="en-AU" dirty="0"/>
              <a:t>NAEEA Conference 5-6 December </a:t>
            </a:r>
          </a:p>
          <a:p>
            <a:pPr marL="0" indent="0">
              <a:buNone/>
            </a:pPr>
            <a:endParaRPr lang="en-AU" dirty="0"/>
          </a:p>
          <a:p>
            <a:pPr marL="0" indent="0">
              <a:buNone/>
            </a:pPr>
            <a:r>
              <a:rPr lang="en-AU" dirty="0"/>
              <a:t>Action Research Stream </a:t>
            </a:r>
            <a:endParaRPr lang="en-US" dirty="0"/>
          </a:p>
        </p:txBody>
      </p:sp>
    </p:spTree>
    <p:extLst>
      <p:ext uri="{BB962C8B-B14F-4D97-AF65-F5344CB8AC3E}">
        <p14:creationId xmlns:p14="http://schemas.microsoft.com/office/powerpoint/2010/main" val="2343573326"/>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C26E445-7CE4-4246-8615-C7FCCAAEC9EF}">
  <ds:schemaRefs>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5e97e995-cb86-401e-8992-3861983dfada"/>
    <ds:schemaRef ds:uri="739ccbe4-bc42-41af-ad40-d5925bb58805"/>
    <ds:schemaRef ds:uri="http://www.w3.org/XML/1998/namespace"/>
    <ds:schemaRef ds:uri="http://purl.org/dc/dcmitype/"/>
  </ds:schemaRefs>
</ds:datastoreItem>
</file>

<file path=customXml/itemProps3.xml><?xml version="1.0" encoding="utf-8"?>
<ds:datastoreItem xmlns:ds="http://schemas.openxmlformats.org/officeDocument/2006/customXml" ds:itemID="{36ED6CFB-4565-4EBD-BC27-3050874D6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3460</TotalTime>
  <Words>238</Words>
  <Application>Microsoft Office PowerPoint</Application>
  <PresentationFormat>On-screen Show (16:9)</PresentationFormat>
  <Paragraphs>40</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Altis UniSA</vt:lpstr>
      <vt:lpstr>Arial</vt:lpstr>
      <vt:lpstr>Calibri</vt:lpstr>
      <vt:lpstr>Times New Roman</vt:lpstr>
      <vt:lpstr>UniSA PPT - Bar footer</vt:lpstr>
      <vt:lpstr>Researching While Teaching Series  Workshop #5 Re-design Pedagogy  Doing the Action Research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572</cp:revision>
  <cp:lastPrinted>2022-05-19T01:44:21Z</cp:lastPrinted>
  <dcterms:created xsi:type="dcterms:W3CDTF">2019-06-17T22:49:35Z</dcterms:created>
  <dcterms:modified xsi:type="dcterms:W3CDTF">2022-08-07T06:25:37Z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