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61" r:id="rId2"/>
    <p:sldId id="318" r:id="rId3"/>
    <p:sldId id="314" r:id="rId4"/>
    <p:sldId id="315" r:id="rId5"/>
    <p:sldId id="320" r:id="rId6"/>
    <p:sldId id="321" r:id="rId7"/>
    <p:sldId id="328" r:id="rId8"/>
    <p:sldId id="324" r:id="rId9"/>
    <p:sldId id="322" r:id="rId10"/>
    <p:sldId id="326" r:id="rId11"/>
    <p:sldId id="327" r:id="rId12"/>
    <p:sldId id="325" r:id="rId13"/>
  </p:sldIdLst>
  <p:sldSz cx="9144000" cy="6858000" type="screen4x3"/>
  <p:notesSz cx="6807200" cy="9939338"/>
  <p:custDataLst>
    <p:tags r:id="rId1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CCFFCC"/>
    <a:srgbClr val="CCECFF"/>
    <a:srgbClr val="FFCCFF"/>
    <a:srgbClr val="CC99FF"/>
    <a:srgbClr val="FFCC99"/>
    <a:srgbClr val="00349C"/>
    <a:srgbClr val="133399"/>
    <a:srgbClr val="17509F"/>
    <a:srgbClr val="025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4147" autoAdjust="0"/>
  </p:normalViewPr>
  <p:slideViewPr>
    <p:cSldViewPr snapToGrid="0">
      <p:cViewPr varScale="1">
        <p:scale>
          <a:sx n="84" d="100"/>
          <a:sy n="84" d="100"/>
        </p:scale>
        <p:origin x="2394" y="78"/>
      </p:cViewPr>
      <p:guideLst>
        <p:guide orient="horz" pos="3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DE024-936E-4DF1-96D1-E879AFD7A2B6}" type="doc">
      <dgm:prSet loTypeId="urn:microsoft.com/office/officeart/2009/layout/CircleArrowProcess" loCatId="process" qsTypeId="urn:microsoft.com/office/officeart/2005/8/quickstyle/simple1" qsCatId="simple" csTypeId="urn:microsoft.com/office/officeart/2005/8/colors/accent0_1" csCatId="mainScheme" phldr="1"/>
      <dgm:spPr/>
      <dgm:t>
        <a:bodyPr/>
        <a:lstStyle/>
        <a:p>
          <a:endParaRPr lang="en-AU"/>
        </a:p>
      </dgm:t>
    </dgm:pt>
    <dgm:pt modelId="{062FFA08-384E-437F-8A0C-50079E6F7981}">
      <dgm:prSet phldrT="[Text]"/>
      <dgm:spPr/>
      <dgm:t>
        <a:bodyPr/>
        <a:lstStyle/>
        <a:p>
          <a:r>
            <a:rPr lang="en-AU" dirty="0" smtClean="0"/>
            <a:t>General reading</a:t>
          </a:r>
          <a:endParaRPr lang="en-AU" dirty="0"/>
        </a:p>
      </dgm:t>
    </dgm:pt>
    <dgm:pt modelId="{B6E373B3-5ADA-4BDB-AB80-12AA4ECA2168}" type="parTrans" cxnId="{6C11D29D-4B41-46CF-A8BD-98C74BC706AF}">
      <dgm:prSet/>
      <dgm:spPr/>
      <dgm:t>
        <a:bodyPr/>
        <a:lstStyle/>
        <a:p>
          <a:endParaRPr lang="en-AU"/>
        </a:p>
      </dgm:t>
    </dgm:pt>
    <dgm:pt modelId="{228933DC-89BD-4FE0-92C3-6B50499446F3}" type="sibTrans" cxnId="{6C11D29D-4B41-46CF-A8BD-98C74BC706AF}">
      <dgm:prSet/>
      <dgm:spPr/>
      <dgm:t>
        <a:bodyPr/>
        <a:lstStyle/>
        <a:p>
          <a:endParaRPr lang="en-AU"/>
        </a:p>
      </dgm:t>
    </dgm:pt>
    <dgm:pt modelId="{11CC1F8F-ECB5-4F94-B02E-8EBC5DCAA514}">
      <dgm:prSet phldrT="[Text]"/>
      <dgm:spPr/>
      <dgm:t>
        <a:bodyPr/>
        <a:lstStyle/>
        <a:p>
          <a:r>
            <a:rPr lang="en-AU" dirty="0" smtClean="0"/>
            <a:t>Scope out key issues</a:t>
          </a:r>
          <a:endParaRPr lang="en-AU" dirty="0"/>
        </a:p>
      </dgm:t>
    </dgm:pt>
    <dgm:pt modelId="{DAD1F442-5C50-4AE8-BB45-5A3310CE7F7D}" type="parTrans" cxnId="{9F242090-AC11-4BCE-8653-1004C73754C6}">
      <dgm:prSet/>
      <dgm:spPr/>
      <dgm:t>
        <a:bodyPr/>
        <a:lstStyle/>
        <a:p>
          <a:endParaRPr lang="en-AU"/>
        </a:p>
      </dgm:t>
    </dgm:pt>
    <dgm:pt modelId="{39704ECB-AB79-4939-AFF1-9DFE49ABCCB5}" type="sibTrans" cxnId="{9F242090-AC11-4BCE-8653-1004C73754C6}">
      <dgm:prSet/>
      <dgm:spPr/>
      <dgm:t>
        <a:bodyPr/>
        <a:lstStyle/>
        <a:p>
          <a:endParaRPr lang="en-AU"/>
        </a:p>
      </dgm:t>
    </dgm:pt>
    <dgm:pt modelId="{C540B8D0-7559-492A-AB1F-CDD88C0958A4}">
      <dgm:prSet phldrT="[Text]"/>
      <dgm:spPr/>
      <dgm:t>
        <a:bodyPr/>
        <a:lstStyle/>
        <a:p>
          <a:r>
            <a:rPr lang="en-AU" dirty="0" smtClean="0"/>
            <a:t>Targeted reading</a:t>
          </a:r>
          <a:endParaRPr lang="en-AU" dirty="0"/>
        </a:p>
      </dgm:t>
    </dgm:pt>
    <dgm:pt modelId="{5D421C03-0D54-4CC7-82C7-603871C8BEA3}" type="parTrans" cxnId="{D0AC6128-E650-451A-BCE3-249F7F525E22}">
      <dgm:prSet/>
      <dgm:spPr/>
      <dgm:t>
        <a:bodyPr/>
        <a:lstStyle/>
        <a:p>
          <a:endParaRPr lang="en-AU"/>
        </a:p>
      </dgm:t>
    </dgm:pt>
    <dgm:pt modelId="{60137C9C-D6FC-4FF5-8B0D-FDAB9B60BED0}" type="sibTrans" cxnId="{D0AC6128-E650-451A-BCE3-249F7F525E22}">
      <dgm:prSet/>
      <dgm:spPr/>
      <dgm:t>
        <a:bodyPr/>
        <a:lstStyle/>
        <a:p>
          <a:endParaRPr lang="en-AU"/>
        </a:p>
      </dgm:t>
    </dgm:pt>
    <dgm:pt modelId="{0493A8B9-D350-4B20-8CC4-843BB09CBE5B}" type="pres">
      <dgm:prSet presAssocID="{B8CDE024-936E-4DF1-96D1-E879AFD7A2B6}" presName="Name0" presStyleCnt="0">
        <dgm:presLayoutVars>
          <dgm:chMax val="7"/>
          <dgm:chPref val="7"/>
          <dgm:dir/>
          <dgm:animLvl val="lvl"/>
        </dgm:presLayoutVars>
      </dgm:prSet>
      <dgm:spPr/>
      <dgm:t>
        <a:bodyPr/>
        <a:lstStyle/>
        <a:p>
          <a:endParaRPr lang="en-AU"/>
        </a:p>
      </dgm:t>
    </dgm:pt>
    <dgm:pt modelId="{151C7803-65AD-4E6B-B834-2EE46B173594}" type="pres">
      <dgm:prSet presAssocID="{062FFA08-384E-437F-8A0C-50079E6F7981}" presName="Accent1" presStyleCnt="0"/>
      <dgm:spPr/>
    </dgm:pt>
    <dgm:pt modelId="{759500BF-5005-4110-BE08-183D73B11845}" type="pres">
      <dgm:prSet presAssocID="{062FFA08-384E-437F-8A0C-50079E6F7981}" presName="Accent" presStyleLbl="node1" presStyleIdx="0" presStyleCnt="3" custAng="0"/>
      <dgm:spPr/>
    </dgm:pt>
    <dgm:pt modelId="{6B0A9ED8-AF06-4ABA-A3B7-7AE6B85D7110}" type="pres">
      <dgm:prSet presAssocID="{062FFA08-384E-437F-8A0C-50079E6F7981}" presName="Parent1" presStyleLbl="revTx" presStyleIdx="0" presStyleCnt="3">
        <dgm:presLayoutVars>
          <dgm:chMax val="1"/>
          <dgm:chPref val="1"/>
          <dgm:bulletEnabled val="1"/>
        </dgm:presLayoutVars>
      </dgm:prSet>
      <dgm:spPr/>
      <dgm:t>
        <a:bodyPr/>
        <a:lstStyle/>
        <a:p>
          <a:endParaRPr lang="en-AU"/>
        </a:p>
      </dgm:t>
    </dgm:pt>
    <dgm:pt modelId="{6E8EFC3E-A4B6-42E1-9D8C-1A1AFC33B108}" type="pres">
      <dgm:prSet presAssocID="{11CC1F8F-ECB5-4F94-B02E-8EBC5DCAA514}" presName="Accent2" presStyleCnt="0"/>
      <dgm:spPr/>
    </dgm:pt>
    <dgm:pt modelId="{0E0DD37F-3140-432A-940A-B60224A2688F}" type="pres">
      <dgm:prSet presAssocID="{11CC1F8F-ECB5-4F94-B02E-8EBC5DCAA514}" presName="Accent" presStyleLbl="node1" presStyleIdx="1" presStyleCnt="3"/>
      <dgm:spPr/>
    </dgm:pt>
    <dgm:pt modelId="{965D3859-39C1-4CC7-82B9-D4AFC8B1B84A}" type="pres">
      <dgm:prSet presAssocID="{11CC1F8F-ECB5-4F94-B02E-8EBC5DCAA514}" presName="Parent2" presStyleLbl="revTx" presStyleIdx="1" presStyleCnt="3">
        <dgm:presLayoutVars>
          <dgm:chMax val="1"/>
          <dgm:chPref val="1"/>
          <dgm:bulletEnabled val="1"/>
        </dgm:presLayoutVars>
      </dgm:prSet>
      <dgm:spPr/>
      <dgm:t>
        <a:bodyPr/>
        <a:lstStyle/>
        <a:p>
          <a:endParaRPr lang="en-AU"/>
        </a:p>
      </dgm:t>
    </dgm:pt>
    <dgm:pt modelId="{CB1B7456-FABE-4622-BD56-EA627293AEB2}" type="pres">
      <dgm:prSet presAssocID="{C540B8D0-7559-492A-AB1F-CDD88C0958A4}" presName="Accent3" presStyleCnt="0"/>
      <dgm:spPr/>
    </dgm:pt>
    <dgm:pt modelId="{45BA24D7-1156-44AF-A54F-9247A004E6B3}" type="pres">
      <dgm:prSet presAssocID="{C540B8D0-7559-492A-AB1F-CDD88C0958A4}" presName="Accent" presStyleLbl="node1" presStyleIdx="2" presStyleCnt="3"/>
      <dgm:spPr/>
    </dgm:pt>
    <dgm:pt modelId="{F9687116-FDB7-425E-B046-AA2336C28B8D}" type="pres">
      <dgm:prSet presAssocID="{C540B8D0-7559-492A-AB1F-CDD88C0958A4}" presName="Parent3" presStyleLbl="revTx" presStyleIdx="2" presStyleCnt="3">
        <dgm:presLayoutVars>
          <dgm:chMax val="1"/>
          <dgm:chPref val="1"/>
          <dgm:bulletEnabled val="1"/>
        </dgm:presLayoutVars>
      </dgm:prSet>
      <dgm:spPr/>
      <dgm:t>
        <a:bodyPr/>
        <a:lstStyle/>
        <a:p>
          <a:endParaRPr lang="en-AU"/>
        </a:p>
      </dgm:t>
    </dgm:pt>
  </dgm:ptLst>
  <dgm:cxnLst>
    <dgm:cxn modelId="{1BDDC4E0-FD95-4925-869A-01C93EBC17EE}" type="presOf" srcId="{11CC1F8F-ECB5-4F94-B02E-8EBC5DCAA514}" destId="{965D3859-39C1-4CC7-82B9-D4AFC8B1B84A}" srcOrd="0" destOrd="0" presId="urn:microsoft.com/office/officeart/2009/layout/CircleArrowProcess"/>
    <dgm:cxn modelId="{5E6A6DA5-11A7-4816-8B3E-C3F7CFCA5995}" type="presOf" srcId="{C540B8D0-7559-492A-AB1F-CDD88C0958A4}" destId="{F9687116-FDB7-425E-B046-AA2336C28B8D}" srcOrd="0" destOrd="0" presId="urn:microsoft.com/office/officeart/2009/layout/CircleArrowProcess"/>
    <dgm:cxn modelId="{9F242090-AC11-4BCE-8653-1004C73754C6}" srcId="{B8CDE024-936E-4DF1-96D1-E879AFD7A2B6}" destId="{11CC1F8F-ECB5-4F94-B02E-8EBC5DCAA514}" srcOrd="1" destOrd="0" parTransId="{DAD1F442-5C50-4AE8-BB45-5A3310CE7F7D}" sibTransId="{39704ECB-AB79-4939-AFF1-9DFE49ABCCB5}"/>
    <dgm:cxn modelId="{72995668-D565-479A-A451-62BECE41F0DC}" type="presOf" srcId="{062FFA08-384E-437F-8A0C-50079E6F7981}" destId="{6B0A9ED8-AF06-4ABA-A3B7-7AE6B85D7110}" srcOrd="0" destOrd="0" presId="urn:microsoft.com/office/officeart/2009/layout/CircleArrowProcess"/>
    <dgm:cxn modelId="{6C11D29D-4B41-46CF-A8BD-98C74BC706AF}" srcId="{B8CDE024-936E-4DF1-96D1-E879AFD7A2B6}" destId="{062FFA08-384E-437F-8A0C-50079E6F7981}" srcOrd="0" destOrd="0" parTransId="{B6E373B3-5ADA-4BDB-AB80-12AA4ECA2168}" sibTransId="{228933DC-89BD-4FE0-92C3-6B50499446F3}"/>
    <dgm:cxn modelId="{D0AC6128-E650-451A-BCE3-249F7F525E22}" srcId="{B8CDE024-936E-4DF1-96D1-E879AFD7A2B6}" destId="{C540B8D0-7559-492A-AB1F-CDD88C0958A4}" srcOrd="2" destOrd="0" parTransId="{5D421C03-0D54-4CC7-82C7-603871C8BEA3}" sibTransId="{60137C9C-D6FC-4FF5-8B0D-FDAB9B60BED0}"/>
    <dgm:cxn modelId="{AD5594E2-7C95-43AD-BF1E-95FE82B1767C}" type="presOf" srcId="{B8CDE024-936E-4DF1-96D1-E879AFD7A2B6}" destId="{0493A8B9-D350-4B20-8CC4-843BB09CBE5B}" srcOrd="0" destOrd="0" presId="urn:microsoft.com/office/officeart/2009/layout/CircleArrowProcess"/>
    <dgm:cxn modelId="{55294817-EC25-44D2-A1D4-C4D188F2D36C}" type="presParOf" srcId="{0493A8B9-D350-4B20-8CC4-843BB09CBE5B}" destId="{151C7803-65AD-4E6B-B834-2EE46B173594}" srcOrd="0" destOrd="0" presId="urn:microsoft.com/office/officeart/2009/layout/CircleArrowProcess"/>
    <dgm:cxn modelId="{542EA57C-51C4-48D0-A5DC-58BCBD170436}" type="presParOf" srcId="{151C7803-65AD-4E6B-B834-2EE46B173594}" destId="{759500BF-5005-4110-BE08-183D73B11845}" srcOrd="0" destOrd="0" presId="urn:microsoft.com/office/officeart/2009/layout/CircleArrowProcess"/>
    <dgm:cxn modelId="{70917EBA-22FD-4481-BD53-905730A58420}" type="presParOf" srcId="{0493A8B9-D350-4B20-8CC4-843BB09CBE5B}" destId="{6B0A9ED8-AF06-4ABA-A3B7-7AE6B85D7110}" srcOrd="1" destOrd="0" presId="urn:microsoft.com/office/officeart/2009/layout/CircleArrowProcess"/>
    <dgm:cxn modelId="{3C60EAE6-6164-4C18-8FD5-F4D51731292A}" type="presParOf" srcId="{0493A8B9-D350-4B20-8CC4-843BB09CBE5B}" destId="{6E8EFC3E-A4B6-42E1-9D8C-1A1AFC33B108}" srcOrd="2" destOrd="0" presId="urn:microsoft.com/office/officeart/2009/layout/CircleArrowProcess"/>
    <dgm:cxn modelId="{FC8D2B28-A40B-411F-80D3-0FCAD8DAE37B}" type="presParOf" srcId="{6E8EFC3E-A4B6-42E1-9D8C-1A1AFC33B108}" destId="{0E0DD37F-3140-432A-940A-B60224A2688F}" srcOrd="0" destOrd="0" presId="urn:microsoft.com/office/officeart/2009/layout/CircleArrowProcess"/>
    <dgm:cxn modelId="{C52A7BE4-5FFE-4D67-B52D-2E9E76B97F2F}" type="presParOf" srcId="{0493A8B9-D350-4B20-8CC4-843BB09CBE5B}" destId="{965D3859-39C1-4CC7-82B9-D4AFC8B1B84A}" srcOrd="3" destOrd="0" presId="urn:microsoft.com/office/officeart/2009/layout/CircleArrowProcess"/>
    <dgm:cxn modelId="{EBAE13A9-DE0A-4B4C-8C3C-9536D48AA428}" type="presParOf" srcId="{0493A8B9-D350-4B20-8CC4-843BB09CBE5B}" destId="{CB1B7456-FABE-4622-BD56-EA627293AEB2}" srcOrd="4" destOrd="0" presId="urn:microsoft.com/office/officeart/2009/layout/CircleArrowProcess"/>
    <dgm:cxn modelId="{05577715-CB9B-44D4-B76D-221CBD731495}" type="presParOf" srcId="{CB1B7456-FABE-4622-BD56-EA627293AEB2}" destId="{45BA24D7-1156-44AF-A54F-9247A004E6B3}" srcOrd="0" destOrd="0" presId="urn:microsoft.com/office/officeart/2009/layout/CircleArrowProcess"/>
    <dgm:cxn modelId="{4713B347-B946-46A5-A068-B265CAFE09A8}" type="presParOf" srcId="{0493A8B9-D350-4B20-8CC4-843BB09CBE5B}" destId="{F9687116-FDB7-425E-B046-AA2336C28B8D}"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B8E155-9B0A-47BC-A823-D5575BDEE3E1}"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AU"/>
        </a:p>
      </dgm:t>
    </dgm:pt>
    <dgm:pt modelId="{65D24739-697C-45FD-BC97-E2F8CE420DB5}">
      <dgm:prSet phldrT="[Text]" custT="1"/>
      <dgm:spPr/>
      <dgm:t>
        <a:bodyPr/>
        <a:lstStyle/>
        <a:p>
          <a:pPr algn="l"/>
          <a:r>
            <a:rPr lang="en-AU" sz="1600" b="1" dirty="0" smtClean="0"/>
            <a:t>Introductory works</a:t>
          </a:r>
        </a:p>
        <a:p>
          <a:pPr algn="l"/>
          <a:r>
            <a:rPr lang="en-AU" sz="1600" b="0" dirty="0" smtClean="0"/>
            <a:t>Broad overviews</a:t>
          </a:r>
        </a:p>
      </dgm:t>
    </dgm:pt>
    <dgm:pt modelId="{CA46ECAA-25AB-459E-914B-F78C80CABB4E}" type="parTrans" cxnId="{B99B7F7B-C682-4C01-9143-DF0CEF478AD9}">
      <dgm:prSet/>
      <dgm:spPr/>
      <dgm:t>
        <a:bodyPr/>
        <a:lstStyle/>
        <a:p>
          <a:endParaRPr lang="en-AU"/>
        </a:p>
      </dgm:t>
    </dgm:pt>
    <dgm:pt modelId="{4ECFD3D2-82D3-403F-B8A1-7E899EF10CE9}" type="sibTrans" cxnId="{B99B7F7B-C682-4C01-9143-DF0CEF478AD9}">
      <dgm:prSet/>
      <dgm:spPr/>
      <dgm:t>
        <a:bodyPr/>
        <a:lstStyle/>
        <a:p>
          <a:endParaRPr lang="en-AU"/>
        </a:p>
      </dgm:t>
    </dgm:pt>
    <dgm:pt modelId="{18EC8FB6-E06D-490F-A381-DB452CFD283E}" type="pres">
      <dgm:prSet presAssocID="{A7B8E155-9B0A-47BC-A823-D5575BDEE3E1}" presName="diagram" presStyleCnt="0">
        <dgm:presLayoutVars>
          <dgm:dir/>
          <dgm:resizeHandles val="exact"/>
        </dgm:presLayoutVars>
      </dgm:prSet>
      <dgm:spPr/>
      <dgm:t>
        <a:bodyPr/>
        <a:lstStyle/>
        <a:p>
          <a:endParaRPr lang="en-AU"/>
        </a:p>
      </dgm:t>
    </dgm:pt>
    <dgm:pt modelId="{1E66D208-57A3-430E-B2F8-FD2D13204DCB}" type="pres">
      <dgm:prSet presAssocID="{65D24739-697C-45FD-BC97-E2F8CE420DB5}" presName="node" presStyleLbl="node1" presStyleIdx="0" presStyleCnt="1" custScaleX="180287">
        <dgm:presLayoutVars>
          <dgm:bulletEnabled val="1"/>
        </dgm:presLayoutVars>
      </dgm:prSet>
      <dgm:spPr/>
      <dgm:t>
        <a:bodyPr/>
        <a:lstStyle/>
        <a:p>
          <a:endParaRPr lang="en-AU"/>
        </a:p>
      </dgm:t>
    </dgm:pt>
  </dgm:ptLst>
  <dgm:cxnLst>
    <dgm:cxn modelId="{C639EB17-A569-4402-8454-FB57DA1F11EF}" type="presOf" srcId="{65D24739-697C-45FD-BC97-E2F8CE420DB5}" destId="{1E66D208-57A3-430E-B2F8-FD2D13204DCB}" srcOrd="0" destOrd="0" presId="urn:microsoft.com/office/officeart/2005/8/layout/default"/>
    <dgm:cxn modelId="{399B9AB5-8CBB-40E7-A6FA-072BFBFB540E}" type="presOf" srcId="{A7B8E155-9B0A-47BC-A823-D5575BDEE3E1}" destId="{18EC8FB6-E06D-490F-A381-DB452CFD283E}" srcOrd="0" destOrd="0" presId="urn:microsoft.com/office/officeart/2005/8/layout/default"/>
    <dgm:cxn modelId="{B99B7F7B-C682-4C01-9143-DF0CEF478AD9}" srcId="{A7B8E155-9B0A-47BC-A823-D5575BDEE3E1}" destId="{65D24739-697C-45FD-BC97-E2F8CE420DB5}" srcOrd="0" destOrd="0" parTransId="{CA46ECAA-25AB-459E-914B-F78C80CABB4E}" sibTransId="{4ECFD3D2-82D3-403F-B8A1-7E899EF10CE9}"/>
    <dgm:cxn modelId="{C3E2E16E-62EE-4497-9464-3A3C5A7FFB6C}" type="presParOf" srcId="{18EC8FB6-E06D-490F-A381-DB452CFD283E}" destId="{1E66D208-57A3-430E-B2F8-FD2D13204DCB}"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8E155-9B0A-47BC-A823-D5575BDEE3E1}"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AU"/>
        </a:p>
      </dgm:t>
    </dgm:pt>
    <dgm:pt modelId="{65D24739-697C-45FD-BC97-E2F8CE420DB5}">
      <dgm:prSet phldrT="[Text]" custT="1"/>
      <dgm:spPr/>
      <dgm:t>
        <a:bodyPr/>
        <a:lstStyle/>
        <a:p>
          <a:pPr algn="l"/>
          <a:r>
            <a:rPr lang="en-AU" sz="1600" b="1" dirty="0" smtClean="0"/>
            <a:t>Focused works</a:t>
          </a:r>
        </a:p>
        <a:p>
          <a:pPr algn="l"/>
          <a:r>
            <a:rPr lang="en-AU" sz="1600" b="0" dirty="0" smtClean="0"/>
            <a:t>Addressing an issue or aspect of an issue in depth</a:t>
          </a:r>
        </a:p>
      </dgm:t>
    </dgm:pt>
    <dgm:pt modelId="{CA46ECAA-25AB-459E-914B-F78C80CABB4E}" type="parTrans" cxnId="{B99B7F7B-C682-4C01-9143-DF0CEF478AD9}">
      <dgm:prSet/>
      <dgm:spPr/>
      <dgm:t>
        <a:bodyPr/>
        <a:lstStyle/>
        <a:p>
          <a:endParaRPr lang="en-AU" b="1"/>
        </a:p>
      </dgm:t>
    </dgm:pt>
    <dgm:pt modelId="{4ECFD3D2-82D3-403F-B8A1-7E899EF10CE9}" type="sibTrans" cxnId="{B99B7F7B-C682-4C01-9143-DF0CEF478AD9}">
      <dgm:prSet/>
      <dgm:spPr/>
      <dgm:t>
        <a:bodyPr/>
        <a:lstStyle/>
        <a:p>
          <a:endParaRPr lang="en-AU" b="1"/>
        </a:p>
      </dgm:t>
    </dgm:pt>
    <dgm:pt modelId="{18EC8FB6-E06D-490F-A381-DB452CFD283E}" type="pres">
      <dgm:prSet presAssocID="{A7B8E155-9B0A-47BC-A823-D5575BDEE3E1}" presName="diagram" presStyleCnt="0">
        <dgm:presLayoutVars>
          <dgm:dir/>
          <dgm:resizeHandles val="exact"/>
        </dgm:presLayoutVars>
      </dgm:prSet>
      <dgm:spPr/>
      <dgm:t>
        <a:bodyPr/>
        <a:lstStyle/>
        <a:p>
          <a:endParaRPr lang="en-AU"/>
        </a:p>
      </dgm:t>
    </dgm:pt>
    <dgm:pt modelId="{1E66D208-57A3-430E-B2F8-FD2D13204DCB}" type="pres">
      <dgm:prSet presAssocID="{65D24739-697C-45FD-BC97-E2F8CE420DB5}" presName="node" presStyleLbl="node1" presStyleIdx="0" presStyleCnt="1" custScaleX="160751">
        <dgm:presLayoutVars>
          <dgm:bulletEnabled val="1"/>
        </dgm:presLayoutVars>
      </dgm:prSet>
      <dgm:spPr/>
      <dgm:t>
        <a:bodyPr/>
        <a:lstStyle/>
        <a:p>
          <a:endParaRPr lang="en-AU"/>
        </a:p>
      </dgm:t>
    </dgm:pt>
  </dgm:ptLst>
  <dgm:cxnLst>
    <dgm:cxn modelId="{ED061A52-74C1-432A-8180-F125E2ED477D}" type="presOf" srcId="{A7B8E155-9B0A-47BC-A823-D5575BDEE3E1}" destId="{18EC8FB6-E06D-490F-A381-DB452CFD283E}" srcOrd="0" destOrd="0" presId="urn:microsoft.com/office/officeart/2005/8/layout/default"/>
    <dgm:cxn modelId="{6467BB01-07B5-48E3-AE8F-AAE45B3E672F}" type="presOf" srcId="{65D24739-697C-45FD-BC97-E2F8CE420DB5}" destId="{1E66D208-57A3-430E-B2F8-FD2D13204DCB}" srcOrd="0" destOrd="0" presId="urn:microsoft.com/office/officeart/2005/8/layout/default"/>
    <dgm:cxn modelId="{B99B7F7B-C682-4C01-9143-DF0CEF478AD9}" srcId="{A7B8E155-9B0A-47BC-A823-D5575BDEE3E1}" destId="{65D24739-697C-45FD-BC97-E2F8CE420DB5}" srcOrd="0" destOrd="0" parTransId="{CA46ECAA-25AB-459E-914B-F78C80CABB4E}" sibTransId="{4ECFD3D2-82D3-403F-B8A1-7E899EF10CE9}"/>
    <dgm:cxn modelId="{5622A9F0-CF44-4720-9D95-3FEAE8411934}" type="presParOf" srcId="{18EC8FB6-E06D-490F-A381-DB452CFD283E}" destId="{1E66D208-57A3-430E-B2F8-FD2D13204DCB}" srcOrd="0"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BBFEFC-CB81-40AE-A9D1-9753CC26655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AU"/>
        </a:p>
      </dgm:t>
    </dgm:pt>
    <dgm:pt modelId="{AE9E07E8-2391-42AF-A55D-67289B4F0E26}">
      <dgm:prSet phldrT="[Text]" custT="1"/>
      <dgm:spPr/>
      <dgm:t>
        <a:bodyPr/>
        <a:lstStyle/>
        <a:p>
          <a:r>
            <a:rPr lang="en-AU" sz="2400" dirty="0" smtClean="0"/>
            <a:t>Course information</a:t>
          </a:r>
          <a:endParaRPr lang="en-AU" sz="2400" dirty="0"/>
        </a:p>
      </dgm:t>
    </dgm:pt>
    <dgm:pt modelId="{42C48B0F-3B81-4327-B5C9-D434CD0070C7}" type="parTrans" cxnId="{38BAB33D-1985-4766-9622-752B7FCBC637}">
      <dgm:prSet/>
      <dgm:spPr/>
      <dgm:t>
        <a:bodyPr/>
        <a:lstStyle/>
        <a:p>
          <a:endParaRPr lang="en-AU" sz="1400"/>
        </a:p>
      </dgm:t>
    </dgm:pt>
    <dgm:pt modelId="{7207885E-9E36-46F9-A5A4-196E9D58C964}" type="sibTrans" cxnId="{38BAB33D-1985-4766-9622-752B7FCBC637}">
      <dgm:prSet/>
      <dgm:spPr/>
      <dgm:t>
        <a:bodyPr/>
        <a:lstStyle/>
        <a:p>
          <a:endParaRPr lang="en-AU" sz="1400"/>
        </a:p>
      </dgm:t>
    </dgm:pt>
    <dgm:pt modelId="{0C18B296-2DD2-48C1-BE68-50CF803CE4F0}" type="pres">
      <dgm:prSet presAssocID="{99BBFEFC-CB81-40AE-A9D1-9753CC26655C}" presName="linear" presStyleCnt="0">
        <dgm:presLayoutVars>
          <dgm:dir/>
          <dgm:animLvl val="lvl"/>
          <dgm:resizeHandles val="exact"/>
        </dgm:presLayoutVars>
      </dgm:prSet>
      <dgm:spPr/>
      <dgm:t>
        <a:bodyPr/>
        <a:lstStyle/>
        <a:p>
          <a:endParaRPr lang="en-AU"/>
        </a:p>
      </dgm:t>
    </dgm:pt>
    <dgm:pt modelId="{283D0742-C732-44E9-8F89-FDE97F7F745B}" type="pres">
      <dgm:prSet presAssocID="{AE9E07E8-2391-42AF-A55D-67289B4F0E26}" presName="parentLin" presStyleCnt="0"/>
      <dgm:spPr/>
    </dgm:pt>
    <dgm:pt modelId="{AB063E22-26FB-4D89-8ADD-AA84C04E063C}" type="pres">
      <dgm:prSet presAssocID="{AE9E07E8-2391-42AF-A55D-67289B4F0E26}" presName="parentLeftMargin" presStyleLbl="node1" presStyleIdx="0" presStyleCnt="1"/>
      <dgm:spPr/>
      <dgm:t>
        <a:bodyPr/>
        <a:lstStyle/>
        <a:p>
          <a:endParaRPr lang="en-AU"/>
        </a:p>
      </dgm:t>
    </dgm:pt>
    <dgm:pt modelId="{99F94D06-C4C5-440E-8207-E13AB58FA485}" type="pres">
      <dgm:prSet presAssocID="{AE9E07E8-2391-42AF-A55D-67289B4F0E26}" presName="parentText" presStyleLbl="node1" presStyleIdx="0" presStyleCnt="1">
        <dgm:presLayoutVars>
          <dgm:chMax val="0"/>
          <dgm:bulletEnabled val="1"/>
        </dgm:presLayoutVars>
      </dgm:prSet>
      <dgm:spPr/>
      <dgm:t>
        <a:bodyPr/>
        <a:lstStyle/>
        <a:p>
          <a:endParaRPr lang="en-AU"/>
        </a:p>
      </dgm:t>
    </dgm:pt>
    <dgm:pt modelId="{B46C78DF-6EB8-4B59-9BFD-06694765F98B}" type="pres">
      <dgm:prSet presAssocID="{AE9E07E8-2391-42AF-A55D-67289B4F0E26}" presName="negativeSpace" presStyleCnt="0"/>
      <dgm:spPr/>
    </dgm:pt>
    <dgm:pt modelId="{443CFDE0-32D0-4C50-88C9-59383813BFAA}" type="pres">
      <dgm:prSet presAssocID="{AE9E07E8-2391-42AF-A55D-67289B4F0E26}" presName="childText" presStyleLbl="conFgAcc1" presStyleIdx="0" presStyleCnt="1">
        <dgm:presLayoutVars>
          <dgm:bulletEnabled val="1"/>
        </dgm:presLayoutVars>
      </dgm:prSet>
      <dgm:spPr/>
    </dgm:pt>
  </dgm:ptLst>
  <dgm:cxnLst>
    <dgm:cxn modelId="{38BAB33D-1985-4766-9622-752B7FCBC637}" srcId="{99BBFEFC-CB81-40AE-A9D1-9753CC26655C}" destId="{AE9E07E8-2391-42AF-A55D-67289B4F0E26}" srcOrd="0" destOrd="0" parTransId="{42C48B0F-3B81-4327-B5C9-D434CD0070C7}" sibTransId="{7207885E-9E36-46F9-A5A4-196E9D58C964}"/>
    <dgm:cxn modelId="{3E358206-58B7-43B9-8B1F-E70DDD22E676}" type="presOf" srcId="{99BBFEFC-CB81-40AE-A9D1-9753CC26655C}" destId="{0C18B296-2DD2-48C1-BE68-50CF803CE4F0}" srcOrd="0" destOrd="0" presId="urn:microsoft.com/office/officeart/2005/8/layout/list1"/>
    <dgm:cxn modelId="{25AACC8A-FE1C-4DCE-BB75-98822C2E8523}" type="presOf" srcId="{AE9E07E8-2391-42AF-A55D-67289B4F0E26}" destId="{99F94D06-C4C5-440E-8207-E13AB58FA485}" srcOrd="1" destOrd="0" presId="urn:microsoft.com/office/officeart/2005/8/layout/list1"/>
    <dgm:cxn modelId="{E219BDB6-FBF0-40EB-92A2-1D6A441149EC}" type="presOf" srcId="{AE9E07E8-2391-42AF-A55D-67289B4F0E26}" destId="{AB063E22-26FB-4D89-8ADD-AA84C04E063C}" srcOrd="0" destOrd="0" presId="urn:microsoft.com/office/officeart/2005/8/layout/list1"/>
    <dgm:cxn modelId="{B76DBF8B-006C-4A58-B71E-587284902A00}" type="presParOf" srcId="{0C18B296-2DD2-48C1-BE68-50CF803CE4F0}" destId="{283D0742-C732-44E9-8F89-FDE97F7F745B}" srcOrd="0" destOrd="0" presId="urn:microsoft.com/office/officeart/2005/8/layout/list1"/>
    <dgm:cxn modelId="{4A3D67B2-2622-4EA6-8B3F-488D6B4430F6}" type="presParOf" srcId="{283D0742-C732-44E9-8F89-FDE97F7F745B}" destId="{AB063E22-26FB-4D89-8ADD-AA84C04E063C}" srcOrd="0" destOrd="0" presId="urn:microsoft.com/office/officeart/2005/8/layout/list1"/>
    <dgm:cxn modelId="{2E930270-7D97-4BAF-A528-21FE022B590D}" type="presParOf" srcId="{283D0742-C732-44E9-8F89-FDE97F7F745B}" destId="{99F94D06-C4C5-440E-8207-E13AB58FA485}" srcOrd="1" destOrd="0" presId="urn:microsoft.com/office/officeart/2005/8/layout/list1"/>
    <dgm:cxn modelId="{C4AA3FE3-04D8-4A44-80E5-A36FCF0158F1}" type="presParOf" srcId="{0C18B296-2DD2-48C1-BE68-50CF803CE4F0}" destId="{B46C78DF-6EB8-4B59-9BFD-06694765F98B}" srcOrd="1" destOrd="0" presId="urn:microsoft.com/office/officeart/2005/8/layout/list1"/>
    <dgm:cxn modelId="{49B24808-0B52-4001-A148-99D5C0D7B2E4}" type="presParOf" srcId="{0C18B296-2DD2-48C1-BE68-50CF803CE4F0}" destId="{443CFDE0-32D0-4C50-88C9-59383813BFA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BBFEFC-CB81-40AE-A9D1-9753CC26655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AU"/>
        </a:p>
      </dgm:t>
    </dgm:pt>
    <dgm:pt modelId="{AE9E07E8-2391-42AF-A55D-67289B4F0E26}">
      <dgm:prSet phldrT="[Text]" custT="1"/>
      <dgm:spPr/>
      <dgm:t>
        <a:bodyPr/>
        <a:lstStyle/>
        <a:p>
          <a:r>
            <a:rPr lang="en-AU" sz="2400" dirty="0" smtClean="0"/>
            <a:t>Course information</a:t>
          </a:r>
          <a:endParaRPr lang="en-AU" sz="2400" dirty="0"/>
        </a:p>
      </dgm:t>
    </dgm:pt>
    <dgm:pt modelId="{42C48B0F-3B81-4327-B5C9-D434CD0070C7}" type="parTrans" cxnId="{38BAB33D-1985-4766-9622-752B7FCBC637}">
      <dgm:prSet/>
      <dgm:spPr/>
      <dgm:t>
        <a:bodyPr/>
        <a:lstStyle/>
        <a:p>
          <a:endParaRPr lang="en-AU" sz="1400"/>
        </a:p>
      </dgm:t>
    </dgm:pt>
    <dgm:pt modelId="{7207885E-9E36-46F9-A5A4-196E9D58C964}" type="sibTrans" cxnId="{38BAB33D-1985-4766-9622-752B7FCBC637}">
      <dgm:prSet/>
      <dgm:spPr/>
      <dgm:t>
        <a:bodyPr/>
        <a:lstStyle/>
        <a:p>
          <a:endParaRPr lang="en-AU" sz="1400"/>
        </a:p>
      </dgm:t>
    </dgm:pt>
    <dgm:pt modelId="{3547A047-8257-4F33-BE83-663884F418EA}">
      <dgm:prSet phldrT="[Text]" custT="1"/>
      <dgm:spPr/>
      <dgm:t>
        <a:bodyPr/>
        <a:lstStyle/>
        <a:p>
          <a:r>
            <a:rPr lang="en-AU" sz="2400" dirty="0" smtClean="0"/>
            <a:t>Library Subject Guide</a:t>
          </a:r>
          <a:endParaRPr lang="en-AU" sz="2400" dirty="0"/>
        </a:p>
      </dgm:t>
    </dgm:pt>
    <dgm:pt modelId="{404FC61E-3A92-49E4-832E-A105A5E109FC}" type="parTrans" cxnId="{380FF7FA-BF97-42B5-B173-2DC457C11417}">
      <dgm:prSet/>
      <dgm:spPr/>
      <dgm:t>
        <a:bodyPr/>
        <a:lstStyle/>
        <a:p>
          <a:endParaRPr lang="en-AU" sz="1400"/>
        </a:p>
      </dgm:t>
    </dgm:pt>
    <dgm:pt modelId="{03C502D7-54E9-46F6-84BF-ADB41F53BA1A}" type="sibTrans" cxnId="{380FF7FA-BF97-42B5-B173-2DC457C11417}">
      <dgm:prSet/>
      <dgm:spPr/>
      <dgm:t>
        <a:bodyPr/>
        <a:lstStyle/>
        <a:p>
          <a:endParaRPr lang="en-AU" sz="1400"/>
        </a:p>
      </dgm:t>
    </dgm:pt>
    <dgm:pt modelId="{0C18B296-2DD2-48C1-BE68-50CF803CE4F0}" type="pres">
      <dgm:prSet presAssocID="{99BBFEFC-CB81-40AE-A9D1-9753CC26655C}" presName="linear" presStyleCnt="0">
        <dgm:presLayoutVars>
          <dgm:dir/>
          <dgm:animLvl val="lvl"/>
          <dgm:resizeHandles val="exact"/>
        </dgm:presLayoutVars>
      </dgm:prSet>
      <dgm:spPr/>
      <dgm:t>
        <a:bodyPr/>
        <a:lstStyle/>
        <a:p>
          <a:endParaRPr lang="en-AU"/>
        </a:p>
      </dgm:t>
    </dgm:pt>
    <dgm:pt modelId="{283D0742-C732-44E9-8F89-FDE97F7F745B}" type="pres">
      <dgm:prSet presAssocID="{AE9E07E8-2391-42AF-A55D-67289B4F0E26}" presName="parentLin" presStyleCnt="0"/>
      <dgm:spPr/>
    </dgm:pt>
    <dgm:pt modelId="{AB063E22-26FB-4D89-8ADD-AA84C04E063C}" type="pres">
      <dgm:prSet presAssocID="{AE9E07E8-2391-42AF-A55D-67289B4F0E26}" presName="parentLeftMargin" presStyleLbl="node1" presStyleIdx="0" presStyleCnt="2"/>
      <dgm:spPr/>
      <dgm:t>
        <a:bodyPr/>
        <a:lstStyle/>
        <a:p>
          <a:endParaRPr lang="en-AU"/>
        </a:p>
      </dgm:t>
    </dgm:pt>
    <dgm:pt modelId="{99F94D06-C4C5-440E-8207-E13AB58FA485}" type="pres">
      <dgm:prSet presAssocID="{AE9E07E8-2391-42AF-A55D-67289B4F0E26}" presName="parentText" presStyleLbl="node1" presStyleIdx="0" presStyleCnt="2">
        <dgm:presLayoutVars>
          <dgm:chMax val="0"/>
          <dgm:bulletEnabled val="1"/>
        </dgm:presLayoutVars>
      </dgm:prSet>
      <dgm:spPr/>
      <dgm:t>
        <a:bodyPr/>
        <a:lstStyle/>
        <a:p>
          <a:endParaRPr lang="en-AU"/>
        </a:p>
      </dgm:t>
    </dgm:pt>
    <dgm:pt modelId="{B46C78DF-6EB8-4B59-9BFD-06694765F98B}" type="pres">
      <dgm:prSet presAssocID="{AE9E07E8-2391-42AF-A55D-67289B4F0E26}" presName="negativeSpace" presStyleCnt="0"/>
      <dgm:spPr/>
    </dgm:pt>
    <dgm:pt modelId="{443CFDE0-32D0-4C50-88C9-59383813BFAA}" type="pres">
      <dgm:prSet presAssocID="{AE9E07E8-2391-42AF-A55D-67289B4F0E26}" presName="childText" presStyleLbl="conFgAcc1" presStyleIdx="0" presStyleCnt="2">
        <dgm:presLayoutVars>
          <dgm:bulletEnabled val="1"/>
        </dgm:presLayoutVars>
      </dgm:prSet>
      <dgm:spPr/>
    </dgm:pt>
    <dgm:pt modelId="{23536D68-4502-4606-96BA-2EDE36041829}" type="pres">
      <dgm:prSet presAssocID="{7207885E-9E36-46F9-A5A4-196E9D58C964}" presName="spaceBetweenRectangles" presStyleCnt="0"/>
      <dgm:spPr/>
    </dgm:pt>
    <dgm:pt modelId="{626FA03F-B4BD-4516-BEA2-300DDC083DFE}" type="pres">
      <dgm:prSet presAssocID="{3547A047-8257-4F33-BE83-663884F418EA}" presName="parentLin" presStyleCnt="0"/>
      <dgm:spPr/>
    </dgm:pt>
    <dgm:pt modelId="{A4E3B0A7-CF94-4427-9CA4-2858CF9676B3}" type="pres">
      <dgm:prSet presAssocID="{3547A047-8257-4F33-BE83-663884F418EA}" presName="parentLeftMargin" presStyleLbl="node1" presStyleIdx="0" presStyleCnt="2"/>
      <dgm:spPr/>
      <dgm:t>
        <a:bodyPr/>
        <a:lstStyle/>
        <a:p>
          <a:endParaRPr lang="en-AU"/>
        </a:p>
      </dgm:t>
    </dgm:pt>
    <dgm:pt modelId="{7AF878CE-54D1-4F8D-9D29-4F109FB6E7DB}" type="pres">
      <dgm:prSet presAssocID="{3547A047-8257-4F33-BE83-663884F418EA}" presName="parentText" presStyleLbl="node1" presStyleIdx="1" presStyleCnt="2">
        <dgm:presLayoutVars>
          <dgm:chMax val="0"/>
          <dgm:bulletEnabled val="1"/>
        </dgm:presLayoutVars>
      </dgm:prSet>
      <dgm:spPr/>
      <dgm:t>
        <a:bodyPr/>
        <a:lstStyle/>
        <a:p>
          <a:endParaRPr lang="en-AU"/>
        </a:p>
      </dgm:t>
    </dgm:pt>
    <dgm:pt modelId="{64E43041-F0FE-4966-AEB4-C2506609CC69}" type="pres">
      <dgm:prSet presAssocID="{3547A047-8257-4F33-BE83-663884F418EA}" presName="negativeSpace" presStyleCnt="0"/>
      <dgm:spPr/>
    </dgm:pt>
    <dgm:pt modelId="{D06E5248-1C42-41B1-9171-1B1CAC78E725}" type="pres">
      <dgm:prSet presAssocID="{3547A047-8257-4F33-BE83-663884F418EA}" presName="childText" presStyleLbl="conFgAcc1" presStyleIdx="1" presStyleCnt="2">
        <dgm:presLayoutVars>
          <dgm:bulletEnabled val="1"/>
        </dgm:presLayoutVars>
      </dgm:prSet>
      <dgm:spPr/>
    </dgm:pt>
  </dgm:ptLst>
  <dgm:cxnLst>
    <dgm:cxn modelId="{380FF7FA-BF97-42B5-B173-2DC457C11417}" srcId="{99BBFEFC-CB81-40AE-A9D1-9753CC26655C}" destId="{3547A047-8257-4F33-BE83-663884F418EA}" srcOrd="1" destOrd="0" parTransId="{404FC61E-3A92-49E4-832E-A105A5E109FC}" sibTransId="{03C502D7-54E9-46F6-84BF-ADB41F53BA1A}"/>
    <dgm:cxn modelId="{36EFD6B8-69D4-4F9A-AF11-6EBCFE204C85}" type="presOf" srcId="{99BBFEFC-CB81-40AE-A9D1-9753CC26655C}" destId="{0C18B296-2DD2-48C1-BE68-50CF803CE4F0}" srcOrd="0" destOrd="0" presId="urn:microsoft.com/office/officeart/2005/8/layout/list1"/>
    <dgm:cxn modelId="{F0549691-2815-4281-9F94-6AD011661DA8}" type="presOf" srcId="{3547A047-8257-4F33-BE83-663884F418EA}" destId="{A4E3B0A7-CF94-4427-9CA4-2858CF9676B3}" srcOrd="0" destOrd="0" presId="urn:microsoft.com/office/officeart/2005/8/layout/list1"/>
    <dgm:cxn modelId="{0A19D0FA-54D6-4251-8410-891633ECCF8D}" type="presOf" srcId="{AE9E07E8-2391-42AF-A55D-67289B4F0E26}" destId="{99F94D06-C4C5-440E-8207-E13AB58FA485}" srcOrd="1" destOrd="0" presId="urn:microsoft.com/office/officeart/2005/8/layout/list1"/>
    <dgm:cxn modelId="{6F600141-A94B-4F35-AB9C-F7CF8309BCDA}" type="presOf" srcId="{3547A047-8257-4F33-BE83-663884F418EA}" destId="{7AF878CE-54D1-4F8D-9D29-4F109FB6E7DB}" srcOrd="1" destOrd="0" presId="urn:microsoft.com/office/officeart/2005/8/layout/list1"/>
    <dgm:cxn modelId="{F7FBB277-8DFF-4169-9E95-2519467C028F}" type="presOf" srcId="{AE9E07E8-2391-42AF-A55D-67289B4F0E26}" destId="{AB063E22-26FB-4D89-8ADD-AA84C04E063C}" srcOrd="0" destOrd="0" presId="urn:microsoft.com/office/officeart/2005/8/layout/list1"/>
    <dgm:cxn modelId="{38BAB33D-1985-4766-9622-752B7FCBC637}" srcId="{99BBFEFC-CB81-40AE-A9D1-9753CC26655C}" destId="{AE9E07E8-2391-42AF-A55D-67289B4F0E26}" srcOrd="0" destOrd="0" parTransId="{42C48B0F-3B81-4327-B5C9-D434CD0070C7}" sibTransId="{7207885E-9E36-46F9-A5A4-196E9D58C964}"/>
    <dgm:cxn modelId="{2ABE5CAF-6DE5-4C4E-8A55-CF985C2C36F2}" type="presParOf" srcId="{0C18B296-2DD2-48C1-BE68-50CF803CE4F0}" destId="{283D0742-C732-44E9-8F89-FDE97F7F745B}" srcOrd="0" destOrd="0" presId="urn:microsoft.com/office/officeart/2005/8/layout/list1"/>
    <dgm:cxn modelId="{E23EEF2C-3F6B-4982-8E3E-29C5EF573AC4}" type="presParOf" srcId="{283D0742-C732-44E9-8F89-FDE97F7F745B}" destId="{AB063E22-26FB-4D89-8ADD-AA84C04E063C}" srcOrd="0" destOrd="0" presId="urn:microsoft.com/office/officeart/2005/8/layout/list1"/>
    <dgm:cxn modelId="{D230958B-F44B-4A96-AA37-1F617A781915}" type="presParOf" srcId="{283D0742-C732-44E9-8F89-FDE97F7F745B}" destId="{99F94D06-C4C5-440E-8207-E13AB58FA485}" srcOrd="1" destOrd="0" presId="urn:microsoft.com/office/officeart/2005/8/layout/list1"/>
    <dgm:cxn modelId="{BA570F42-6350-4AC7-A86F-DFEEB93B5EE9}" type="presParOf" srcId="{0C18B296-2DD2-48C1-BE68-50CF803CE4F0}" destId="{B46C78DF-6EB8-4B59-9BFD-06694765F98B}" srcOrd="1" destOrd="0" presId="urn:microsoft.com/office/officeart/2005/8/layout/list1"/>
    <dgm:cxn modelId="{D4C83CC1-0939-4D62-AC04-C035A23F096C}" type="presParOf" srcId="{0C18B296-2DD2-48C1-BE68-50CF803CE4F0}" destId="{443CFDE0-32D0-4C50-88C9-59383813BFAA}" srcOrd="2" destOrd="0" presId="urn:microsoft.com/office/officeart/2005/8/layout/list1"/>
    <dgm:cxn modelId="{940A8197-A9ED-4072-B524-BA9B541A8C03}" type="presParOf" srcId="{0C18B296-2DD2-48C1-BE68-50CF803CE4F0}" destId="{23536D68-4502-4606-96BA-2EDE36041829}" srcOrd="3" destOrd="0" presId="urn:microsoft.com/office/officeart/2005/8/layout/list1"/>
    <dgm:cxn modelId="{0C31AEE7-9E24-4B28-B691-E0145820D5B3}" type="presParOf" srcId="{0C18B296-2DD2-48C1-BE68-50CF803CE4F0}" destId="{626FA03F-B4BD-4516-BEA2-300DDC083DFE}" srcOrd="4" destOrd="0" presId="urn:microsoft.com/office/officeart/2005/8/layout/list1"/>
    <dgm:cxn modelId="{38A53A63-91DF-4FBC-8112-CDE9E912709D}" type="presParOf" srcId="{626FA03F-B4BD-4516-BEA2-300DDC083DFE}" destId="{A4E3B0A7-CF94-4427-9CA4-2858CF9676B3}" srcOrd="0" destOrd="0" presId="urn:microsoft.com/office/officeart/2005/8/layout/list1"/>
    <dgm:cxn modelId="{A8DB215C-AA96-4D5A-B86A-1051A292F1F5}" type="presParOf" srcId="{626FA03F-B4BD-4516-BEA2-300DDC083DFE}" destId="{7AF878CE-54D1-4F8D-9D29-4F109FB6E7DB}" srcOrd="1" destOrd="0" presId="urn:microsoft.com/office/officeart/2005/8/layout/list1"/>
    <dgm:cxn modelId="{1841CBA8-4813-45D5-931F-7CC7E4980334}" type="presParOf" srcId="{0C18B296-2DD2-48C1-BE68-50CF803CE4F0}" destId="{64E43041-F0FE-4966-AEB4-C2506609CC69}" srcOrd="5" destOrd="0" presId="urn:microsoft.com/office/officeart/2005/8/layout/list1"/>
    <dgm:cxn modelId="{7B03F668-4F0D-4714-A03B-14F853DC41F6}" type="presParOf" srcId="{0C18B296-2DD2-48C1-BE68-50CF803CE4F0}" destId="{D06E5248-1C42-41B1-9171-1B1CAC78E72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BBFEFC-CB81-40AE-A9D1-9753CC26655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AU"/>
        </a:p>
      </dgm:t>
    </dgm:pt>
    <dgm:pt modelId="{AE9E07E8-2391-42AF-A55D-67289B4F0E26}">
      <dgm:prSet phldrT="[Text]" custT="1"/>
      <dgm:spPr/>
      <dgm:t>
        <a:bodyPr/>
        <a:lstStyle/>
        <a:p>
          <a:r>
            <a:rPr lang="en-AU" sz="2400" dirty="0" smtClean="0"/>
            <a:t>Course information</a:t>
          </a:r>
          <a:endParaRPr lang="en-AU" sz="2400" dirty="0"/>
        </a:p>
      </dgm:t>
    </dgm:pt>
    <dgm:pt modelId="{42C48B0F-3B81-4327-B5C9-D434CD0070C7}" type="parTrans" cxnId="{38BAB33D-1985-4766-9622-752B7FCBC637}">
      <dgm:prSet/>
      <dgm:spPr/>
      <dgm:t>
        <a:bodyPr/>
        <a:lstStyle/>
        <a:p>
          <a:endParaRPr lang="en-AU" sz="1400"/>
        </a:p>
      </dgm:t>
    </dgm:pt>
    <dgm:pt modelId="{7207885E-9E36-46F9-A5A4-196E9D58C964}" type="sibTrans" cxnId="{38BAB33D-1985-4766-9622-752B7FCBC637}">
      <dgm:prSet/>
      <dgm:spPr/>
      <dgm:t>
        <a:bodyPr/>
        <a:lstStyle/>
        <a:p>
          <a:endParaRPr lang="en-AU" sz="1400"/>
        </a:p>
      </dgm:t>
    </dgm:pt>
    <dgm:pt modelId="{3547A047-8257-4F33-BE83-663884F418EA}">
      <dgm:prSet phldrT="[Text]" custT="1"/>
      <dgm:spPr/>
      <dgm:t>
        <a:bodyPr/>
        <a:lstStyle/>
        <a:p>
          <a:r>
            <a:rPr lang="en-AU" sz="2400" dirty="0" smtClean="0"/>
            <a:t>Library Subject Guide</a:t>
          </a:r>
          <a:endParaRPr lang="en-AU" sz="2400" dirty="0"/>
        </a:p>
      </dgm:t>
    </dgm:pt>
    <dgm:pt modelId="{404FC61E-3A92-49E4-832E-A105A5E109FC}" type="parTrans" cxnId="{380FF7FA-BF97-42B5-B173-2DC457C11417}">
      <dgm:prSet/>
      <dgm:spPr/>
      <dgm:t>
        <a:bodyPr/>
        <a:lstStyle/>
        <a:p>
          <a:endParaRPr lang="en-AU" sz="1400"/>
        </a:p>
      </dgm:t>
    </dgm:pt>
    <dgm:pt modelId="{03C502D7-54E9-46F6-84BF-ADB41F53BA1A}" type="sibTrans" cxnId="{380FF7FA-BF97-42B5-B173-2DC457C11417}">
      <dgm:prSet/>
      <dgm:spPr/>
      <dgm:t>
        <a:bodyPr/>
        <a:lstStyle/>
        <a:p>
          <a:endParaRPr lang="en-AU" sz="1400"/>
        </a:p>
      </dgm:t>
    </dgm:pt>
    <dgm:pt modelId="{A775EC05-9628-4328-B1A7-0B89057ABD90}">
      <dgm:prSet phldrT="[Text]" custT="1"/>
      <dgm:spPr/>
      <dgm:t>
        <a:bodyPr/>
        <a:lstStyle/>
        <a:p>
          <a:r>
            <a:rPr lang="en-AU" sz="2400" dirty="0" smtClean="0"/>
            <a:t>Library Catalogue search</a:t>
          </a:r>
          <a:endParaRPr lang="en-AU" sz="2400" dirty="0"/>
        </a:p>
      </dgm:t>
    </dgm:pt>
    <dgm:pt modelId="{CA755207-DC78-421C-9514-C63D7758FD78}" type="parTrans" cxnId="{7309D07D-3EEA-4152-A2BA-FE9A1560CDDF}">
      <dgm:prSet/>
      <dgm:spPr/>
      <dgm:t>
        <a:bodyPr/>
        <a:lstStyle/>
        <a:p>
          <a:endParaRPr lang="en-AU" sz="1400"/>
        </a:p>
      </dgm:t>
    </dgm:pt>
    <dgm:pt modelId="{821462D0-D454-4F8D-A39D-7A8D58F01B03}" type="sibTrans" cxnId="{7309D07D-3EEA-4152-A2BA-FE9A1560CDDF}">
      <dgm:prSet/>
      <dgm:spPr/>
      <dgm:t>
        <a:bodyPr/>
        <a:lstStyle/>
        <a:p>
          <a:endParaRPr lang="en-AU" sz="1400"/>
        </a:p>
      </dgm:t>
    </dgm:pt>
    <dgm:pt modelId="{0C18B296-2DD2-48C1-BE68-50CF803CE4F0}" type="pres">
      <dgm:prSet presAssocID="{99BBFEFC-CB81-40AE-A9D1-9753CC26655C}" presName="linear" presStyleCnt="0">
        <dgm:presLayoutVars>
          <dgm:dir/>
          <dgm:animLvl val="lvl"/>
          <dgm:resizeHandles val="exact"/>
        </dgm:presLayoutVars>
      </dgm:prSet>
      <dgm:spPr/>
      <dgm:t>
        <a:bodyPr/>
        <a:lstStyle/>
        <a:p>
          <a:endParaRPr lang="en-AU"/>
        </a:p>
      </dgm:t>
    </dgm:pt>
    <dgm:pt modelId="{283D0742-C732-44E9-8F89-FDE97F7F745B}" type="pres">
      <dgm:prSet presAssocID="{AE9E07E8-2391-42AF-A55D-67289B4F0E26}" presName="parentLin" presStyleCnt="0"/>
      <dgm:spPr/>
    </dgm:pt>
    <dgm:pt modelId="{AB063E22-26FB-4D89-8ADD-AA84C04E063C}" type="pres">
      <dgm:prSet presAssocID="{AE9E07E8-2391-42AF-A55D-67289B4F0E26}" presName="parentLeftMargin" presStyleLbl="node1" presStyleIdx="0" presStyleCnt="3"/>
      <dgm:spPr/>
      <dgm:t>
        <a:bodyPr/>
        <a:lstStyle/>
        <a:p>
          <a:endParaRPr lang="en-AU"/>
        </a:p>
      </dgm:t>
    </dgm:pt>
    <dgm:pt modelId="{99F94D06-C4C5-440E-8207-E13AB58FA485}" type="pres">
      <dgm:prSet presAssocID="{AE9E07E8-2391-42AF-A55D-67289B4F0E26}" presName="parentText" presStyleLbl="node1" presStyleIdx="0" presStyleCnt="3">
        <dgm:presLayoutVars>
          <dgm:chMax val="0"/>
          <dgm:bulletEnabled val="1"/>
        </dgm:presLayoutVars>
      </dgm:prSet>
      <dgm:spPr/>
      <dgm:t>
        <a:bodyPr/>
        <a:lstStyle/>
        <a:p>
          <a:endParaRPr lang="en-AU"/>
        </a:p>
      </dgm:t>
    </dgm:pt>
    <dgm:pt modelId="{B46C78DF-6EB8-4B59-9BFD-06694765F98B}" type="pres">
      <dgm:prSet presAssocID="{AE9E07E8-2391-42AF-A55D-67289B4F0E26}" presName="negativeSpace" presStyleCnt="0"/>
      <dgm:spPr/>
    </dgm:pt>
    <dgm:pt modelId="{443CFDE0-32D0-4C50-88C9-59383813BFAA}" type="pres">
      <dgm:prSet presAssocID="{AE9E07E8-2391-42AF-A55D-67289B4F0E26}" presName="childText" presStyleLbl="conFgAcc1" presStyleIdx="0" presStyleCnt="3">
        <dgm:presLayoutVars>
          <dgm:bulletEnabled val="1"/>
        </dgm:presLayoutVars>
      </dgm:prSet>
      <dgm:spPr/>
    </dgm:pt>
    <dgm:pt modelId="{23536D68-4502-4606-96BA-2EDE36041829}" type="pres">
      <dgm:prSet presAssocID="{7207885E-9E36-46F9-A5A4-196E9D58C964}" presName="spaceBetweenRectangles" presStyleCnt="0"/>
      <dgm:spPr/>
    </dgm:pt>
    <dgm:pt modelId="{626FA03F-B4BD-4516-BEA2-300DDC083DFE}" type="pres">
      <dgm:prSet presAssocID="{3547A047-8257-4F33-BE83-663884F418EA}" presName="parentLin" presStyleCnt="0"/>
      <dgm:spPr/>
    </dgm:pt>
    <dgm:pt modelId="{A4E3B0A7-CF94-4427-9CA4-2858CF9676B3}" type="pres">
      <dgm:prSet presAssocID="{3547A047-8257-4F33-BE83-663884F418EA}" presName="parentLeftMargin" presStyleLbl="node1" presStyleIdx="0" presStyleCnt="3"/>
      <dgm:spPr/>
      <dgm:t>
        <a:bodyPr/>
        <a:lstStyle/>
        <a:p>
          <a:endParaRPr lang="en-AU"/>
        </a:p>
      </dgm:t>
    </dgm:pt>
    <dgm:pt modelId="{7AF878CE-54D1-4F8D-9D29-4F109FB6E7DB}" type="pres">
      <dgm:prSet presAssocID="{3547A047-8257-4F33-BE83-663884F418EA}" presName="parentText" presStyleLbl="node1" presStyleIdx="1" presStyleCnt="3">
        <dgm:presLayoutVars>
          <dgm:chMax val="0"/>
          <dgm:bulletEnabled val="1"/>
        </dgm:presLayoutVars>
      </dgm:prSet>
      <dgm:spPr/>
      <dgm:t>
        <a:bodyPr/>
        <a:lstStyle/>
        <a:p>
          <a:endParaRPr lang="en-AU"/>
        </a:p>
      </dgm:t>
    </dgm:pt>
    <dgm:pt modelId="{64E43041-F0FE-4966-AEB4-C2506609CC69}" type="pres">
      <dgm:prSet presAssocID="{3547A047-8257-4F33-BE83-663884F418EA}" presName="negativeSpace" presStyleCnt="0"/>
      <dgm:spPr/>
    </dgm:pt>
    <dgm:pt modelId="{D06E5248-1C42-41B1-9171-1B1CAC78E725}" type="pres">
      <dgm:prSet presAssocID="{3547A047-8257-4F33-BE83-663884F418EA}" presName="childText" presStyleLbl="conFgAcc1" presStyleIdx="1" presStyleCnt="3">
        <dgm:presLayoutVars>
          <dgm:bulletEnabled val="1"/>
        </dgm:presLayoutVars>
      </dgm:prSet>
      <dgm:spPr/>
    </dgm:pt>
    <dgm:pt modelId="{DE091D7B-CA78-4E0B-B60C-EAD8B04DC1B3}" type="pres">
      <dgm:prSet presAssocID="{03C502D7-54E9-46F6-84BF-ADB41F53BA1A}" presName="spaceBetweenRectangles" presStyleCnt="0"/>
      <dgm:spPr/>
    </dgm:pt>
    <dgm:pt modelId="{74C80B3F-C8C5-4370-9DDD-97818E0FDEFA}" type="pres">
      <dgm:prSet presAssocID="{A775EC05-9628-4328-B1A7-0B89057ABD90}" presName="parentLin" presStyleCnt="0"/>
      <dgm:spPr/>
    </dgm:pt>
    <dgm:pt modelId="{1A696E9B-3069-42AE-BCCA-2367219516D3}" type="pres">
      <dgm:prSet presAssocID="{A775EC05-9628-4328-B1A7-0B89057ABD90}" presName="parentLeftMargin" presStyleLbl="node1" presStyleIdx="1" presStyleCnt="3"/>
      <dgm:spPr/>
      <dgm:t>
        <a:bodyPr/>
        <a:lstStyle/>
        <a:p>
          <a:endParaRPr lang="en-AU"/>
        </a:p>
      </dgm:t>
    </dgm:pt>
    <dgm:pt modelId="{61A29AD8-736F-4C1F-84E6-CF2377B6306C}" type="pres">
      <dgm:prSet presAssocID="{A775EC05-9628-4328-B1A7-0B89057ABD90}" presName="parentText" presStyleLbl="node1" presStyleIdx="2" presStyleCnt="3">
        <dgm:presLayoutVars>
          <dgm:chMax val="0"/>
          <dgm:bulletEnabled val="1"/>
        </dgm:presLayoutVars>
      </dgm:prSet>
      <dgm:spPr/>
      <dgm:t>
        <a:bodyPr/>
        <a:lstStyle/>
        <a:p>
          <a:endParaRPr lang="en-AU"/>
        </a:p>
      </dgm:t>
    </dgm:pt>
    <dgm:pt modelId="{45EC30BA-D1E1-47E6-BD62-C547CF00692D}" type="pres">
      <dgm:prSet presAssocID="{A775EC05-9628-4328-B1A7-0B89057ABD90}" presName="negativeSpace" presStyleCnt="0"/>
      <dgm:spPr/>
    </dgm:pt>
    <dgm:pt modelId="{3124461F-A6B1-453E-A498-9C50E37B542C}" type="pres">
      <dgm:prSet presAssocID="{A775EC05-9628-4328-B1A7-0B89057ABD90}" presName="childText" presStyleLbl="conFgAcc1" presStyleIdx="2" presStyleCnt="3">
        <dgm:presLayoutVars>
          <dgm:bulletEnabled val="1"/>
        </dgm:presLayoutVars>
      </dgm:prSet>
      <dgm:spPr/>
    </dgm:pt>
  </dgm:ptLst>
  <dgm:cxnLst>
    <dgm:cxn modelId="{823A7E48-9D7A-42B1-8E3F-96A4DBBDA315}" type="presOf" srcId="{AE9E07E8-2391-42AF-A55D-67289B4F0E26}" destId="{99F94D06-C4C5-440E-8207-E13AB58FA485}" srcOrd="1" destOrd="0" presId="urn:microsoft.com/office/officeart/2005/8/layout/list1"/>
    <dgm:cxn modelId="{5F5E0967-7D1D-47AB-A5BC-6A2B8AE4239B}" type="presOf" srcId="{99BBFEFC-CB81-40AE-A9D1-9753CC26655C}" destId="{0C18B296-2DD2-48C1-BE68-50CF803CE4F0}" srcOrd="0" destOrd="0" presId="urn:microsoft.com/office/officeart/2005/8/layout/list1"/>
    <dgm:cxn modelId="{544331D3-4C4E-4EC8-9B1B-2E9DE926245E}" type="presOf" srcId="{AE9E07E8-2391-42AF-A55D-67289B4F0E26}" destId="{AB063E22-26FB-4D89-8ADD-AA84C04E063C}" srcOrd="0" destOrd="0" presId="urn:microsoft.com/office/officeart/2005/8/layout/list1"/>
    <dgm:cxn modelId="{380FF7FA-BF97-42B5-B173-2DC457C11417}" srcId="{99BBFEFC-CB81-40AE-A9D1-9753CC26655C}" destId="{3547A047-8257-4F33-BE83-663884F418EA}" srcOrd="1" destOrd="0" parTransId="{404FC61E-3A92-49E4-832E-A105A5E109FC}" sibTransId="{03C502D7-54E9-46F6-84BF-ADB41F53BA1A}"/>
    <dgm:cxn modelId="{3AAE4DCE-F03D-4BC2-ACC6-DCF9664B083B}" type="presOf" srcId="{3547A047-8257-4F33-BE83-663884F418EA}" destId="{7AF878CE-54D1-4F8D-9D29-4F109FB6E7DB}" srcOrd="1" destOrd="0" presId="urn:microsoft.com/office/officeart/2005/8/layout/list1"/>
    <dgm:cxn modelId="{7309D07D-3EEA-4152-A2BA-FE9A1560CDDF}" srcId="{99BBFEFC-CB81-40AE-A9D1-9753CC26655C}" destId="{A775EC05-9628-4328-B1A7-0B89057ABD90}" srcOrd="2" destOrd="0" parTransId="{CA755207-DC78-421C-9514-C63D7758FD78}" sibTransId="{821462D0-D454-4F8D-A39D-7A8D58F01B03}"/>
    <dgm:cxn modelId="{38BAB33D-1985-4766-9622-752B7FCBC637}" srcId="{99BBFEFC-CB81-40AE-A9D1-9753CC26655C}" destId="{AE9E07E8-2391-42AF-A55D-67289B4F0E26}" srcOrd="0" destOrd="0" parTransId="{42C48B0F-3B81-4327-B5C9-D434CD0070C7}" sibTransId="{7207885E-9E36-46F9-A5A4-196E9D58C964}"/>
    <dgm:cxn modelId="{2BC6248B-3E97-4F85-9832-BCC54F394174}" type="presOf" srcId="{A775EC05-9628-4328-B1A7-0B89057ABD90}" destId="{61A29AD8-736F-4C1F-84E6-CF2377B6306C}" srcOrd="1" destOrd="0" presId="urn:microsoft.com/office/officeart/2005/8/layout/list1"/>
    <dgm:cxn modelId="{A3A1F927-1989-457B-B7CE-9EB7B81CEE9A}" type="presOf" srcId="{3547A047-8257-4F33-BE83-663884F418EA}" destId="{A4E3B0A7-CF94-4427-9CA4-2858CF9676B3}" srcOrd="0" destOrd="0" presId="urn:microsoft.com/office/officeart/2005/8/layout/list1"/>
    <dgm:cxn modelId="{CE50DB58-360E-4004-A966-9CD089CEE8C1}" type="presOf" srcId="{A775EC05-9628-4328-B1A7-0B89057ABD90}" destId="{1A696E9B-3069-42AE-BCCA-2367219516D3}" srcOrd="0" destOrd="0" presId="urn:microsoft.com/office/officeart/2005/8/layout/list1"/>
    <dgm:cxn modelId="{6C2DDC82-86EE-4F45-954D-9BEF1E335DA6}" type="presParOf" srcId="{0C18B296-2DD2-48C1-BE68-50CF803CE4F0}" destId="{283D0742-C732-44E9-8F89-FDE97F7F745B}" srcOrd="0" destOrd="0" presId="urn:microsoft.com/office/officeart/2005/8/layout/list1"/>
    <dgm:cxn modelId="{30AF25E5-63E2-43DD-B299-8F2A6C5139B7}" type="presParOf" srcId="{283D0742-C732-44E9-8F89-FDE97F7F745B}" destId="{AB063E22-26FB-4D89-8ADD-AA84C04E063C}" srcOrd="0" destOrd="0" presId="urn:microsoft.com/office/officeart/2005/8/layout/list1"/>
    <dgm:cxn modelId="{F05C341F-4471-4E0C-89F6-3086C0ECCCFD}" type="presParOf" srcId="{283D0742-C732-44E9-8F89-FDE97F7F745B}" destId="{99F94D06-C4C5-440E-8207-E13AB58FA485}" srcOrd="1" destOrd="0" presId="urn:microsoft.com/office/officeart/2005/8/layout/list1"/>
    <dgm:cxn modelId="{5EF719B0-5E4E-452A-B84E-8383C2B398E7}" type="presParOf" srcId="{0C18B296-2DD2-48C1-BE68-50CF803CE4F0}" destId="{B46C78DF-6EB8-4B59-9BFD-06694765F98B}" srcOrd="1" destOrd="0" presId="urn:microsoft.com/office/officeart/2005/8/layout/list1"/>
    <dgm:cxn modelId="{6852A316-3140-49A0-9749-A62AE71F05D5}" type="presParOf" srcId="{0C18B296-2DD2-48C1-BE68-50CF803CE4F0}" destId="{443CFDE0-32D0-4C50-88C9-59383813BFAA}" srcOrd="2" destOrd="0" presId="urn:microsoft.com/office/officeart/2005/8/layout/list1"/>
    <dgm:cxn modelId="{E6FB99B3-0308-455C-837F-CC4E83454790}" type="presParOf" srcId="{0C18B296-2DD2-48C1-BE68-50CF803CE4F0}" destId="{23536D68-4502-4606-96BA-2EDE36041829}" srcOrd="3" destOrd="0" presId="urn:microsoft.com/office/officeart/2005/8/layout/list1"/>
    <dgm:cxn modelId="{6F187723-27B3-4B87-A780-21830268C22C}" type="presParOf" srcId="{0C18B296-2DD2-48C1-BE68-50CF803CE4F0}" destId="{626FA03F-B4BD-4516-BEA2-300DDC083DFE}" srcOrd="4" destOrd="0" presId="urn:microsoft.com/office/officeart/2005/8/layout/list1"/>
    <dgm:cxn modelId="{37F4648B-14F7-4A77-93DB-D8E538C8E618}" type="presParOf" srcId="{626FA03F-B4BD-4516-BEA2-300DDC083DFE}" destId="{A4E3B0A7-CF94-4427-9CA4-2858CF9676B3}" srcOrd="0" destOrd="0" presId="urn:microsoft.com/office/officeart/2005/8/layout/list1"/>
    <dgm:cxn modelId="{41426B39-CB60-4143-9F21-9C13C6A61BD0}" type="presParOf" srcId="{626FA03F-B4BD-4516-BEA2-300DDC083DFE}" destId="{7AF878CE-54D1-4F8D-9D29-4F109FB6E7DB}" srcOrd="1" destOrd="0" presId="urn:microsoft.com/office/officeart/2005/8/layout/list1"/>
    <dgm:cxn modelId="{5EB9D51E-995D-4CD5-B56E-710B31FECD01}" type="presParOf" srcId="{0C18B296-2DD2-48C1-BE68-50CF803CE4F0}" destId="{64E43041-F0FE-4966-AEB4-C2506609CC69}" srcOrd="5" destOrd="0" presId="urn:microsoft.com/office/officeart/2005/8/layout/list1"/>
    <dgm:cxn modelId="{E0C92EE3-E218-4281-B8B8-FF2141A7F0CF}" type="presParOf" srcId="{0C18B296-2DD2-48C1-BE68-50CF803CE4F0}" destId="{D06E5248-1C42-41B1-9171-1B1CAC78E725}" srcOrd="6" destOrd="0" presId="urn:microsoft.com/office/officeart/2005/8/layout/list1"/>
    <dgm:cxn modelId="{3E2CC87B-389F-4CB8-BD1F-D75815D3422F}" type="presParOf" srcId="{0C18B296-2DD2-48C1-BE68-50CF803CE4F0}" destId="{DE091D7B-CA78-4E0B-B60C-EAD8B04DC1B3}" srcOrd="7" destOrd="0" presId="urn:microsoft.com/office/officeart/2005/8/layout/list1"/>
    <dgm:cxn modelId="{78D54926-0F16-4FE8-B01D-EA37147CAC05}" type="presParOf" srcId="{0C18B296-2DD2-48C1-BE68-50CF803CE4F0}" destId="{74C80B3F-C8C5-4370-9DDD-97818E0FDEFA}" srcOrd="8" destOrd="0" presId="urn:microsoft.com/office/officeart/2005/8/layout/list1"/>
    <dgm:cxn modelId="{5C9287D6-E805-44FB-BA9D-0DD38B1CDDCD}" type="presParOf" srcId="{74C80B3F-C8C5-4370-9DDD-97818E0FDEFA}" destId="{1A696E9B-3069-42AE-BCCA-2367219516D3}" srcOrd="0" destOrd="0" presId="urn:microsoft.com/office/officeart/2005/8/layout/list1"/>
    <dgm:cxn modelId="{3B82780F-DAFC-4333-8B2C-3DAFE3D0AC6F}" type="presParOf" srcId="{74C80B3F-C8C5-4370-9DDD-97818E0FDEFA}" destId="{61A29AD8-736F-4C1F-84E6-CF2377B6306C}" srcOrd="1" destOrd="0" presId="urn:microsoft.com/office/officeart/2005/8/layout/list1"/>
    <dgm:cxn modelId="{084553B3-C90A-4FFE-94AC-A3567CB93EB3}" type="presParOf" srcId="{0C18B296-2DD2-48C1-BE68-50CF803CE4F0}" destId="{45EC30BA-D1E1-47E6-BD62-C547CF00692D}" srcOrd="9" destOrd="0" presId="urn:microsoft.com/office/officeart/2005/8/layout/list1"/>
    <dgm:cxn modelId="{80CEACFE-FE98-4FF4-8F35-7A58C04ED9D7}" type="presParOf" srcId="{0C18B296-2DD2-48C1-BE68-50CF803CE4F0}" destId="{3124461F-A6B1-453E-A498-9C50E37B542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54D494-A437-4AD3-9842-2744C5BAFFD5}" type="doc">
      <dgm:prSet loTypeId="urn:microsoft.com/office/officeart/2005/8/layout/default" loCatId="list" qsTypeId="urn:microsoft.com/office/officeart/2005/8/quickstyle/simple3" qsCatId="simple" csTypeId="urn:microsoft.com/office/officeart/2005/8/colors/accent2_1" csCatId="accent2" phldr="1"/>
      <dgm:spPr/>
      <dgm:t>
        <a:bodyPr/>
        <a:lstStyle/>
        <a:p>
          <a:endParaRPr lang="en-AU"/>
        </a:p>
      </dgm:t>
    </dgm:pt>
    <dgm:pt modelId="{D42FD5BA-A79D-44CD-AE29-B043FF141D80}">
      <dgm:prSet phldrT="[Text]" custT="1"/>
      <dgm:spPr/>
      <dgm:t>
        <a:bodyPr/>
        <a:lstStyle/>
        <a:p>
          <a:pPr algn="l"/>
          <a:r>
            <a:rPr lang="en-AU" sz="2000" dirty="0" smtClean="0"/>
            <a:t>political parties </a:t>
          </a:r>
          <a:r>
            <a:rPr lang="en-AU" sz="2000" dirty="0" err="1" smtClean="0"/>
            <a:t>australia</a:t>
          </a:r>
          <a:endParaRPr lang="en-AU" sz="2000" dirty="0"/>
        </a:p>
      </dgm:t>
    </dgm:pt>
    <dgm:pt modelId="{35914E51-F27F-4402-A3FB-872EE3049047}" type="parTrans" cxnId="{1B9DF82C-F042-4A1E-A6A5-5BC5E3D86D40}">
      <dgm:prSet/>
      <dgm:spPr/>
      <dgm:t>
        <a:bodyPr/>
        <a:lstStyle/>
        <a:p>
          <a:endParaRPr lang="en-AU"/>
        </a:p>
      </dgm:t>
    </dgm:pt>
    <dgm:pt modelId="{D3B731B6-2FB2-41B2-BE55-EFEB450DF7F9}" type="sibTrans" cxnId="{1B9DF82C-F042-4A1E-A6A5-5BC5E3D86D40}">
      <dgm:prSet/>
      <dgm:spPr/>
      <dgm:t>
        <a:bodyPr/>
        <a:lstStyle/>
        <a:p>
          <a:endParaRPr lang="en-AU"/>
        </a:p>
      </dgm:t>
    </dgm:pt>
    <dgm:pt modelId="{885B9AD1-7DFC-4145-8E02-87ABE0DF37A7}">
      <dgm:prSet phldrT="[Text]" custT="1"/>
      <dgm:spPr/>
      <dgm:t>
        <a:bodyPr/>
        <a:lstStyle/>
        <a:p>
          <a:pPr algn="l"/>
          <a:r>
            <a:rPr lang="en-AU" sz="2000" dirty="0" smtClean="0"/>
            <a:t>politics </a:t>
          </a:r>
          <a:r>
            <a:rPr lang="en-AU" sz="2000" dirty="0" err="1" smtClean="0"/>
            <a:t>australia</a:t>
          </a:r>
          <a:endParaRPr lang="en-AU" sz="2000" dirty="0"/>
        </a:p>
      </dgm:t>
    </dgm:pt>
    <dgm:pt modelId="{BA8B1540-AE0D-4ABF-8463-7E37F1643DFE}" type="parTrans" cxnId="{870E3A6B-97BE-4815-804A-F751E595C42B}">
      <dgm:prSet/>
      <dgm:spPr/>
      <dgm:t>
        <a:bodyPr/>
        <a:lstStyle/>
        <a:p>
          <a:endParaRPr lang="en-AU"/>
        </a:p>
      </dgm:t>
    </dgm:pt>
    <dgm:pt modelId="{9EA4C489-D9C5-4C85-829D-379AA881CAC3}" type="sibTrans" cxnId="{870E3A6B-97BE-4815-804A-F751E595C42B}">
      <dgm:prSet/>
      <dgm:spPr/>
      <dgm:t>
        <a:bodyPr/>
        <a:lstStyle/>
        <a:p>
          <a:endParaRPr lang="en-AU"/>
        </a:p>
      </dgm:t>
    </dgm:pt>
    <dgm:pt modelId="{52911F70-6A83-4919-B89E-0F6B2B9757AC}">
      <dgm:prSet phldrT="[Text]" custT="1"/>
      <dgm:spPr/>
      <dgm:t>
        <a:bodyPr/>
        <a:lstStyle/>
        <a:p>
          <a:pPr algn="l"/>
          <a:r>
            <a:rPr lang="en-AU" sz="2000" dirty="0" smtClean="0"/>
            <a:t>parliament </a:t>
          </a:r>
          <a:r>
            <a:rPr lang="en-AU" sz="2000" dirty="0" err="1" smtClean="0"/>
            <a:t>australia</a:t>
          </a:r>
          <a:endParaRPr lang="en-AU" sz="2000" dirty="0"/>
        </a:p>
      </dgm:t>
    </dgm:pt>
    <dgm:pt modelId="{3659696D-122F-469F-93C0-BF1E4DCC7464}" type="parTrans" cxnId="{D9B1365D-4256-4EED-BAF9-CD0E4216AC0F}">
      <dgm:prSet/>
      <dgm:spPr/>
      <dgm:t>
        <a:bodyPr/>
        <a:lstStyle/>
        <a:p>
          <a:endParaRPr lang="en-AU"/>
        </a:p>
      </dgm:t>
    </dgm:pt>
    <dgm:pt modelId="{9251C579-1DDC-4242-AEB9-50152A3D2C12}" type="sibTrans" cxnId="{D9B1365D-4256-4EED-BAF9-CD0E4216AC0F}">
      <dgm:prSet/>
      <dgm:spPr/>
      <dgm:t>
        <a:bodyPr/>
        <a:lstStyle/>
        <a:p>
          <a:endParaRPr lang="en-AU"/>
        </a:p>
      </dgm:t>
    </dgm:pt>
    <dgm:pt modelId="{3CD81D38-AFF4-4508-A7D9-5ED7F3FD8991}">
      <dgm:prSet phldrT="[Text]" custT="1"/>
      <dgm:spPr/>
      <dgm:t>
        <a:bodyPr/>
        <a:lstStyle/>
        <a:p>
          <a:pPr algn="l"/>
          <a:r>
            <a:rPr lang="en-AU" sz="2000" dirty="0" smtClean="0"/>
            <a:t>federalism </a:t>
          </a:r>
          <a:r>
            <a:rPr lang="en-AU" sz="2000" dirty="0" err="1" smtClean="0"/>
            <a:t>australia</a:t>
          </a:r>
          <a:endParaRPr lang="en-AU" sz="2000" dirty="0"/>
        </a:p>
      </dgm:t>
    </dgm:pt>
    <dgm:pt modelId="{512BBF26-0969-413B-B6A8-F53662DCECAF}" type="parTrans" cxnId="{06B9684C-08EF-4110-8425-11BB7335897D}">
      <dgm:prSet/>
      <dgm:spPr/>
      <dgm:t>
        <a:bodyPr/>
        <a:lstStyle/>
        <a:p>
          <a:endParaRPr lang="en-AU"/>
        </a:p>
      </dgm:t>
    </dgm:pt>
    <dgm:pt modelId="{D6B7D0A2-FFCA-48C4-9A33-B52A1E54DD1E}" type="sibTrans" cxnId="{06B9684C-08EF-4110-8425-11BB7335897D}">
      <dgm:prSet/>
      <dgm:spPr/>
      <dgm:t>
        <a:bodyPr/>
        <a:lstStyle/>
        <a:p>
          <a:endParaRPr lang="en-AU"/>
        </a:p>
      </dgm:t>
    </dgm:pt>
    <dgm:pt modelId="{C1C24FD2-EE75-4818-8304-01DEE0FD8883}" type="pres">
      <dgm:prSet presAssocID="{F054D494-A437-4AD3-9842-2744C5BAFFD5}" presName="diagram" presStyleCnt="0">
        <dgm:presLayoutVars>
          <dgm:dir/>
          <dgm:resizeHandles val="exact"/>
        </dgm:presLayoutVars>
      </dgm:prSet>
      <dgm:spPr/>
      <dgm:t>
        <a:bodyPr/>
        <a:lstStyle/>
        <a:p>
          <a:endParaRPr lang="en-AU"/>
        </a:p>
      </dgm:t>
    </dgm:pt>
    <dgm:pt modelId="{57731C8F-5A83-4F76-8215-514FB1357A47}" type="pres">
      <dgm:prSet presAssocID="{D42FD5BA-A79D-44CD-AE29-B043FF141D80}" presName="node" presStyleLbl="node1" presStyleIdx="0" presStyleCnt="4" custScaleX="68771" custScaleY="28229">
        <dgm:presLayoutVars>
          <dgm:bulletEnabled val="1"/>
        </dgm:presLayoutVars>
      </dgm:prSet>
      <dgm:spPr/>
      <dgm:t>
        <a:bodyPr/>
        <a:lstStyle/>
        <a:p>
          <a:endParaRPr lang="en-AU"/>
        </a:p>
      </dgm:t>
    </dgm:pt>
    <dgm:pt modelId="{490C5F43-5288-4BCF-B8E7-7778F780F0DD}" type="pres">
      <dgm:prSet presAssocID="{D3B731B6-2FB2-41B2-BE55-EFEB450DF7F9}" presName="sibTrans" presStyleCnt="0"/>
      <dgm:spPr/>
    </dgm:pt>
    <dgm:pt modelId="{37DBDC8C-3F71-4656-B809-EF01CEF09008}" type="pres">
      <dgm:prSet presAssocID="{885B9AD1-7DFC-4145-8E02-87ABE0DF37A7}" presName="node" presStyleLbl="node1" presStyleIdx="1" presStyleCnt="4" custScaleX="68771" custScaleY="28229">
        <dgm:presLayoutVars>
          <dgm:bulletEnabled val="1"/>
        </dgm:presLayoutVars>
      </dgm:prSet>
      <dgm:spPr/>
      <dgm:t>
        <a:bodyPr/>
        <a:lstStyle/>
        <a:p>
          <a:endParaRPr lang="en-AU"/>
        </a:p>
      </dgm:t>
    </dgm:pt>
    <dgm:pt modelId="{E8571546-6417-4D8B-A4D8-F68F349E1531}" type="pres">
      <dgm:prSet presAssocID="{9EA4C489-D9C5-4C85-829D-379AA881CAC3}" presName="sibTrans" presStyleCnt="0"/>
      <dgm:spPr/>
    </dgm:pt>
    <dgm:pt modelId="{C440BD29-D077-44C8-BADE-7A4B27DE1FBF}" type="pres">
      <dgm:prSet presAssocID="{52911F70-6A83-4919-B89E-0F6B2B9757AC}" presName="node" presStyleLbl="node1" presStyleIdx="2" presStyleCnt="4" custScaleX="68771" custScaleY="28229">
        <dgm:presLayoutVars>
          <dgm:bulletEnabled val="1"/>
        </dgm:presLayoutVars>
      </dgm:prSet>
      <dgm:spPr/>
      <dgm:t>
        <a:bodyPr/>
        <a:lstStyle/>
        <a:p>
          <a:endParaRPr lang="en-AU"/>
        </a:p>
      </dgm:t>
    </dgm:pt>
    <dgm:pt modelId="{06955FEC-6ECC-42AF-A79F-67630F5477F1}" type="pres">
      <dgm:prSet presAssocID="{9251C579-1DDC-4242-AEB9-50152A3D2C12}" presName="sibTrans" presStyleCnt="0"/>
      <dgm:spPr/>
    </dgm:pt>
    <dgm:pt modelId="{2F568932-0C61-4387-BB4E-9654AA4A501F}" type="pres">
      <dgm:prSet presAssocID="{3CD81D38-AFF4-4508-A7D9-5ED7F3FD8991}" presName="node" presStyleLbl="node1" presStyleIdx="3" presStyleCnt="4" custScaleX="68771" custScaleY="28229">
        <dgm:presLayoutVars>
          <dgm:bulletEnabled val="1"/>
        </dgm:presLayoutVars>
      </dgm:prSet>
      <dgm:spPr/>
      <dgm:t>
        <a:bodyPr/>
        <a:lstStyle/>
        <a:p>
          <a:endParaRPr lang="en-AU"/>
        </a:p>
      </dgm:t>
    </dgm:pt>
  </dgm:ptLst>
  <dgm:cxnLst>
    <dgm:cxn modelId="{06B9684C-08EF-4110-8425-11BB7335897D}" srcId="{F054D494-A437-4AD3-9842-2744C5BAFFD5}" destId="{3CD81D38-AFF4-4508-A7D9-5ED7F3FD8991}" srcOrd="3" destOrd="0" parTransId="{512BBF26-0969-413B-B6A8-F53662DCECAF}" sibTransId="{D6B7D0A2-FFCA-48C4-9A33-B52A1E54DD1E}"/>
    <dgm:cxn modelId="{1B9DF82C-F042-4A1E-A6A5-5BC5E3D86D40}" srcId="{F054D494-A437-4AD3-9842-2744C5BAFFD5}" destId="{D42FD5BA-A79D-44CD-AE29-B043FF141D80}" srcOrd="0" destOrd="0" parTransId="{35914E51-F27F-4402-A3FB-872EE3049047}" sibTransId="{D3B731B6-2FB2-41B2-BE55-EFEB450DF7F9}"/>
    <dgm:cxn modelId="{22A3E221-CB87-4905-BE22-2F5F5A6EBEA4}" type="presOf" srcId="{885B9AD1-7DFC-4145-8E02-87ABE0DF37A7}" destId="{37DBDC8C-3F71-4656-B809-EF01CEF09008}" srcOrd="0" destOrd="0" presId="urn:microsoft.com/office/officeart/2005/8/layout/default"/>
    <dgm:cxn modelId="{F5E4B780-044F-469D-967A-EE7F0A027598}" type="presOf" srcId="{52911F70-6A83-4919-B89E-0F6B2B9757AC}" destId="{C440BD29-D077-44C8-BADE-7A4B27DE1FBF}" srcOrd="0" destOrd="0" presId="urn:microsoft.com/office/officeart/2005/8/layout/default"/>
    <dgm:cxn modelId="{0B738722-7AEF-474A-A0F1-EF77EF29013A}" type="presOf" srcId="{F054D494-A437-4AD3-9842-2744C5BAFFD5}" destId="{C1C24FD2-EE75-4818-8304-01DEE0FD8883}" srcOrd="0" destOrd="0" presId="urn:microsoft.com/office/officeart/2005/8/layout/default"/>
    <dgm:cxn modelId="{9815EB46-B477-4FCB-9151-287A64AAB531}" type="presOf" srcId="{D42FD5BA-A79D-44CD-AE29-B043FF141D80}" destId="{57731C8F-5A83-4F76-8215-514FB1357A47}" srcOrd="0" destOrd="0" presId="urn:microsoft.com/office/officeart/2005/8/layout/default"/>
    <dgm:cxn modelId="{D9B1365D-4256-4EED-BAF9-CD0E4216AC0F}" srcId="{F054D494-A437-4AD3-9842-2744C5BAFFD5}" destId="{52911F70-6A83-4919-B89E-0F6B2B9757AC}" srcOrd="2" destOrd="0" parTransId="{3659696D-122F-469F-93C0-BF1E4DCC7464}" sibTransId="{9251C579-1DDC-4242-AEB9-50152A3D2C12}"/>
    <dgm:cxn modelId="{10EF918C-6348-4893-AA83-A7E533014BC3}" type="presOf" srcId="{3CD81D38-AFF4-4508-A7D9-5ED7F3FD8991}" destId="{2F568932-0C61-4387-BB4E-9654AA4A501F}" srcOrd="0" destOrd="0" presId="urn:microsoft.com/office/officeart/2005/8/layout/default"/>
    <dgm:cxn modelId="{870E3A6B-97BE-4815-804A-F751E595C42B}" srcId="{F054D494-A437-4AD3-9842-2744C5BAFFD5}" destId="{885B9AD1-7DFC-4145-8E02-87ABE0DF37A7}" srcOrd="1" destOrd="0" parTransId="{BA8B1540-AE0D-4ABF-8463-7E37F1643DFE}" sibTransId="{9EA4C489-D9C5-4C85-829D-379AA881CAC3}"/>
    <dgm:cxn modelId="{AE292FBF-D659-4546-BCC5-7DB1607E8C89}" type="presParOf" srcId="{C1C24FD2-EE75-4818-8304-01DEE0FD8883}" destId="{57731C8F-5A83-4F76-8215-514FB1357A47}" srcOrd="0" destOrd="0" presId="urn:microsoft.com/office/officeart/2005/8/layout/default"/>
    <dgm:cxn modelId="{E25F74D6-D55C-478C-96A8-96379718E4AB}" type="presParOf" srcId="{C1C24FD2-EE75-4818-8304-01DEE0FD8883}" destId="{490C5F43-5288-4BCF-B8E7-7778F780F0DD}" srcOrd="1" destOrd="0" presId="urn:microsoft.com/office/officeart/2005/8/layout/default"/>
    <dgm:cxn modelId="{5AAE05CC-6738-4DCD-8DF5-2FD164091D56}" type="presParOf" srcId="{C1C24FD2-EE75-4818-8304-01DEE0FD8883}" destId="{37DBDC8C-3F71-4656-B809-EF01CEF09008}" srcOrd="2" destOrd="0" presId="urn:microsoft.com/office/officeart/2005/8/layout/default"/>
    <dgm:cxn modelId="{F2C48F0C-1BCA-4C46-BD38-8979BA9DE8D2}" type="presParOf" srcId="{C1C24FD2-EE75-4818-8304-01DEE0FD8883}" destId="{E8571546-6417-4D8B-A4D8-F68F349E1531}" srcOrd="3" destOrd="0" presId="urn:microsoft.com/office/officeart/2005/8/layout/default"/>
    <dgm:cxn modelId="{675A3898-CCA5-402E-87EE-39CA0E54575D}" type="presParOf" srcId="{C1C24FD2-EE75-4818-8304-01DEE0FD8883}" destId="{C440BD29-D077-44C8-BADE-7A4B27DE1FBF}" srcOrd="4" destOrd="0" presId="urn:microsoft.com/office/officeart/2005/8/layout/default"/>
    <dgm:cxn modelId="{952F2E21-E151-4801-B9A1-B4FD300C1C39}" type="presParOf" srcId="{C1C24FD2-EE75-4818-8304-01DEE0FD8883}" destId="{06955FEC-6ECC-42AF-A79F-67630F5477F1}" srcOrd="5" destOrd="0" presId="urn:microsoft.com/office/officeart/2005/8/layout/default"/>
    <dgm:cxn modelId="{8BF33D28-77C7-4E48-A845-30C6C547E762}" type="presParOf" srcId="{C1C24FD2-EE75-4818-8304-01DEE0FD8883}" destId="{2F568932-0C61-4387-BB4E-9654AA4A501F}" srcOrd="6" destOrd="0" presId="urn:microsoft.com/office/officeart/2005/8/layout/default"/>
  </dgm:cxnLst>
  <dgm:bg>
    <a:solidFill>
      <a:schemeClr val="bg1"/>
    </a:solidFill>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47954C-3844-420D-92D9-FD00196D79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49EDC43D-84AD-428B-B27A-E8ADD3429862}">
      <dgm:prSet phldrT="[Text]"/>
      <dgm:spPr>
        <a:xfrm>
          <a:off x="319201" y="23516"/>
          <a:ext cx="4468822" cy="560880"/>
        </a:xfrm>
        <a:solidFill>
          <a:srgbClr val="F79646"/>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 lastClr="FFFFFF"/>
              </a:solidFill>
              <a:latin typeface="Calibri"/>
              <a:ea typeface="+mn-ea"/>
              <a:cs typeface="+mn-cs"/>
            </a:rPr>
            <a:t>Currency</a:t>
          </a:r>
          <a:endParaRPr lang="en-AU" b="1" dirty="0">
            <a:solidFill>
              <a:sysClr val="window" lastClr="FFFFFF"/>
            </a:solidFill>
            <a:latin typeface="Calibri"/>
            <a:ea typeface="+mn-ea"/>
            <a:cs typeface="+mn-cs"/>
          </a:endParaRPr>
        </a:p>
      </dgm:t>
    </dgm:pt>
    <dgm:pt modelId="{06812D99-C90B-4209-88EB-4A76C46E80B8}" type="parTrans" cxnId="{AC0D7F1C-6866-4E43-9B9F-6C4C377C9693}">
      <dgm:prSet/>
      <dgm:spPr/>
      <dgm:t>
        <a:bodyPr/>
        <a:lstStyle/>
        <a:p>
          <a:endParaRPr lang="en-AU"/>
        </a:p>
      </dgm:t>
    </dgm:pt>
    <dgm:pt modelId="{BFC85B8B-1F27-43BB-A311-F65D3E752F7A}" type="sibTrans" cxnId="{AC0D7F1C-6866-4E43-9B9F-6C4C377C9693}">
      <dgm:prSet/>
      <dgm:spPr/>
      <dgm:t>
        <a:bodyPr/>
        <a:lstStyle/>
        <a:p>
          <a:endParaRPr lang="en-AU"/>
        </a:p>
      </dgm:t>
    </dgm:pt>
    <dgm:pt modelId="{DC2CA7A1-E3D5-4523-ADDF-493D1596F125}">
      <dgm:prSet phldrT="[Text]"/>
      <dgm:spPr>
        <a:xfrm>
          <a:off x="319201" y="885357"/>
          <a:ext cx="4468822" cy="560880"/>
        </a:xfr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 lastClr="FFFFFF"/>
              </a:solidFill>
              <a:latin typeface="Calibri"/>
              <a:ea typeface="+mn-ea"/>
              <a:cs typeface="+mn-cs"/>
            </a:rPr>
            <a:t>Relevance</a:t>
          </a:r>
          <a:endParaRPr lang="en-AU" b="1" dirty="0">
            <a:solidFill>
              <a:sysClr val="window" lastClr="FFFFFF"/>
            </a:solidFill>
            <a:latin typeface="Calibri"/>
            <a:ea typeface="+mn-ea"/>
            <a:cs typeface="+mn-cs"/>
          </a:endParaRPr>
        </a:p>
      </dgm:t>
    </dgm:pt>
    <dgm:pt modelId="{4E736CDA-E169-4F68-9137-F5FB911B49B9}" type="parTrans" cxnId="{97471327-7405-4A0A-B109-7FCC59E85940}">
      <dgm:prSet/>
      <dgm:spPr/>
      <dgm:t>
        <a:bodyPr/>
        <a:lstStyle/>
        <a:p>
          <a:endParaRPr lang="en-AU"/>
        </a:p>
      </dgm:t>
    </dgm:pt>
    <dgm:pt modelId="{351982BD-328D-4481-9AC4-1A40ADA31003}" type="sibTrans" cxnId="{97471327-7405-4A0A-B109-7FCC59E85940}">
      <dgm:prSet/>
      <dgm:spPr/>
      <dgm:t>
        <a:bodyPr/>
        <a:lstStyle/>
        <a:p>
          <a:endParaRPr lang="en-AU"/>
        </a:p>
      </dgm:t>
    </dgm:pt>
    <dgm:pt modelId="{64D949CC-F3AA-4606-B7A8-97A3C7FD7041}">
      <dgm:prSet phldrT="[Text]"/>
      <dgm:spPr>
        <a:xfrm>
          <a:off x="319201" y="1747197"/>
          <a:ext cx="4468822" cy="560880"/>
        </a:xfrm>
        <a:solidFill>
          <a:srgbClr val="70319F"/>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 lastClr="FFFFFF"/>
              </a:solidFill>
              <a:latin typeface="Calibri"/>
              <a:ea typeface="+mn-ea"/>
              <a:cs typeface="+mn-cs"/>
            </a:rPr>
            <a:t>Authority</a:t>
          </a:r>
          <a:endParaRPr lang="en-AU" b="1" dirty="0">
            <a:solidFill>
              <a:sysClr val="window" lastClr="FFFFFF"/>
            </a:solidFill>
            <a:latin typeface="Calibri"/>
            <a:ea typeface="+mn-ea"/>
            <a:cs typeface="+mn-cs"/>
          </a:endParaRPr>
        </a:p>
      </dgm:t>
    </dgm:pt>
    <dgm:pt modelId="{647BD58C-50D3-4213-B189-60A7490741CB}" type="parTrans" cxnId="{867501AA-7AD1-4FD8-A9F7-4698591B7091}">
      <dgm:prSet/>
      <dgm:spPr/>
      <dgm:t>
        <a:bodyPr/>
        <a:lstStyle/>
        <a:p>
          <a:endParaRPr lang="en-AU"/>
        </a:p>
      </dgm:t>
    </dgm:pt>
    <dgm:pt modelId="{C1F4C79E-3F19-468B-AF5A-E9BB78FED9B2}" type="sibTrans" cxnId="{867501AA-7AD1-4FD8-A9F7-4698591B7091}">
      <dgm:prSet/>
      <dgm:spPr/>
      <dgm:t>
        <a:bodyPr/>
        <a:lstStyle/>
        <a:p>
          <a:endParaRPr lang="en-AU"/>
        </a:p>
      </dgm:t>
    </dgm:pt>
    <dgm:pt modelId="{6AAF6FE4-60BC-486A-87E1-1B293F43BA69}">
      <dgm:prSet phldrT="[Text]"/>
      <dgm:spPr>
        <a:xfrm>
          <a:off x="319201" y="2609037"/>
          <a:ext cx="4468822" cy="56088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 lastClr="FFFFFF"/>
              </a:solidFill>
              <a:latin typeface="Calibri"/>
              <a:ea typeface="+mn-ea"/>
              <a:cs typeface="+mn-cs"/>
            </a:rPr>
            <a:t>Accuracy</a:t>
          </a:r>
          <a:endParaRPr lang="en-AU" b="1" dirty="0">
            <a:solidFill>
              <a:sysClr val="window" lastClr="FFFFFF"/>
            </a:solidFill>
            <a:latin typeface="Calibri"/>
            <a:ea typeface="+mn-ea"/>
            <a:cs typeface="+mn-cs"/>
          </a:endParaRPr>
        </a:p>
      </dgm:t>
    </dgm:pt>
    <dgm:pt modelId="{777CDF50-DD07-4D33-9DFC-72C9FF416ADB}" type="parTrans" cxnId="{0D32C621-4D13-4D50-9D11-0DCC01EBA7A1}">
      <dgm:prSet/>
      <dgm:spPr/>
      <dgm:t>
        <a:bodyPr/>
        <a:lstStyle/>
        <a:p>
          <a:endParaRPr lang="en-AU"/>
        </a:p>
      </dgm:t>
    </dgm:pt>
    <dgm:pt modelId="{A20B7B05-5414-408F-A6FA-6B865B016863}" type="sibTrans" cxnId="{0D32C621-4D13-4D50-9D11-0DCC01EBA7A1}">
      <dgm:prSet/>
      <dgm:spPr/>
      <dgm:t>
        <a:bodyPr/>
        <a:lstStyle/>
        <a:p>
          <a:endParaRPr lang="en-AU"/>
        </a:p>
      </dgm:t>
    </dgm:pt>
    <dgm:pt modelId="{DB1601A7-F2C5-4230-BD76-0E7DB2FE7D8C}">
      <dgm:prSet phldrT="[Text]"/>
      <dgm:spPr>
        <a:xfrm>
          <a:off x="319201" y="3470877"/>
          <a:ext cx="4468822" cy="560880"/>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 lastClr="FFFFFF"/>
              </a:solidFill>
              <a:latin typeface="Calibri"/>
              <a:ea typeface="+mn-ea"/>
              <a:cs typeface="+mn-cs"/>
            </a:rPr>
            <a:t>Purpose</a:t>
          </a:r>
          <a:endParaRPr lang="en-AU" b="1" dirty="0">
            <a:solidFill>
              <a:sysClr val="window" lastClr="FFFFFF"/>
            </a:solidFill>
            <a:latin typeface="Calibri"/>
            <a:ea typeface="+mn-ea"/>
            <a:cs typeface="+mn-cs"/>
          </a:endParaRPr>
        </a:p>
      </dgm:t>
    </dgm:pt>
    <dgm:pt modelId="{C8509016-7F18-4092-BD37-A5124F2A81C3}" type="parTrans" cxnId="{FA28CC40-D1CE-439A-A78A-439B3B668B30}">
      <dgm:prSet/>
      <dgm:spPr/>
      <dgm:t>
        <a:bodyPr/>
        <a:lstStyle/>
        <a:p>
          <a:endParaRPr lang="en-AU"/>
        </a:p>
      </dgm:t>
    </dgm:pt>
    <dgm:pt modelId="{27A9EEBA-AB54-4293-B6EF-34FC3A54D4EA}" type="sibTrans" cxnId="{FA28CC40-D1CE-439A-A78A-439B3B668B30}">
      <dgm:prSet/>
      <dgm:spPr/>
      <dgm:t>
        <a:bodyPr/>
        <a:lstStyle/>
        <a:p>
          <a:endParaRPr lang="en-AU"/>
        </a:p>
      </dgm:t>
    </dgm:pt>
    <dgm:pt modelId="{68F826FC-F24E-49C2-B97E-E9146288D9F5}" type="pres">
      <dgm:prSet presAssocID="{7847954C-3844-420D-92D9-FD00196D793A}" presName="linear" presStyleCnt="0">
        <dgm:presLayoutVars>
          <dgm:dir/>
          <dgm:animLvl val="lvl"/>
          <dgm:resizeHandles val="exact"/>
        </dgm:presLayoutVars>
      </dgm:prSet>
      <dgm:spPr/>
      <dgm:t>
        <a:bodyPr/>
        <a:lstStyle/>
        <a:p>
          <a:endParaRPr lang="en-AU"/>
        </a:p>
      </dgm:t>
    </dgm:pt>
    <dgm:pt modelId="{1CF8372F-2CFC-463C-B72D-B97357B09F77}" type="pres">
      <dgm:prSet presAssocID="{49EDC43D-84AD-428B-B27A-E8ADD3429862}" presName="parentLin" presStyleCnt="0"/>
      <dgm:spPr/>
    </dgm:pt>
    <dgm:pt modelId="{36E38989-237C-43CD-99D1-7910DE59261E}" type="pres">
      <dgm:prSet presAssocID="{49EDC43D-84AD-428B-B27A-E8ADD3429862}" presName="parentLeftMargin" presStyleLbl="node1" presStyleIdx="0" presStyleCnt="5"/>
      <dgm:spPr>
        <a:prstGeom prst="roundRect">
          <a:avLst/>
        </a:prstGeom>
      </dgm:spPr>
      <dgm:t>
        <a:bodyPr/>
        <a:lstStyle/>
        <a:p>
          <a:endParaRPr lang="en-AU"/>
        </a:p>
      </dgm:t>
    </dgm:pt>
    <dgm:pt modelId="{262157D3-AB8C-4692-AE20-54769799EC5C}" type="pres">
      <dgm:prSet presAssocID="{49EDC43D-84AD-428B-B27A-E8ADD3429862}" presName="parentText" presStyleLbl="node1" presStyleIdx="0" presStyleCnt="5">
        <dgm:presLayoutVars>
          <dgm:chMax val="0"/>
          <dgm:bulletEnabled val="1"/>
        </dgm:presLayoutVars>
      </dgm:prSet>
      <dgm:spPr/>
      <dgm:t>
        <a:bodyPr/>
        <a:lstStyle/>
        <a:p>
          <a:endParaRPr lang="en-AU"/>
        </a:p>
      </dgm:t>
    </dgm:pt>
    <dgm:pt modelId="{3B1211F9-E263-47F3-A049-4FAB082AE4C4}" type="pres">
      <dgm:prSet presAssocID="{49EDC43D-84AD-428B-B27A-E8ADD3429862}" presName="negativeSpace" presStyleCnt="0"/>
      <dgm:spPr/>
    </dgm:pt>
    <dgm:pt modelId="{C6316D7E-8903-4118-A8AF-2C9EE4F1D695}" type="pres">
      <dgm:prSet presAssocID="{49EDC43D-84AD-428B-B27A-E8ADD3429862}" presName="childText" presStyleLbl="conFgAcc1" presStyleIdx="0" presStyleCnt="5">
        <dgm:presLayoutVars>
          <dgm:bulletEnabled val="1"/>
        </dgm:presLayoutVars>
      </dgm:prSet>
      <dgm:spPr>
        <a:xfrm>
          <a:off x="0" y="30395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AU"/>
        </a:p>
      </dgm:t>
    </dgm:pt>
    <dgm:pt modelId="{2AC34FA0-0D9C-43E0-81CF-0ED76F1E1B70}" type="pres">
      <dgm:prSet presAssocID="{BFC85B8B-1F27-43BB-A311-F65D3E752F7A}" presName="spaceBetweenRectangles" presStyleCnt="0"/>
      <dgm:spPr/>
    </dgm:pt>
    <dgm:pt modelId="{8686F2D4-62D0-4AEF-B230-A97DC2ABE1BE}" type="pres">
      <dgm:prSet presAssocID="{DC2CA7A1-E3D5-4523-ADDF-493D1596F125}" presName="parentLin" presStyleCnt="0"/>
      <dgm:spPr/>
    </dgm:pt>
    <dgm:pt modelId="{B832E90E-3CF8-4D5F-BBC2-3B25C8530826}" type="pres">
      <dgm:prSet presAssocID="{DC2CA7A1-E3D5-4523-ADDF-493D1596F125}" presName="parentLeftMargin" presStyleLbl="node1" presStyleIdx="0" presStyleCnt="5"/>
      <dgm:spPr>
        <a:prstGeom prst="roundRect">
          <a:avLst/>
        </a:prstGeom>
      </dgm:spPr>
      <dgm:t>
        <a:bodyPr/>
        <a:lstStyle/>
        <a:p>
          <a:endParaRPr lang="en-AU"/>
        </a:p>
      </dgm:t>
    </dgm:pt>
    <dgm:pt modelId="{621AD0AD-C82C-4D9B-A6AE-0A751B09333F}" type="pres">
      <dgm:prSet presAssocID="{DC2CA7A1-E3D5-4523-ADDF-493D1596F125}" presName="parentText" presStyleLbl="node1" presStyleIdx="1" presStyleCnt="5">
        <dgm:presLayoutVars>
          <dgm:chMax val="0"/>
          <dgm:bulletEnabled val="1"/>
        </dgm:presLayoutVars>
      </dgm:prSet>
      <dgm:spPr/>
      <dgm:t>
        <a:bodyPr/>
        <a:lstStyle/>
        <a:p>
          <a:endParaRPr lang="en-AU"/>
        </a:p>
      </dgm:t>
    </dgm:pt>
    <dgm:pt modelId="{4575FFDF-92D6-4C9E-A262-57DA0F268DB8}" type="pres">
      <dgm:prSet presAssocID="{DC2CA7A1-E3D5-4523-ADDF-493D1596F125}" presName="negativeSpace" presStyleCnt="0"/>
      <dgm:spPr/>
    </dgm:pt>
    <dgm:pt modelId="{CBDCFC96-FE9B-4CD3-AD10-0064F1AD3871}" type="pres">
      <dgm:prSet presAssocID="{DC2CA7A1-E3D5-4523-ADDF-493D1596F125}" presName="childText" presStyleLbl="conFgAcc1" presStyleIdx="1" presStyleCnt="5">
        <dgm:presLayoutVars>
          <dgm:bulletEnabled val="1"/>
        </dgm:presLayoutVars>
      </dgm:prSet>
      <dgm:spPr>
        <a:xfrm>
          <a:off x="0" y="116579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AU"/>
        </a:p>
      </dgm:t>
    </dgm:pt>
    <dgm:pt modelId="{D8FB8702-A5E9-48D8-A8AF-BE084B1D33CC}" type="pres">
      <dgm:prSet presAssocID="{351982BD-328D-4481-9AC4-1A40ADA31003}" presName="spaceBetweenRectangles" presStyleCnt="0"/>
      <dgm:spPr/>
    </dgm:pt>
    <dgm:pt modelId="{946F6129-BD31-402B-9765-C3C533957D17}" type="pres">
      <dgm:prSet presAssocID="{64D949CC-F3AA-4606-B7A8-97A3C7FD7041}" presName="parentLin" presStyleCnt="0"/>
      <dgm:spPr/>
    </dgm:pt>
    <dgm:pt modelId="{0B8ACD6D-2994-405C-B8C4-EC0CBC9A6C6B}" type="pres">
      <dgm:prSet presAssocID="{64D949CC-F3AA-4606-B7A8-97A3C7FD7041}" presName="parentLeftMargin" presStyleLbl="node1" presStyleIdx="1" presStyleCnt="5"/>
      <dgm:spPr>
        <a:prstGeom prst="roundRect">
          <a:avLst/>
        </a:prstGeom>
      </dgm:spPr>
      <dgm:t>
        <a:bodyPr/>
        <a:lstStyle/>
        <a:p>
          <a:endParaRPr lang="en-AU"/>
        </a:p>
      </dgm:t>
    </dgm:pt>
    <dgm:pt modelId="{A2DCDCF6-BFB5-4C66-BF9E-39F79EB166B1}" type="pres">
      <dgm:prSet presAssocID="{64D949CC-F3AA-4606-B7A8-97A3C7FD7041}" presName="parentText" presStyleLbl="node1" presStyleIdx="2" presStyleCnt="5">
        <dgm:presLayoutVars>
          <dgm:chMax val="0"/>
          <dgm:bulletEnabled val="1"/>
        </dgm:presLayoutVars>
      </dgm:prSet>
      <dgm:spPr/>
      <dgm:t>
        <a:bodyPr/>
        <a:lstStyle/>
        <a:p>
          <a:endParaRPr lang="en-AU"/>
        </a:p>
      </dgm:t>
    </dgm:pt>
    <dgm:pt modelId="{929A7104-90C0-44EC-ADFF-0EB028E6F976}" type="pres">
      <dgm:prSet presAssocID="{64D949CC-F3AA-4606-B7A8-97A3C7FD7041}" presName="negativeSpace" presStyleCnt="0"/>
      <dgm:spPr/>
    </dgm:pt>
    <dgm:pt modelId="{BA088424-F2D8-4353-9388-CAF4116C1B72}" type="pres">
      <dgm:prSet presAssocID="{64D949CC-F3AA-4606-B7A8-97A3C7FD7041}" presName="childText" presStyleLbl="conFgAcc1" presStyleIdx="2" presStyleCnt="5">
        <dgm:presLayoutVars>
          <dgm:bulletEnabled val="1"/>
        </dgm:presLayoutVars>
      </dgm:prSet>
      <dgm:spPr>
        <a:xfrm>
          <a:off x="0" y="202763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AU"/>
        </a:p>
      </dgm:t>
    </dgm:pt>
    <dgm:pt modelId="{8BC98A3A-3F29-4014-8A80-03F47CE3B662}" type="pres">
      <dgm:prSet presAssocID="{C1F4C79E-3F19-468B-AF5A-E9BB78FED9B2}" presName="spaceBetweenRectangles" presStyleCnt="0"/>
      <dgm:spPr/>
    </dgm:pt>
    <dgm:pt modelId="{6F03294D-EC3D-4D22-8C07-3FC1ED98EEDA}" type="pres">
      <dgm:prSet presAssocID="{6AAF6FE4-60BC-486A-87E1-1B293F43BA69}" presName="parentLin" presStyleCnt="0"/>
      <dgm:spPr/>
    </dgm:pt>
    <dgm:pt modelId="{5F08A52D-3066-4CAC-BF96-947F089E4CBF}" type="pres">
      <dgm:prSet presAssocID="{6AAF6FE4-60BC-486A-87E1-1B293F43BA69}" presName="parentLeftMargin" presStyleLbl="node1" presStyleIdx="2" presStyleCnt="5"/>
      <dgm:spPr>
        <a:prstGeom prst="roundRect">
          <a:avLst/>
        </a:prstGeom>
      </dgm:spPr>
      <dgm:t>
        <a:bodyPr/>
        <a:lstStyle/>
        <a:p>
          <a:endParaRPr lang="en-AU"/>
        </a:p>
      </dgm:t>
    </dgm:pt>
    <dgm:pt modelId="{F2BA7F6E-1CDC-43FB-B348-8FAE0DCFCD22}" type="pres">
      <dgm:prSet presAssocID="{6AAF6FE4-60BC-486A-87E1-1B293F43BA69}" presName="parentText" presStyleLbl="node1" presStyleIdx="3" presStyleCnt="5">
        <dgm:presLayoutVars>
          <dgm:chMax val="0"/>
          <dgm:bulletEnabled val="1"/>
        </dgm:presLayoutVars>
      </dgm:prSet>
      <dgm:spPr/>
      <dgm:t>
        <a:bodyPr/>
        <a:lstStyle/>
        <a:p>
          <a:endParaRPr lang="en-AU"/>
        </a:p>
      </dgm:t>
    </dgm:pt>
    <dgm:pt modelId="{D01EE1B1-465F-4B80-BBE0-D55FC5CC1A96}" type="pres">
      <dgm:prSet presAssocID="{6AAF6FE4-60BC-486A-87E1-1B293F43BA69}" presName="negativeSpace" presStyleCnt="0"/>
      <dgm:spPr/>
    </dgm:pt>
    <dgm:pt modelId="{82A0303F-1D37-4548-8B82-ACC1E295C25A}" type="pres">
      <dgm:prSet presAssocID="{6AAF6FE4-60BC-486A-87E1-1B293F43BA69}" presName="childText" presStyleLbl="conFgAcc1" presStyleIdx="3" presStyleCnt="5">
        <dgm:presLayoutVars>
          <dgm:bulletEnabled val="1"/>
        </dgm:presLayoutVars>
      </dgm:prSet>
      <dgm:spPr>
        <a:xfrm>
          <a:off x="0" y="288947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AU"/>
        </a:p>
      </dgm:t>
    </dgm:pt>
    <dgm:pt modelId="{2F172E0C-035E-422F-9EAA-7908F8E495E9}" type="pres">
      <dgm:prSet presAssocID="{A20B7B05-5414-408F-A6FA-6B865B016863}" presName="spaceBetweenRectangles" presStyleCnt="0"/>
      <dgm:spPr/>
    </dgm:pt>
    <dgm:pt modelId="{9FDBA522-FF8D-4D2F-9378-FE524443A538}" type="pres">
      <dgm:prSet presAssocID="{DB1601A7-F2C5-4230-BD76-0E7DB2FE7D8C}" presName="parentLin" presStyleCnt="0"/>
      <dgm:spPr/>
    </dgm:pt>
    <dgm:pt modelId="{D8BF97F2-BD83-4ADD-95E9-B4F5A2CFEB1A}" type="pres">
      <dgm:prSet presAssocID="{DB1601A7-F2C5-4230-BD76-0E7DB2FE7D8C}" presName="parentLeftMargin" presStyleLbl="node1" presStyleIdx="3" presStyleCnt="5"/>
      <dgm:spPr>
        <a:prstGeom prst="roundRect">
          <a:avLst/>
        </a:prstGeom>
      </dgm:spPr>
      <dgm:t>
        <a:bodyPr/>
        <a:lstStyle/>
        <a:p>
          <a:endParaRPr lang="en-AU"/>
        </a:p>
      </dgm:t>
    </dgm:pt>
    <dgm:pt modelId="{44175A7A-D9FD-4823-A836-531EFA76ACAB}" type="pres">
      <dgm:prSet presAssocID="{DB1601A7-F2C5-4230-BD76-0E7DB2FE7D8C}" presName="parentText" presStyleLbl="node1" presStyleIdx="4" presStyleCnt="5">
        <dgm:presLayoutVars>
          <dgm:chMax val="0"/>
          <dgm:bulletEnabled val="1"/>
        </dgm:presLayoutVars>
      </dgm:prSet>
      <dgm:spPr/>
      <dgm:t>
        <a:bodyPr/>
        <a:lstStyle/>
        <a:p>
          <a:endParaRPr lang="en-AU"/>
        </a:p>
      </dgm:t>
    </dgm:pt>
    <dgm:pt modelId="{4558BEFA-FFE9-4107-9EE5-EF5A75D50772}" type="pres">
      <dgm:prSet presAssocID="{DB1601A7-F2C5-4230-BD76-0E7DB2FE7D8C}" presName="negativeSpace" presStyleCnt="0"/>
      <dgm:spPr/>
    </dgm:pt>
    <dgm:pt modelId="{0040349A-A1F9-44B6-88D2-04D7CF842095}" type="pres">
      <dgm:prSet presAssocID="{DB1601A7-F2C5-4230-BD76-0E7DB2FE7D8C}" presName="childText" presStyleLbl="conFgAcc1" presStyleIdx="4" presStyleCnt="5">
        <dgm:presLayoutVars>
          <dgm:bulletEnabled val="1"/>
        </dgm:presLayoutVars>
      </dgm:prSet>
      <dgm:spPr>
        <a:xfrm>
          <a:off x="0" y="375131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AU"/>
        </a:p>
      </dgm:t>
    </dgm:pt>
  </dgm:ptLst>
  <dgm:cxnLst>
    <dgm:cxn modelId="{CF697E35-6E27-47A3-9858-55CA1E0ADCA0}" type="presOf" srcId="{DB1601A7-F2C5-4230-BD76-0E7DB2FE7D8C}" destId="{D8BF97F2-BD83-4ADD-95E9-B4F5A2CFEB1A}" srcOrd="0" destOrd="0" presId="urn:microsoft.com/office/officeart/2005/8/layout/list1"/>
    <dgm:cxn modelId="{0D32C621-4D13-4D50-9D11-0DCC01EBA7A1}" srcId="{7847954C-3844-420D-92D9-FD00196D793A}" destId="{6AAF6FE4-60BC-486A-87E1-1B293F43BA69}" srcOrd="3" destOrd="0" parTransId="{777CDF50-DD07-4D33-9DFC-72C9FF416ADB}" sibTransId="{A20B7B05-5414-408F-A6FA-6B865B016863}"/>
    <dgm:cxn modelId="{25B5FCA5-1F2D-4DED-9C0C-177D76BD6868}" type="presOf" srcId="{6AAF6FE4-60BC-486A-87E1-1B293F43BA69}" destId="{F2BA7F6E-1CDC-43FB-B348-8FAE0DCFCD22}" srcOrd="1" destOrd="0" presId="urn:microsoft.com/office/officeart/2005/8/layout/list1"/>
    <dgm:cxn modelId="{C48828E8-BBCB-4262-B397-D7E63D9FF821}" type="presOf" srcId="{49EDC43D-84AD-428B-B27A-E8ADD3429862}" destId="{262157D3-AB8C-4692-AE20-54769799EC5C}" srcOrd="1" destOrd="0" presId="urn:microsoft.com/office/officeart/2005/8/layout/list1"/>
    <dgm:cxn modelId="{867501AA-7AD1-4FD8-A9F7-4698591B7091}" srcId="{7847954C-3844-420D-92D9-FD00196D793A}" destId="{64D949CC-F3AA-4606-B7A8-97A3C7FD7041}" srcOrd="2" destOrd="0" parTransId="{647BD58C-50D3-4213-B189-60A7490741CB}" sibTransId="{C1F4C79E-3F19-468B-AF5A-E9BB78FED9B2}"/>
    <dgm:cxn modelId="{FA28CC40-D1CE-439A-A78A-439B3B668B30}" srcId="{7847954C-3844-420D-92D9-FD00196D793A}" destId="{DB1601A7-F2C5-4230-BD76-0E7DB2FE7D8C}" srcOrd="4" destOrd="0" parTransId="{C8509016-7F18-4092-BD37-A5124F2A81C3}" sibTransId="{27A9EEBA-AB54-4293-B6EF-34FC3A54D4EA}"/>
    <dgm:cxn modelId="{116BBEDD-4CC8-4FB4-9EF0-53BC2E7BCA5F}" type="presOf" srcId="{64D949CC-F3AA-4606-B7A8-97A3C7FD7041}" destId="{A2DCDCF6-BFB5-4C66-BF9E-39F79EB166B1}" srcOrd="1" destOrd="0" presId="urn:microsoft.com/office/officeart/2005/8/layout/list1"/>
    <dgm:cxn modelId="{2BCF1559-6EA4-4BF5-B3AA-586101954D52}" type="presOf" srcId="{6AAF6FE4-60BC-486A-87E1-1B293F43BA69}" destId="{5F08A52D-3066-4CAC-BF96-947F089E4CBF}" srcOrd="0" destOrd="0" presId="urn:microsoft.com/office/officeart/2005/8/layout/list1"/>
    <dgm:cxn modelId="{9F54B9B7-2D24-4AB5-8D77-6F1D9CE146B5}" type="presOf" srcId="{DB1601A7-F2C5-4230-BD76-0E7DB2FE7D8C}" destId="{44175A7A-D9FD-4823-A836-531EFA76ACAB}" srcOrd="1" destOrd="0" presId="urn:microsoft.com/office/officeart/2005/8/layout/list1"/>
    <dgm:cxn modelId="{97471327-7405-4A0A-B109-7FCC59E85940}" srcId="{7847954C-3844-420D-92D9-FD00196D793A}" destId="{DC2CA7A1-E3D5-4523-ADDF-493D1596F125}" srcOrd="1" destOrd="0" parTransId="{4E736CDA-E169-4F68-9137-F5FB911B49B9}" sibTransId="{351982BD-328D-4481-9AC4-1A40ADA31003}"/>
    <dgm:cxn modelId="{E59E681A-3F2D-4B34-A894-7ED4D3B67067}" type="presOf" srcId="{7847954C-3844-420D-92D9-FD00196D793A}" destId="{68F826FC-F24E-49C2-B97E-E9146288D9F5}" srcOrd="0" destOrd="0" presId="urn:microsoft.com/office/officeart/2005/8/layout/list1"/>
    <dgm:cxn modelId="{64F4BC66-2F2E-4C98-8D76-40B4864D072F}" type="presOf" srcId="{DC2CA7A1-E3D5-4523-ADDF-493D1596F125}" destId="{B832E90E-3CF8-4D5F-BBC2-3B25C8530826}" srcOrd="0" destOrd="0" presId="urn:microsoft.com/office/officeart/2005/8/layout/list1"/>
    <dgm:cxn modelId="{E5C82668-B684-4D30-986D-FF357FEDF42A}" type="presOf" srcId="{64D949CC-F3AA-4606-B7A8-97A3C7FD7041}" destId="{0B8ACD6D-2994-405C-B8C4-EC0CBC9A6C6B}" srcOrd="0" destOrd="0" presId="urn:microsoft.com/office/officeart/2005/8/layout/list1"/>
    <dgm:cxn modelId="{BEF3159F-D2E9-4C74-89D2-8B2F2CAC29AA}" type="presOf" srcId="{DC2CA7A1-E3D5-4523-ADDF-493D1596F125}" destId="{621AD0AD-C82C-4D9B-A6AE-0A751B09333F}" srcOrd="1" destOrd="0" presId="urn:microsoft.com/office/officeart/2005/8/layout/list1"/>
    <dgm:cxn modelId="{AC0D7F1C-6866-4E43-9B9F-6C4C377C9693}" srcId="{7847954C-3844-420D-92D9-FD00196D793A}" destId="{49EDC43D-84AD-428B-B27A-E8ADD3429862}" srcOrd="0" destOrd="0" parTransId="{06812D99-C90B-4209-88EB-4A76C46E80B8}" sibTransId="{BFC85B8B-1F27-43BB-A311-F65D3E752F7A}"/>
    <dgm:cxn modelId="{D7029906-93BD-4929-A461-66A43EC4B277}" type="presOf" srcId="{49EDC43D-84AD-428B-B27A-E8ADD3429862}" destId="{36E38989-237C-43CD-99D1-7910DE59261E}" srcOrd="0" destOrd="0" presId="urn:microsoft.com/office/officeart/2005/8/layout/list1"/>
    <dgm:cxn modelId="{0C42BAF8-5374-4760-9C4C-A9771228F0D3}" type="presParOf" srcId="{68F826FC-F24E-49C2-B97E-E9146288D9F5}" destId="{1CF8372F-2CFC-463C-B72D-B97357B09F77}" srcOrd="0" destOrd="0" presId="urn:microsoft.com/office/officeart/2005/8/layout/list1"/>
    <dgm:cxn modelId="{26645071-6C13-4EF5-A26A-BB919E8D81AA}" type="presParOf" srcId="{1CF8372F-2CFC-463C-B72D-B97357B09F77}" destId="{36E38989-237C-43CD-99D1-7910DE59261E}" srcOrd="0" destOrd="0" presId="urn:microsoft.com/office/officeart/2005/8/layout/list1"/>
    <dgm:cxn modelId="{2D9378FD-CEFF-4E2D-8768-E75DB05CBB04}" type="presParOf" srcId="{1CF8372F-2CFC-463C-B72D-B97357B09F77}" destId="{262157D3-AB8C-4692-AE20-54769799EC5C}" srcOrd="1" destOrd="0" presId="urn:microsoft.com/office/officeart/2005/8/layout/list1"/>
    <dgm:cxn modelId="{3975EE25-19ED-4AE4-A8B2-C81CD163F114}" type="presParOf" srcId="{68F826FC-F24E-49C2-B97E-E9146288D9F5}" destId="{3B1211F9-E263-47F3-A049-4FAB082AE4C4}" srcOrd="1" destOrd="0" presId="urn:microsoft.com/office/officeart/2005/8/layout/list1"/>
    <dgm:cxn modelId="{118B7994-1190-4998-8F92-E038C6D68A80}" type="presParOf" srcId="{68F826FC-F24E-49C2-B97E-E9146288D9F5}" destId="{C6316D7E-8903-4118-A8AF-2C9EE4F1D695}" srcOrd="2" destOrd="0" presId="urn:microsoft.com/office/officeart/2005/8/layout/list1"/>
    <dgm:cxn modelId="{6BBC44BB-9DB0-4417-8FB3-682920A6B933}" type="presParOf" srcId="{68F826FC-F24E-49C2-B97E-E9146288D9F5}" destId="{2AC34FA0-0D9C-43E0-81CF-0ED76F1E1B70}" srcOrd="3" destOrd="0" presId="urn:microsoft.com/office/officeart/2005/8/layout/list1"/>
    <dgm:cxn modelId="{B0456706-EFF3-434D-A120-4D928948F41F}" type="presParOf" srcId="{68F826FC-F24E-49C2-B97E-E9146288D9F5}" destId="{8686F2D4-62D0-4AEF-B230-A97DC2ABE1BE}" srcOrd="4" destOrd="0" presId="urn:microsoft.com/office/officeart/2005/8/layout/list1"/>
    <dgm:cxn modelId="{C2984D5A-2B81-4200-BA07-D8292CA29F31}" type="presParOf" srcId="{8686F2D4-62D0-4AEF-B230-A97DC2ABE1BE}" destId="{B832E90E-3CF8-4D5F-BBC2-3B25C8530826}" srcOrd="0" destOrd="0" presId="urn:microsoft.com/office/officeart/2005/8/layout/list1"/>
    <dgm:cxn modelId="{85C4F5C2-B4E6-4D17-B465-E2F1E3C72DB5}" type="presParOf" srcId="{8686F2D4-62D0-4AEF-B230-A97DC2ABE1BE}" destId="{621AD0AD-C82C-4D9B-A6AE-0A751B09333F}" srcOrd="1" destOrd="0" presId="urn:microsoft.com/office/officeart/2005/8/layout/list1"/>
    <dgm:cxn modelId="{AC5E6759-0E49-4435-AB82-D50AFECA571E}" type="presParOf" srcId="{68F826FC-F24E-49C2-B97E-E9146288D9F5}" destId="{4575FFDF-92D6-4C9E-A262-57DA0F268DB8}" srcOrd="5" destOrd="0" presId="urn:microsoft.com/office/officeart/2005/8/layout/list1"/>
    <dgm:cxn modelId="{8C975206-218D-4ED3-AE71-28C3B060107D}" type="presParOf" srcId="{68F826FC-F24E-49C2-B97E-E9146288D9F5}" destId="{CBDCFC96-FE9B-4CD3-AD10-0064F1AD3871}" srcOrd="6" destOrd="0" presId="urn:microsoft.com/office/officeart/2005/8/layout/list1"/>
    <dgm:cxn modelId="{F2D6E97F-B86D-4608-81CE-868A8D707966}" type="presParOf" srcId="{68F826FC-F24E-49C2-B97E-E9146288D9F5}" destId="{D8FB8702-A5E9-48D8-A8AF-BE084B1D33CC}" srcOrd="7" destOrd="0" presId="urn:microsoft.com/office/officeart/2005/8/layout/list1"/>
    <dgm:cxn modelId="{FE305343-7921-40EF-91B1-E9FA029A9FEA}" type="presParOf" srcId="{68F826FC-F24E-49C2-B97E-E9146288D9F5}" destId="{946F6129-BD31-402B-9765-C3C533957D17}" srcOrd="8" destOrd="0" presId="urn:microsoft.com/office/officeart/2005/8/layout/list1"/>
    <dgm:cxn modelId="{5EC20818-BDCC-449C-B173-B33ED9E59DAC}" type="presParOf" srcId="{946F6129-BD31-402B-9765-C3C533957D17}" destId="{0B8ACD6D-2994-405C-B8C4-EC0CBC9A6C6B}" srcOrd="0" destOrd="0" presId="urn:microsoft.com/office/officeart/2005/8/layout/list1"/>
    <dgm:cxn modelId="{6FECB099-BE71-4E5B-AC37-1E986E6830C1}" type="presParOf" srcId="{946F6129-BD31-402B-9765-C3C533957D17}" destId="{A2DCDCF6-BFB5-4C66-BF9E-39F79EB166B1}" srcOrd="1" destOrd="0" presId="urn:microsoft.com/office/officeart/2005/8/layout/list1"/>
    <dgm:cxn modelId="{133B7E7C-203A-45DE-A262-557FACBB04BE}" type="presParOf" srcId="{68F826FC-F24E-49C2-B97E-E9146288D9F5}" destId="{929A7104-90C0-44EC-ADFF-0EB028E6F976}" srcOrd="9" destOrd="0" presId="urn:microsoft.com/office/officeart/2005/8/layout/list1"/>
    <dgm:cxn modelId="{53C85E71-7068-45CD-8D35-1A3F52ED3836}" type="presParOf" srcId="{68F826FC-F24E-49C2-B97E-E9146288D9F5}" destId="{BA088424-F2D8-4353-9388-CAF4116C1B72}" srcOrd="10" destOrd="0" presId="urn:microsoft.com/office/officeart/2005/8/layout/list1"/>
    <dgm:cxn modelId="{180DD42C-53FA-4C5F-A337-E2B66681A68A}" type="presParOf" srcId="{68F826FC-F24E-49C2-B97E-E9146288D9F5}" destId="{8BC98A3A-3F29-4014-8A80-03F47CE3B662}" srcOrd="11" destOrd="0" presId="urn:microsoft.com/office/officeart/2005/8/layout/list1"/>
    <dgm:cxn modelId="{EF8CD91F-7A7A-4B2F-98DB-7AD96BCDC90B}" type="presParOf" srcId="{68F826FC-F24E-49C2-B97E-E9146288D9F5}" destId="{6F03294D-EC3D-4D22-8C07-3FC1ED98EEDA}" srcOrd="12" destOrd="0" presId="urn:microsoft.com/office/officeart/2005/8/layout/list1"/>
    <dgm:cxn modelId="{D8369EFB-AC5F-4756-85FD-7AED60920A92}" type="presParOf" srcId="{6F03294D-EC3D-4D22-8C07-3FC1ED98EEDA}" destId="{5F08A52D-3066-4CAC-BF96-947F089E4CBF}" srcOrd="0" destOrd="0" presId="urn:microsoft.com/office/officeart/2005/8/layout/list1"/>
    <dgm:cxn modelId="{0244E088-E198-45AD-939D-E1CB5BE83636}" type="presParOf" srcId="{6F03294D-EC3D-4D22-8C07-3FC1ED98EEDA}" destId="{F2BA7F6E-1CDC-43FB-B348-8FAE0DCFCD22}" srcOrd="1" destOrd="0" presId="urn:microsoft.com/office/officeart/2005/8/layout/list1"/>
    <dgm:cxn modelId="{0EBB55C3-7EA4-4E19-B3A8-E0B646367A33}" type="presParOf" srcId="{68F826FC-F24E-49C2-B97E-E9146288D9F5}" destId="{D01EE1B1-465F-4B80-BBE0-D55FC5CC1A96}" srcOrd="13" destOrd="0" presId="urn:microsoft.com/office/officeart/2005/8/layout/list1"/>
    <dgm:cxn modelId="{3348C0CB-00F0-4A13-B02C-74533D399155}" type="presParOf" srcId="{68F826FC-F24E-49C2-B97E-E9146288D9F5}" destId="{82A0303F-1D37-4548-8B82-ACC1E295C25A}" srcOrd="14" destOrd="0" presId="urn:microsoft.com/office/officeart/2005/8/layout/list1"/>
    <dgm:cxn modelId="{E9642890-02C8-4EFD-92FC-BB3890E87A6E}" type="presParOf" srcId="{68F826FC-F24E-49C2-B97E-E9146288D9F5}" destId="{2F172E0C-035E-422F-9EAA-7908F8E495E9}" srcOrd="15" destOrd="0" presId="urn:microsoft.com/office/officeart/2005/8/layout/list1"/>
    <dgm:cxn modelId="{745E07F8-64D9-4069-A059-9A855424B94E}" type="presParOf" srcId="{68F826FC-F24E-49C2-B97E-E9146288D9F5}" destId="{9FDBA522-FF8D-4D2F-9378-FE524443A538}" srcOrd="16" destOrd="0" presId="urn:microsoft.com/office/officeart/2005/8/layout/list1"/>
    <dgm:cxn modelId="{19036258-E454-4FEA-AE6F-C7CE22A15F45}" type="presParOf" srcId="{9FDBA522-FF8D-4D2F-9378-FE524443A538}" destId="{D8BF97F2-BD83-4ADD-95E9-B4F5A2CFEB1A}" srcOrd="0" destOrd="0" presId="urn:microsoft.com/office/officeart/2005/8/layout/list1"/>
    <dgm:cxn modelId="{1A7E6928-B0BA-4BC5-A954-3BEDFA626DBE}" type="presParOf" srcId="{9FDBA522-FF8D-4D2F-9378-FE524443A538}" destId="{44175A7A-D9FD-4823-A836-531EFA76ACAB}" srcOrd="1" destOrd="0" presId="urn:microsoft.com/office/officeart/2005/8/layout/list1"/>
    <dgm:cxn modelId="{FCFDE6AE-DBE4-4D51-97BC-B19A967CF260}" type="presParOf" srcId="{68F826FC-F24E-49C2-B97E-E9146288D9F5}" destId="{4558BEFA-FFE9-4107-9EE5-EF5A75D50772}" srcOrd="17" destOrd="0" presId="urn:microsoft.com/office/officeart/2005/8/layout/list1"/>
    <dgm:cxn modelId="{2D725AD7-18A5-4687-8080-AA5D6195ADDF}" type="presParOf" srcId="{68F826FC-F24E-49C2-B97E-E9146288D9F5}" destId="{0040349A-A1F9-44B6-88D2-04D7CF84209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500BF-5005-4110-BE08-183D73B11845}">
      <dsp:nvSpPr>
        <dsp:cNvPr id="0" name=""/>
        <dsp:cNvSpPr/>
      </dsp:nvSpPr>
      <dsp:spPr>
        <a:xfrm>
          <a:off x="2133852" y="0"/>
          <a:ext cx="1444058" cy="144427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A9ED8-AF06-4ABA-A3B7-7AE6B85D7110}">
      <dsp:nvSpPr>
        <dsp:cNvPr id="0" name=""/>
        <dsp:cNvSpPr/>
      </dsp:nvSpPr>
      <dsp:spPr>
        <a:xfrm>
          <a:off x="2453036" y="521428"/>
          <a:ext cx="802435" cy="40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General reading</a:t>
          </a:r>
          <a:endParaRPr lang="en-AU" sz="1300" kern="1200" dirty="0"/>
        </a:p>
      </dsp:txBody>
      <dsp:txXfrm>
        <a:off x="2453036" y="521428"/>
        <a:ext cx="802435" cy="401121"/>
      </dsp:txXfrm>
    </dsp:sp>
    <dsp:sp modelId="{0E0DD37F-3140-432A-940A-B60224A2688F}">
      <dsp:nvSpPr>
        <dsp:cNvPr id="0" name=""/>
        <dsp:cNvSpPr/>
      </dsp:nvSpPr>
      <dsp:spPr>
        <a:xfrm>
          <a:off x="1732770" y="829845"/>
          <a:ext cx="1444058" cy="144427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D3859-39C1-4CC7-82B9-D4AFC8B1B84A}">
      <dsp:nvSpPr>
        <dsp:cNvPr id="0" name=""/>
        <dsp:cNvSpPr/>
      </dsp:nvSpPr>
      <dsp:spPr>
        <a:xfrm>
          <a:off x="2053581" y="1356073"/>
          <a:ext cx="802435" cy="40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Scope out key issues</a:t>
          </a:r>
          <a:endParaRPr lang="en-AU" sz="1300" kern="1200" dirty="0"/>
        </a:p>
      </dsp:txBody>
      <dsp:txXfrm>
        <a:off x="2053581" y="1356073"/>
        <a:ext cx="802435" cy="401121"/>
      </dsp:txXfrm>
    </dsp:sp>
    <dsp:sp modelId="{45BA24D7-1156-44AF-A54F-9247A004E6B3}">
      <dsp:nvSpPr>
        <dsp:cNvPr id="0" name=""/>
        <dsp:cNvSpPr/>
      </dsp:nvSpPr>
      <dsp:spPr>
        <a:xfrm>
          <a:off x="2236631" y="1758995"/>
          <a:ext cx="1240670" cy="1241167"/>
        </a:xfrm>
        <a:prstGeom prst="blockArc">
          <a:avLst>
            <a:gd name="adj1" fmla="val 13500000"/>
            <a:gd name="adj2" fmla="val 10800000"/>
            <a:gd name="adj3" fmla="val 1274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87116-FDB7-425E-B046-AA2336C28B8D}">
      <dsp:nvSpPr>
        <dsp:cNvPr id="0" name=""/>
        <dsp:cNvSpPr/>
      </dsp:nvSpPr>
      <dsp:spPr>
        <a:xfrm>
          <a:off x="2454934" y="2191919"/>
          <a:ext cx="802435" cy="40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AU" sz="1300" kern="1200" dirty="0" smtClean="0"/>
            <a:t>Targeted reading</a:t>
          </a:r>
          <a:endParaRPr lang="en-AU" sz="1300" kern="1200" dirty="0"/>
        </a:p>
      </dsp:txBody>
      <dsp:txXfrm>
        <a:off x="2454934" y="2191919"/>
        <a:ext cx="802435" cy="401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6D208-57A3-430E-B2F8-FD2D13204DCB}">
      <dsp:nvSpPr>
        <dsp:cNvPr id="0" name=""/>
        <dsp:cNvSpPr/>
      </dsp:nvSpPr>
      <dsp:spPr>
        <a:xfrm>
          <a:off x="202655" y="358"/>
          <a:ext cx="2792791" cy="92944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AU" sz="1600" b="1" kern="1200" dirty="0" smtClean="0"/>
            <a:t>Introductory works</a:t>
          </a:r>
        </a:p>
        <a:p>
          <a:pPr lvl="0" algn="l" defTabSz="711200">
            <a:lnSpc>
              <a:spcPct val="90000"/>
            </a:lnSpc>
            <a:spcBef>
              <a:spcPct val="0"/>
            </a:spcBef>
            <a:spcAft>
              <a:spcPct val="35000"/>
            </a:spcAft>
          </a:pPr>
          <a:r>
            <a:rPr lang="en-AU" sz="1600" b="0" kern="1200" dirty="0" smtClean="0"/>
            <a:t>Broad overviews</a:t>
          </a:r>
        </a:p>
      </dsp:txBody>
      <dsp:txXfrm>
        <a:off x="202655" y="358"/>
        <a:ext cx="2792791" cy="929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6D208-57A3-430E-B2F8-FD2D13204DCB}">
      <dsp:nvSpPr>
        <dsp:cNvPr id="0" name=""/>
        <dsp:cNvSpPr/>
      </dsp:nvSpPr>
      <dsp:spPr>
        <a:xfrm>
          <a:off x="462925" y="497"/>
          <a:ext cx="2616134" cy="97646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AU" sz="1600" b="1" kern="1200" dirty="0" smtClean="0"/>
            <a:t>Focused works</a:t>
          </a:r>
        </a:p>
        <a:p>
          <a:pPr lvl="0" algn="l" defTabSz="711200">
            <a:lnSpc>
              <a:spcPct val="90000"/>
            </a:lnSpc>
            <a:spcBef>
              <a:spcPct val="0"/>
            </a:spcBef>
            <a:spcAft>
              <a:spcPct val="35000"/>
            </a:spcAft>
          </a:pPr>
          <a:r>
            <a:rPr lang="en-AU" sz="1600" b="0" kern="1200" dirty="0" smtClean="0"/>
            <a:t>Addressing an issue or aspect of an issue in depth</a:t>
          </a:r>
        </a:p>
      </dsp:txBody>
      <dsp:txXfrm>
        <a:off x="462925" y="497"/>
        <a:ext cx="2616134" cy="976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CFDE0-32D0-4C50-88C9-59383813BFAA}">
      <dsp:nvSpPr>
        <dsp:cNvPr id="0" name=""/>
        <dsp:cNvSpPr/>
      </dsp:nvSpPr>
      <dsp:spPr>
        <a:xfrm>
          <a:off x="0" y="401934"/>
          <a:ext cx="6096000" cy="680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94D06-C4C5-440E-8207-E13AB58FA485}">
      <dsp:nvSpPr>
        <dsp:cNvPr id="0" name=""/>
        <dsp:cNvSpPr/>
      </dsp:nvSpPr>
      <dsp:spPr>
        <a:xfrm>
          <a:off x="304800" y="3414"/>
          <a:ext cx="4267200" cy="7970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AU" sz="2400" kern="1200" dirty="0" smtClean="0"/>
            <a:t>Course information</a:t>
          </a:r>
          <a:endParaRPr lang="en-AU" sz="2400" kern="1200" dirty="0"/>
        </a:p>
      </dsp:txBody>
      <dsp:txXfrm>
        <a:off x="343708" y="42322"/>
        <a:ext cx="418938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CFDE0-32D0-4C50-88C9-59383813BFAA}">
      <dsp:nvSpPr>
        <dsp:cNvPr id="0" name=""/>
        <dsp:cNvSpPr/>
      </dsp:nvSpPr>
      <dsp:spPr>
        <a:xfrm>
          <a:off x="0" y="436044"/>
          <a:ext cx="6096000"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94D06-C4C5-440E-8207-E13AB58FA485}">
      <dsp:nvSpPr>
        <dsp:cNvPr id="0" name=""/>
        <dsp:cNvSpPr/>
      </dsp:nvSpPr>
      <dsp:spPr>
        <a:xfrm>
          <a:off x="304800" y="22764"/>
          <a:ext cx="4267200"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AU" sz="2400" kern="1200" dirty="0" smtClean="0"/>
            <a:t>Course information</a:t>
          </a:r>
          <a:endParaRPr lang="en-AU" sz="2400" kern="1200" dirty="0"/>
        </a:p>
      </dsp:txBody>
      <dsp:txXfrm>
        <a:off x="345149" y="63113"/>
        <a:ext cx="4186502" cy="745862"/>
      </dsp:txXfrm>
    </dsp:sp>
    <dsp:sp modelId="{D06E5248-1C42-41B1-9171-1B1CAC78E725}">
      <dsp:nvSpPr>
        <dsp:cNvPr id="0" name=""/>
        <dsp:cNvSpPr/>
      </dsp:nvSpPr>
      <dsp:spPr>
        <a:xfrm>
          <a:off x="0" y="1706124"/>
          <a:ext cx="6096000"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878CE-54D1-4F8D-9D29-4F109FB6E7DB}">
      <dsp:nvSpPr>
        <dsp:cNvPr id="0" name=""/>
        <dsp:cNvSpPr/>
      </dsp:nvSpPr>
      <dsp:spPr>
        <a:xfrm>
          <a:off x="304800" y="1292844"/>
          <a:ext cx="4267200"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AU" sz="2400" kern="1200" dirty="0" smtClean="0"/>
            <a:t>Library Subject Guide</a:t>
          </a:r>
          <a:endParaRPr lang="en-AU" sz="2400" kern="1200" dirty="0"/>
        </a:p>
      </dsp:txBody>
      <dsp:txXfrm>
        <a:off x="345149" y="1333193"/>
        <a:ext cx="4186502"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CFDE0-32D0-4C50-88C9-59383813BFAA}">
      <dsp:nvSpPr>
        <dsp:cNvPr id="0" name=""/>
        <dsp:cNvSpPr/>
      </dsp:nvSpPr>
      <dsp:spPr>
        <a:xfrm>
          <a:off x="0" y="441084"/>
          <a:ext cx="6096000"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94D06-C4C5-440E-8207-E13AB58FA485}">
      <dsp:nvSpPr>
        <dsp:cNvPr id="0" name=""/>
        <dsp:cNvSpPr/>
      </dsp:nvSpPr>
      <dsp:spPr>
        <a:xfrm>
          <a:off x="304800" y="27804"/>
          <a:ext cx="4267200"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AU" sz="2400" kern="1200" dirty="0" smtClean="0"/>
            <a:t>Course information</a:t>
          </a:r>
          <a:endParaRPr lang="en-AU" sz="2400" kern="1200" dirty="0"/>
        </a:p>
      </dsp:txBody>
      <dsp:txXfrm>
        <a:off x="345149" y="68153"/>
        <a:ext cx="4186502" cy="745862"/>
      </dsp:txXfrm>
    </dsp:sp>
    <dsp:sp modelId="{D06E5248-1C42-41B1-9171-1B1CAC78E725}">
      <dsp:nvSpPr>
        <dsp:cNvPr id="0" name=""/>
        <dsp:cNvSpPr/>
      </dsp:nvSpPr>
      <dsp:spPr>
        <a:xfrm>
          <a:off x="0" y="1711164"/>
          <a:ext cx="6096000"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878CE-54D1-4F8D-9D29-4F109FB6E7DB}">
      <dsp:nvSpPr>
        <dsp:cNvPr id="0" name=""/>
        <dsp:cNvSpPr/>
      </dsp:nvSpPr>
      <dsp:spPr>
        <a:xfrm>
          <a:off x="304800" y="1297884"/>
          <a:ext cx="4267200"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AU" sz="2400" kern="1200" dirty="0" smtClean="0"/>
            <a:t>Library Subject Guide</a:t>
          </a:r>
          <a:endParaRPr lang="en-AU" sz="2400" kern="1200" dirty="0"/>
        </a:p>
      </dsp:txBody>
      <dsp:txXfrm>
        <a:off x="345149" y="1338233"/>
        <a:ext cx="4186502" cy="745862"/>
      </dsp:txXfrm>
    </dsp:sp>
    <dsp:sp modelId="{3124461F-A6B1-453E-A498-9C50E37B542C}">
      <dsp:nvSpPr>
        <dsp:cNvPr id="0" name=""/>
        <dsp:cNvSpPr/>
      </dsp:nvSpPr>
      <dsp:spPr>
        <a:xfrm>
          <a:off x="0" y="2981244"/>
          <a:ext cx="6096000" cy="7056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29AD8-736F-4C1F-84E6-CF2377B6306C}">
      <dsp:nvSpPr>
        <dsp:cNvPr id="0" name=""/>
        <dsp:cNvSpPr/>
      </dsp:nvSpPr>
      <dsp:spPr>
        <a:xfrm>
          <a:off x="304800" y="2567964"/>
          <a:ext cx="4267200"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AU" sz="2400" kern="1200" dirty="0" smtClean="0"/>
            <a:t>Library Catalogue search</a:t>
          </a:r>
          <a:endParaRPr lang="en-AU" sz="2400" kern="1200" dirty="0"/>
        </a:p>
      </dsp:txBody>
      <dsp:txXfrm>
        <a:off x="345149" y="2608313"/>
        <a:ext cx="4186502" cy="745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31C8F-5A83-4F76-8215-514FB1357A47}">
      <dsp:nvSpPr>
        <dsp:cNvPr id="0" name=""/>
        <dsp:cNvSpPr/>
      </dsp:nvSpPr>
      <dsp:spPr>
        <a:xfrm>
          <a:off x="203" y="371103"/>
          <a:ext cx="3315587" cy="81658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political parties </a:t>
          </a:r>
          <a:r>
            <a:rPr lang="en-AU" sz="2000" kern="1200" dirty="0" err="1" smtClean="0"/>
            <a:t>australia</a:t>
          </a:r>
          <a:endParaRPr lang="en-AU" sz="2000" kern="1200" dirty="0"/>
        </a:p>
      </dsp:txBody>
      <dsp:txXfrm>
        <a:off x="203" y="371103"/>
        <a:ext cx="3315587" cy="816585"/>
      </dsp:txXfrm>
    </dsp:sp>
    <dsp:sp modelId="{37DBDC8C-3F71-4656-B809-EF01CEF09008}">
      <dsp:nvSpPr>
        <dsp:cNvPr id="0" name=""/>
        <dsp:cNvSpPr/>
      </dsp:nvSpPr>
      <dsp:spPr>
        <a:xfrm>
          <a:off x="3797911" y="371103"/>
          <a:ext cx="3315587" cy="81658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politics </a:t>
          </a:r>
          <a:r>
            <a:rPr lang="en-AU" sz="2000" kern="1200" dirty="0" err="1" smtClean="0"/>
            <a:t>australia</a:t>
          </a:r>
          <a:endParaRPr lang="en-AU" sz="2000" kern="1200" dirty="0"/>
        </a:p>
      </dsp:txBody>
      <dsp:txXfrm>
        <a:off x="3797911" y="371103"/>
        <a:ext cx="3315587" cy="816585"/>
      </dsp:txXfrm>
    </dsp:sp>
    <dsp:sp modelId="{C440BD29-D077-44C8-BADE-7A4B27DE1FBF}">
      <dsp:nvSpPr>
        <dsp:cNvPr id="0" name=""/>
        <dsp:cNvSpPr/>
      </dsp:nvSpPr>
      <dsp:spPr>
        <a:xfrm>
          <a:off x="203" y="1669810"/>
          <a:ext cx="3315587" cy="81658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parliament </a:t>
          </a:r>
          <a:r>
            <a:rPr lang="en-AU" sz="2000" kern="1200" dirty="0" err="1" smtClean="0"/>
            <a:t>australia</a:t>
          </a:r>
          <a:endParaRPr lang="en-AU" sz="2000" kern="1200" dirty="0"/>
        </a:p>
      </dsp:txBody>
      <dsp:txXfrm>
        <a:off x="203" y="1669810"/>
        <a:ext cx="3315587" cy="816585"/>
      </dsp:txXfrm>
    </dsp:sp>
    <dsp:sp modelId="{2F568932-0C61-4387-BB4E-9654AA4A501F}">
      <dsp:nvSpPr>
        <dsp:cNvPr id="0" name=""/>
        <dsp:cNvSpPr/>
      </dsp:nvSpPr>
      <dsp:spPr>
        <a:xfrm>
          <a:off x="3797911" y="1669810"/>
          <a:ext cx="3315587" cy="81658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federalism </a:t>
          </a:r>
          <a:r>
            <a:rPr lang="en-AU" sz="2000" kern="1200" dirty="0" err="1" smtClean="0"/>
            <a:t>australia</a:t>
          </a:r>
          <a:endParaRPr lang="en-AU" sz="2000" kern="1200" dirty="0"/>
        </a:p>
      </dsp:txBody>
      <dsp:txXfrm>
        <a:off x="3797911" y="1669810"/>
        <a:ext cx="3315587" cy="8165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16D7E-8903-4118-A8AF-2C9EE4F1D695}">
      <dsp:nvSpPr>
        <dsp:cNvPr id="0" name=""/>
        <dsp:cNvSpPr/>
      </dsp:nvSpPr>
      <dsp:spPr>
        <a:xfrm>
          <a:off x="0" y="30395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62157D3-AB8C-4692-AE20-54769799EC5C}">
      <dsp:nvSpPr>
        <dsp:cNvPr id="0" name=""/>
        <dsp:cNvSpPr/>
      </dsp:nvSpPr>
      <dsp:spPr>
        <a:xfrm>
          <a:off x="319201" y="23516"/>
          <a:ext cx="4468822" cy="560880"/>
        </a:xfrm>
        <a:prstGeom prst="roundRect">
          <a:avLst/>
        </a:prstGeom>
        <a:solidFill>
          <a:srgbClr val="F7964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44550">
            <a:lnSpc>
              <a:spcPct val="90000"/>
            </a:lnSpc>
            <a:spcBef>
              <a:spcPct val="0"/>
            </a:spcBef>
            <a:spcAft>
              <a:spcPct val="35000"/>
            </a:spcAft>
          </a:pPr>
          <a:r>
            <a:rPr lang="en-AU" sz="1900" b="1" kern="1200" dirty="0" smtClean="0">
              <a:solidFill>
                <a:sysClr val="window" lastClr="FFFFFF"/>
              </a:solidFill>
              <a:latin typeface="Calibri"/>
              <a:ea typeface="+mn-ea"/>
              <a:cs typeface="+mn-cs"/>
            </a:rPr>
            <a:t>Currency</a:t>
          </a:r>
          <a:endParaRPr lang="en-AU" sz="1900" b="1" kern="1200" dirty="0">
            <a:solidFill>
              <a:sysClr val="window" lastClr="FFFFFF"/>
            </a:solidFill>
            <a:latin typeface="Calibri"/>
            <a:ea typeface="+mn-ea"/>
            <a:cs typeface="+mn-cs"/>
          </a:endParaRPr>
        </a:p>
      </dsp:txBody>
      <dsp:txXfrm>
        <a:off x="346581" y="50896"/>
        <a:ext cx="4414062" cy="506120"/>
      </dsp:txXfrm>
    </dsp:sp>
    <dsp:sp modelId="{CBDCFC96-FE9B-4CD3-AD10-0064F1AD3871}">
      <dsp:nvSpPr>
        <dsp:cNvPr id="0" name=""/>
        <dsp:cNvSpPr/>
      </dsp:nvSpPr>
      <dsp:spPr>
        <a:xfrm>
          <a:off x="0" y="116579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21AD0AD-C82C-4D9B-A6AE-0A751B09333F}">
      <dsp:nvSpPr>
        <dsp:cNvPr id="0" name=""/>
        <dsp:cNvSpPr/>
      </dsp:nvSpPr>
      <dsp:spPr>
        <a:xfrm>
          <a:off x="319201" y="885357"/>
          <a:ext cx="4468822" cy="560880"/>
        </a:xfrm>
        <a:prstGeom prst="roundRect">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44550">
            <a:lnSpc>
              <a:spcPct val="90000"/>
            </a:lnSpc>
            <a:spcBef>
              <a:spcPct val="0"/>
            </a:spcBef>
            <a:spcAft>
              <a:spcPct val="35000"/>
            </a:spcAft>
          </a:pPr>
          <a:r>
            <a:rPr lang="en-AU" sz="1900" b="1" kern="1200" dirty="0" smtClean="0">
              <a:solidFill>
                <a:sysClr val="window" lastClr="FFFFFF"/>
              </a:solidFill>
              <a:latin typeface="Calibri"/>
              <a:ea typeface="+mn-ea"/>
              <a:cs typeface="+mn-cs"/>
            </a:rPr>
            <a:t>Relevance</a:t>
          </a:r>
          <a:endParaRPr lang="en-AU" sz="1900" b="1" kern="1200" dirty="0">
            <a:solidFill>
              <a:sysClr val="window" lastClr="FFFFFF"/>
            </a:solidFill>
            <a:latin typeface="Calibri"/>
            <a:ea typeface="+mn-ea"/>
            <a:cs typeface="+mn-cs"/>
          </a:endParaRPr>
        </a:p>
      </dsp:txBody>
      <dsp:txXfrm>
        <a:off x="346581" y="912737"/>
        <a:ext cx="4414062" cy="506120"/>
      </dsp:txXfrm>
    </dsp:sp>
    <dsp:sp modelId="{BA088424-F2D8-4353-9388-CAF4116C1B72}">
      <dsp:nvSpPr>
        <dsp:cNvPr id="0" name=""/>
        <dsp:cNvSpPr/>
      </dsp:nvSpPr>
      <dsp:spPr>
        <a:xfrm>
          <a:off x="0" y="202763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2DCDCF6-BFB5-4C66-BF9E-39F79EB166B1}">
      <dsp:nvSpPr>
        <dsp:cNvPr id="0" name=""/>
        <dsp:cNvSpPr/>
      </dsp:nvSpPr>
      <dsp:spPr>
        <a:xfrm>
          <a:off x="319201" y="1747197"/>
          <a:ext cx="4468822" cy="560880"/>
        </a:xfrm>
        <a:prstGeom prst="roundRect">
          <a:avLst/>
        </a:prstGeom>
        <a:solidFill>
          <a:srgbClr val="70319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44550">
            <a:lnSpc>
              <a:spcPct val="90000"/>
            </a:lnSpc>
            <a:spcBef>
              <a:spcPct val="0"/>
            </a:spcBef>
            <a:spcAft>
              <a:spcPct val="35000"/>
            </a:spcAft>
          </a:pPr>
          <a:r>
            <a:rPr lang="en-AU" sz="1900" b="1" kern="1200" dirty="0" smtClean="0">
              <a:solidFill>
                <a:sysClr val="window" lastClr="FFFFFF"/>
              </a:solidFill>
              <a:latin typeface="Calibri"/>
              <a:ea typeface="+mn-ea"/>
              <a:cs typeface="+mn-cs"/>
            </a:rPr>
            <a:t>Authority</a:t>
          </a:r>
          <a:endParaRPr lang="en-AU" sz="1900" b="1" kern="1200" dirty="0">
            <a:solidFill>
              <a:sysClr val="window" lastClr="FFFFFF"/>
            </a:solidFill>
            <a:latin typeface="Calibri"/>
            <a:ea typeface="+mn-ea"/>
            <a:cs typeface="+mn-cs"/>
          </a:endParaRPr>
        </a:p>
      </dsp:txBody>
      <dsp:txXfrm>
        <a:off x="346581" y="1774577"/>
        <a:ext cx="4414062" cy="506120"/>
      </dsp:txXfrm>
    </dsp:sp>
    <dsp:sp modelId="{82A0303F-1D37-4548-8B82-ACC1E295C25A}">
      <dsp:nvSpPr>
        <dsp:cNvPr id="0" name=""/>
        <dsp:cNvSpPr/>
      </dsp:nvSpPr>
      <dsp:spPr>
        <a:xfrm>
          <a:off x="0" y="288947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2BA7F6E-1CDC-43FB-B348-8FAE0DCFCD22}">
      <dsp:nvSpPr>
        <dsp:cNvPr id="0" name=""/>
        <dsp:cNvSpPr/>
      </dsp:nvSpPr>
      <dsp:spPr>
        <a:xfrm>
          <a:off x="319201" y="2609037"/>
          <a:ext cx="4468822"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44550">
            <a:lnSpc>
              <a:spcPct val="90000"/>
            </a:lnSpc>
            <a:spcBef>
              <a:spcPct val="0"/>
            </a:spcBef>
            <a:spcAft>
              <a:spcPct val="35000"/>
            </a:spcAft>
          </a:pPr>
          <a:r>
            <a:rPr lang="en-AU" sz="1900" b="1" kern="1200" dirty="0" smtClean="0">
              <a:solidFill>
                <a:sysClr val="window" lastClr="FFFFFF"/>
              </a:solidFill>
              <a:latin typeface="Calibri"/>
              <a:ea typeface="+mn-ea"/>
              <a:cs typeface="+mn-cs"/>
            </a:rPr>
            <a:t>Accuracy</a:t>
          </a:r>
          <a:endParaRPr lang="en-AU" sz="1900" b="1" kern="1200" dirty="0">
            <a:solidFill>
              <a:sysClr val="window" lastClr="FFFFFF"/>
            </a:solidFill>
            <a:latin typeface="Calibri"/>
            <a:ea typeface="+mn-ea"/>
            <a:cs typeface="+mn-cs"/>
          </a:endParaRPr>
        </a:p>
      </dsp:txBody>
      <dsp:txXfrm>
        <a:off x="346581" y="2636417"/>
        <a:ext cx="4414062" cy="506120"/>
      </dsp:txXfrm>
    </dsp:sp>
    <dsp:sp modelId="{0040349A-A1F9-44B6-88D2-04D7CF842095}">
      <dsp:nvSpPr>
        <dsp:cNvPr id="0" name=""/>
        <dsp:cNvSpPr/>
      </dsp:nvSpPr>
      <dsp:spPr>
        <a:xfrm>
          <a:off x="0" y="3751317"/>
          <a:ext cx="6384032" cy="478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4175A7A-D9FD-4823-A836-531EFA76ACAB}">
      <dsp:nvSpPr>
        <dsp:cNvPr id="0" name=""/>
        <dsp:cNvSpPr/>
      </dsp:nvSpPr>
      <dsp:spPr>
        <a:xfrm>
          <a:off x="319201" y="3470877"/>
          <a:ext cx="4468822" cy="560880"/>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911" tIns="0" rIns="168911" bIns="0" numCol="1" spcCol="1270" anchor="ctr" anchorCtr="0">
          <a:noAutofit/>
        </a:bodyPr>
        <a:lstStyle/>
        <a:p>
          <a:pPr lvl="0" algn="l" defTabSz="844550">
            <a:lnSpc>
              <a:spcPct val="90000"/>
            </a:lnSpc>
            <a:spcBef>
              <a:spcPct val="0"/>
            </a:spcBef>
            <a:spcAft>
              <a:spcPct val="35000"/>
            </a:spcAft>
          </a:pPr>
          <a:r>
            <a:rPr lang="en-AU" sz="1900" b="1" kern="1200" dirty="0" smtClean="0">
              <a:solidFill>
                <a:sysClr val="window" lastClr="FFFFFF"/>
              </a:solidFill>
              <a:latin typeface="Calibri"/>
              <a:ea typeface="+mn-ea"/>
              <a:cs typeface="+mn-cs"/>
            </a:rPr>
            <a:t>Purpose</a:t>
          </a:r>
          <a:endParaRPr lang="en-AU" sz="1900" b="1" kern="1200" dirty="0">
            <a:solidFill>
              <a:sysClr val="window" lastClr="FFFFFF"/>
            </a:solidFill>
            <a:latin typeface="Calibri"/>
            <a:ea typeface="+mn-ea"/>
            <a:cs typeface="+mn-cs"/>
          </a:endParaRPr>
        </a:p>
      </dsp:txBody>
      <dsp:txXfrm>
        <a:off x="346581" y="3498257"/>
        <a:ext cx="4414062" cy="5061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a:t>
            </a:fld>
            <a:endParaRPr lang="en-US" smtClean="0"/>
          </a:p>
        </p:txBody>
      </p:sp>
      <p:sp>
        <p:nvSpPr>
          <p:cNvPr id="46083" name="Rectangle 2"/>
          <p:cNvSpPr>
            <a:spLocks noGrp="1" noRot="1" noChangeAspect="1" noChangeArrowheads="1" noTextEdit="1"/>
          </p:cNvSpPr>
          <p:nvPr>
            <p:ph type="sldImg"/>
          </p:nvPr>
        </p:nvSpPr>
        <p:spPr>
          <a:xfrm>
            <a:off x="920750" y="746125"/>
            <a:ext cx="4965700" cy="3725863"/>
          </a:xfrm>
          <a:ln/>
        </p:spPr>
      </p:sp>
      <p:sp>
        <p:nvSpPr>
          <p:cNvPr id="46084" name="Rectangle 3"/>
          <p:cNvSpPr>
            <a:spLocks noGrp="1" noChangeArrowheads="1"/>
          </p:cNvSpPr>
          <p:nvPr>
            <p:ph type="body" idx="1"/>
          </p:nvPr>
        </p:nvSpPr>
        <p:spPr>
          <a:noFill/>
          <a:ln/>
        </p:spPr>
        <p:txBody>
          <a:bodyPr/>
          <a:lstStyle/>
          <a:p>
            <a:r>
              <a:rPr lang="en-AU" sz="1200" b="1" kern="1200" dirty="0" smtClean="0">
                <a:solidFill>
                  <a:schemeClr val="tx1"/>
                </a:solidFill>
                <a:effectLst/>
                <a:latin typeface="Arial" charset="0"/>
                <a:ea typeface="Arial" pitchFamily="-65" charset="0"/>
                <a:cs typeface="Arial" charset="0"/>
              </a:rPr>
              <a:t>Slide 1: Interpreting task</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This is a presentation on interpreting task. The very first thing that you have to do before you begin the actual writing process is to understand what the question requires and how you are expected to address the task. Interpreting the question is a very important component of the essay writing process. By interpreting the question correctly, you would be able to efficiently locate the sources and identify key issues discussed in the debates related to the topic.</a:t>
            </a:r>
          </a:p>
          <a:p>
            <a:r>
              <a:rPr lang="en-AU" sz="1200" kern="1200" dirty="0" smtClean="0">
                <a:solidFill>
                  <a:schemeClr val="tx1"/>
                </a:solidFill>
                <a:effectLst/>
                <a:latin typeface="Arial" charset="0"/>
                <a:ea typeface="Arial" pitchFamily="-65" charset="0"/>
                <a:cs typeface="Arial" charset="0"/>
              </a:rPr>
              <a:t> </a:t>
            </a:r>
          </a:p>
          <a:p>
            <a:pPr eaLnBrk="1" hangingPunct="1"/>
            <a:endParaRPr lang="en-US" dirty="0" smtClean="0"/>
          </a:p>
        </p:txBody>
      </p:sp>
    </p:spTree>
    <p:extLst>
      <p:ext uri="{BB962C8B-B14F-4D97-AF65-F5344CB8AC3E}">
        <p14:creationId xmlns:p14="http://schemas.microsoft.com/office/powerpoint/2010/main" val="295679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rgbClr val="000000"/>
                </a:solidFill>
                <a:effectLst/>
                <a:latin typeface="Arial"/>
                <a:cs typeface="Arial"/>
                <a:sym typeface="Arial"/>
              </a:rPr>
              <a:t>Slide 10: Locating quality references</a:t>
            </a:r>
          </a:p>
          <a:p>
            <a:r>
              <a:rPr lang="en-AU" dirty="0" smtClean="0">
                <a:solidFill>
                  <a:srgbClr val="000000"/>
                </a:solidFill>
                <a:effectLst/>
                <a:latin typeface="Arial"/>
                <a:cs typeface="Arial"/>
                <a:sym typeface="Arial"/>
              </a:rPr>
              <a:t>The library Politics and International Relations Subject Guide also links to core references. *You can access the Guide via </a:t>
            </a:r>
            <a:r>
              <a:rPr lang="en-AU" dirty="0" err="1" smtClean="0">
                <a:solidFill>
                  <a:srgbClr val="000000"/>
                </a:solidFill>
                <a:effectLst/>
                <a:latin typeface="Arial"/>
                <a:cs typeface="Arial"/>
                <a:sym typeface="Arial"/>
              </a:rPr>
              <a:t>myCourse</a:t>
            </a:r>
            <a:r>
              <a:rPr lang="en-AU" dirty="0" smtClean="0">
                <a:solidFill>
                  <a:srgbClr val="000000"/>
                </a:solidFill>
                <a:effectLst/>
                <a:latin typeface="Arial"/>
                <a:cs typeface="Arial"/>
                <a:sym typeface="Arial"/>
              </a:rPr>
              <a:t> Library under Course Essentials on your course site, via the Library’s homepage A-Z Subject Guides or by going to this web address. *Go to the Australian politics tab to find links to dictionaries, introductory texts and authoritative websites which provide general information, such as the Parliament of Australia website.</a:t>
            </a:r>
            <a:endParaRPr lang="en-AU" dirty="0">
              <a:solidFill>
                <a:srgbClr val="000000"/>
              </a:solidFill>
              <a:effectLst/>
              <a:latin typeface="Arial"/>
              <a:cs typeface="Arial"/>
              <a:sym typeface="Arial"/>
            </a:endParaRP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10</a:t>
            </a:fld>
            <a:endParaRPr lang="en-US"/>
          </a:p>
        </p:txBody>
      </p:sp>
    </p:spTree>
    <p:extLst>
      <p:ext uri="{BB962C8B-B14F-4D97-AF65-F5344CB8AC3E}">
        <p14:creationId xmlns:p14="http://schemas.microsoft.com/office/powerpoint/2010/main" val="42490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rgbClr val="000000"/>
                </a:solidFill>
                <a:effectLst/>
                <a:latin typeface="Arial"/>
                <a:cs typeface="Arial"/>
                <a:sym typeface="Arial"/>
              </a:rPr>
              <a:t>Slide 11: Locating quality references (continuation)</a:t>
            </a:r>
          </a:p>
          <a:p>
            <a:r>
              <a:rPr lang="en-AU" dirty="0" smtClean="0">
                <a:solidFill>
                  <a:srgbClr val="000000"/>
                </a:solidFill>
                <a:effectLst/>
                <a:latin typeface="Arial"/>
                <a:cs typeface="Arial"/>
                <a:sym typeface="Arial"/>
              </a:rPr>
              <a:t>You can also search the Library Catalogue directly to find reference and introductory works on a topic. *For example, you can combine the term dictionaries with keywords for your core concepts to locate these. Otherwise, use general, broad terms and limit by Format&gt;Books. *For example.</a:t>
            </a:r>
            <a:endParaRPr lang="en-AU" dirty="0">
              <a:solidFill>
                <a:srgbClr val="000000"/>
              </a:solidFill>
              <a:effectLst/>
              <a:latin typeface="Arial"/>
              <a:cs typeface="Arial"/>
              <a:sym typeface="Arial"/>
            </a:endParaRP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11</a:t>
            </a:fld>
            <a:endParaRPr lang="en-US"/>
          </a:p>
        </p:txBody>
      </p:sp>
    </p:spTree>
    <p:extLst>
      <p:ext uri="{BB962C8B-B14F-4D97-AF65-F5344CB8AC3E}">
        <p14:creationId xmlns:p14="http://schemas.microsoft.com/office/powerpoint/2010/main" val="351830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12: ‘Quality’ references?</a:t>
            </a:r>
          </a:p>
          <a:p>
            <a:r>
              <a:rPr lang="en-AU" dirty="0" smtClean="0"/>
              <a:t>At this stage you are looking for foundational information to help improve your understanding of</a:t>
            </a:r>
            <a:r>
              <a:rPr lang="en-AU" baseline="0" dirty="0" smtClean="0"/>
              <a:t> the broader area and provide direction for further searching, reading and ultimately construction of your argument. </a:t>
            </a:r>
          </a:p>
          <a:p>
            <a:endParaRPr lang="en-AU" baseline="0" dirty="0" smtClean="0"/>
          </a:p>
          <a:p>
            <a:r>
              <a:rPr lang="en-AU" baseline="0" dirty="0" smtClean="0"/>
              <a:t>While it can be tempting to simply read the first result that appears with a web search, it’s important to base these foundations on reliable information written by authors with expertise in the area. Consider the factors listed here…</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12</a:t>
            </a:fld>
            <a:endParaRPr lang="en-US"/>
          </a:p>
        </p:txBody>
      </p:sp>
    </p:spTree>
    <p:extLst>
      <p:ext uri="{BB962C8B-B14F-4D97-AF65-F5344CB8AC3E}">
        <p14:creationId xmlns:p14="http://schemas.microsoft.com/office/powerpoint/2010/main" val="341715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kern="1200" dirty="0" smtClean="0">
                <a:solidFill>
                  <a:schemeClr val="tx1"/>
                </a:solidFill>
                <a:effectLst/>
                <a:latin typeface="Arial" charset="0"/>
                <a:ea typeface="Arial" pitchFamily="-65" charset="0"/>
                <a:cs typeface="Arial" charset="0"/>
              </a:rPr>
              <a:t>Slide 2: Copyright notice</a:t>
            </a:r>
            <a:endParaRPr lang="en-AU" sz="1200" kern="1200" dirty="0" smtClean="0">
              <a:solidFill>
                <a:schemeClr val="tx1"/>
              </a:solidFill>
              <a:effectLst/>
              <a:latin typeface="Arial" charset="0"/>
              <a:ea typeface="Arial" pitchFamily="-65" charset="0"/>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102464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Arial" pitchFamily="-65" charset="0"/>
                <a:cs typeface="Arial" charset="0"/>
              </a:rPr>
              <a:t>Slide 3: The task</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In this task, you are required to write a 2250 word essay that is worth 50% of your grade for the course. Please refer</a:t>
            </a:r>
            <a:r>
              <a:rPr lang="en-AU" sz="1200" kern="1200" baseline="0" dirty="0" smtClean="0">
                <a:solidFill>
                  <a:schemeClr val="tx1"/>
                </a:solidFill>
                <a:effectLst/>
                <a:latin typeface="Arial" charset="0"/>
                <a:ea typeface="Arial" pitchFamily="-65" charset="0"/>
                <a:cs typeface="Arial" charset="0"/>
              </a:rPr>
              <a:t> to your course outline for the due date</a:t>
            </a:r>
            <a:r>
              <a:rPr lang="en-AU" sz="1200" kern="1200" dirty="0" smtClean="0">
                <a:solidFill>
                  <a:schemeClr val="tx1"/>
                </a:solidFill>
                <a:effectLst/>
                <a:latin typeface="Arial" charset="0"/>
                <a:ea typeface="Arial" pitchFamily="-65" charset="0"/>
                <a:cs typeface="Arial" charset="0"/>
              </a:rPr>
              <a:t>. *The task requires you to choose one of the two topics that are provided and write an essay on one of the contentious political debates. In order to obtain good marks for this essay, you have to do two things: 1) demonstrate your understanding of the structure and processes of government in Australia; and 2) critically discuss the political debate associated with your chosen topic. The topics provided in the following slides are for illustrative purposes only and are not the actual questions</a:t>
            </a:r>
            <a:r>
              <a:rPr lang="en-AU" sz="1200" kern="1200" baseline="0" dirty="0" smtClean="0">
                <a:solidFill>
                  <a:schemeClr val="tx1"/>
                </a:solidFill>
                <a:effectLst/>
                <a:latin typeface="Arial" charset="0"/>
                <a:ea typeface="Arial" pitchFamily="-65" charset="0"/>
                <a:cs typeface="Arial" charset="0"/>
              </a:rPr>
              <a:t> that you are expected to address for this assignment. Please refer to your course outline for the actual topics.</a:t>
            </a:r>
            <a:endParaRPr lang="en-AU" sz="1200" kern="1200" dirty="0" smtClean="0">
              <a:solidFill>
                <a:schemeClr val="tx1"/>
              </a:solidFill>
              <a:effectLst/>
              <a:latin typeface="Arial" charset="0"/>
              <a:ea typeface="Arial" pitchFamily="-65" charset="0"/>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239323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Arial" pitchFamily="-65" charset="0"/>
                <a:cs typeface="Arial" charset="0"/>
              </a:rPr>
              <a:t>Slide 4: The example topics (questions from previous years)</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The two topics presented on this slide are questions from previous years and are</a:t>
            </a:r>
            <a:r>
              <a:rPr lang="en-AU" sz="1200" kern="1200" baseline="0" dirty="0" smtClean="0">
                <a:solidFill>
                  <a:schemeClr val="tx1"/>
                </a:solidFill>
                <a:effectLst/>
                <a:latin typeface="Arial" charset="0"/>
                <a:ea typeface="Arial" pitchFamily="-65" charset="0"/>
                <a:cs typeface="Arial" charset="0"/>
              </a:rPr>
              <a:t> presented as examples only</a:t>
            </a:r>
            <a:r>
              <a:rPr lang="en-AU" sz="1200" kern="1200" dirty="0" smtClean="0">
                <a:solidFill>
                  <a:schemeClr val="tx1"/>
                </a:solidFill>
                <a:effectLst/>
                <a:latin typeface="Arial" charset="0"/>
                <a:ea typeface="Arial" pitchFamily="-65" charset="0"/>
                <a:cs typeface="Arial" charset="0"/>
              </a:rPr>
              <a:t>. Please do not write</a:t>
            </a:r>
            <a:r>
              <a:rPr lang="en-AU" sz="1200" kern="1200" baseline="0" dirty="0" smtClean="0">
                <a:solidFill>
                  <a:schemeClr val="tx1"/>
                </a:solidFill>
                <a:effectLst/>
                <a:latin typeface="Arial" charset="0"/>
                <a:ea typeface="Arial" pitchFamily="-65" charset="0"/>
                <a:cs typeface="Arial" charset="0"/>
              </a:rPr>
              <a:t> your essay to address either one of the topics presented here. </a:t>
            </a:r>
            <a:r>
              <a:rPr lang="en-AU" sz="1200" kern="1200" dirty="0" smtClean="0">
                <a:solidFill>
                  <a:schemeClr val="tx1"/>
                </a:solidFill>
                <a:effectLst/>
                <a:latin typeface="Arial" charset="0"/>
                <a:ea typeface="Arial" pitchFamily="-65" charset="0"/>
                <a:cs typeface="Arial" charset="0"/>
              </a:rPr>
              <a:t> *The first topic is: Federalism as originally conceived in the constitution has changed considerably in the past century. Critically analyse why these changes were considered necessary and how they were possible given the constitution has changed little since federation. *Topic No. 2 is: The principle of Parliamentary Sovereignty has been undermined by the Party System. Critically analyse this statement with reference to parliamentary representation and accountability. Illustrate your answers with examples.</a:t>
            </a: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4</a:t>
            </a:fld>
            <a:endParaRPr lang="en-US"/>
          </a:p>
        </p:txBody>
      </p:sp>
    </p:spTree>
    <p:extLst>
      <p:ext uri="{BB962C8B-B14F-4D97-AF65-F5344CB8AC3E}">
        <p14:creationId xmlns:p14="http://schemas.microsoft.com/office/powerpoint/2010/main" val="2321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Arial" pitchFamily="-65" charset="0"/>
                <a:cs typeface="Arial" charset="0"/>
              </a:rPr>
              <a:t>Slide 5: Interpreting the task: Example 1</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The first thing you should do once you have chosen the topic is to identify the key words and phrases. This will help you locate the necessary resources for writing the essay. For example, if you choose topic No. 1, the following are important: ‘*federalism, *constitution, *change, *past century, *necessary and *possible’ as they form the crux of the question. Begin your reading to get a general understanding of what the debates are with regard to these concepts. Ask yourself the following questions: *‘What do these concepts mean’; ‘Has the constitution changed in the past century?’;  *if yes, *‘Why has the constitution changed?’; *‘How has it changed?’; ‘What are the factors that constituted the change?’; ‘Was the change necessary?’; ‘How was the change possible although the constitution itself has changed little?; *‘What are the implications of this?’ Try and identify the issues that are discussed. This will help you to choose the four or five issues that you are required to address in your essay. </a:t>
            </a:r>
          </a:p>
          <a:p>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You can answer this question from many angles. You can agree with the statement, disagree or take the middle path. No matter which perspective you choose to present your argument, as long as you provide an-depth justification of your stand, you will be awarded the marks.</a:t>
            </a: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5</a:t>
            </a:fld>
            <a:endParaRPr lang="en-US"/>
          </a:p>
        </p:txBody>
      </p:sp>
    </p:spTree>
    <p:extLst>
      <p:ext uri="{BB962C8B-B14F-4D97-AF65-F5344CB8AC3E}">
        <p14:creationId xmlns:p14="http://schemas.microsoft.com/office/powerpoint/2010/main" val="250825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Arial" pitchFamily="-65" charset="0"/>
                <a:cs typeface="Arial" charset="0"/>
              </a:rPr>
              <a:t>Slide 6: Interpreting the task: Example 2</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Similarly, if you choose topic No. 2, the following words and phrases need to be highlighted: ‘*Parliamentary Sovereignty, *undermined, *party system, *representation and *accountability’ as they are important concepts that need to be addressed in your essay. Once you have identified the key words and phrases, you should begin reading up on these issues to get a general understanding of the related debates.  Ask yourself these questions: *‘What do these concepts mean’; ‘What is Parliamentary Sovereignty?’; ‘What is parliamentary representation?’ ‘What is parliamentary accountability?’ ‘Has Parliamentary Sovereignty been undermined by the Party System?’;   *if yes, *‘Why has it been undermined?’; *‘How has it been undermined?’; ‘What are the factors that demonstrate that the Parliamentary Sovereignty has been undermined by the Party System?’; ‘What are the implications of this?’ Associate all of these questions to ‘Representation’ and ‘Accountability’  </a:t>
            </a:r>
            <a:r>
              <a:rPr lang="en-AU" sz="1200" b="1" kern="1200" dirty="0" smtClean="0">
                <a:solidFill>
                  <a:schemeClr val="tx1"/>
                </a:solidFill>
                <a:effectLst/>
                <a:latin typeface="Arial" charset="0"/>
                <a:ea typeface="Arial" pitchFamily="-65" charset="0"/>
                <a:cs typeface="Arial" charset="0"/>
              </a:rPr>
              <a:t/>
            </a:r>
            <a:br>
              <a:rPr lang="en-AU" sz="1200" b="1" kern="1200" dirty="0" smtClean="0">
                <a:solidFill>
                  <a:schemeClr val="tx1"/>
                </a:solidFill>
                <a:effectLst/>
                <a:latin typeface="Arial" charset="0"/>
                <a:ea typeface="Arial" pitchFamily="-65" charset="0"/>
                <a:cs typeface="Arial" charset="0"/>
              </a:rPr>
            </a:b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As with topic 1, you can answer this question from many angles. You can agree with the statement, disagree or take the middle path. No matter which perspective you choose to present your argument, as long as you provide an in-depth justification for your stand, you will be awarded the marks.</a:t>
            </a:r>
          </a:p>
          <a:p>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Once you have are aware of the debates in the field, you can then critically read about the four or five issues</a:t>
            </a: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6</a:t>
            </a:fld>
            <a:endParaRPr lang="en-US"/>
          </a:p>
        </p:txBody>
      </p:sp>
    </p:spTree>
    <p:extLst>
      <p:ext uri="{BB962C8B-B14F-4D97-AF65-F5344CB8AC3E}">
        <p14:creationId xmlns:p14="http://schemas.microsoft.com/office/powerpoint/2010/main" val="55545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a:t>
            </a:r>
            <a:r>
              <a:rPr lang="en-AU" b="1" baseline="0" dirty="0" smtClean="0"/>
              <a:t> 7: Resources for the planning stage of your assignment</a:t>
            </a:r>
          </a:p>
          <a:p>
            <a:endParaRPr lang="en-AU" b="1" baseline="0" dirty="0" smtClean="0"/>
          </a:p>
          <a:p>
            <a:r>
              <a:rPr lang="en-AU" b="0" baseline="0" dirty="0" smtClean="0"/>
              <a:t>If you think that you may need some more help with the planning stage of your assignment, do click on the links provided on the slide which will take you to some resources that you may find useful. Otherwise, go to the next slide.</a:t>
            </a:r>
            <a:endParaRPr lang="en-AU" b="0"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7</a:t>
            </a:fld>
            <a:endParaRPr lang="en-US"/>
          </a:p>
        </p:txBody>
      </p:sp>
    </p:spTree>
    <p:extLst>
      <p:ext uri="{BB962C8B-B14F-4D97-AF65-F5344CB8AC3E}">
        <p14:creationId xmlns:p14="http://schemas.microsoft.com/office/powerpoint/2010/main" val="236948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Arial" pitchFamily="-65" charset="0"/>
                <a:cs typeface="Arial" charset="0"/>
              </a:rPr>
              <a:t>Slide 8: Quality references</a:t>
            </a:r>
            <a:r>
              <a:rPr lang="en-AU" sz="1200" b="1" kern="1200" baseline="0" dirty="0" smtClean="0">
                <a:solidFill>
                  <a:schemeClr val="tx1"/>
                </a:solidFill>
                <a:effectLst/>
                <a:latin typeface="Arial" charset="0"/>
                <a:ea typeface="Arial" pitchFamily="-65" charset="0"/>
                <a:cs typeface="Arial" charset="0"/>
              </a:rPr>
              <a:t> </a:t>
            </a:r>
            <a:r>
              <a:rPr lang="en-AU" sz="1200" b="1" kern="1200" dirty="0" smtClean="0">
                <a:solidFill>
                  <a:schemeClr val="tx1"/>
                </a:solidFill>
                <a:effectLst/>
                <a:latin typeface="Arial" charset="0"/>
                <a:ea typeface="Arial" pitchFamily="-65" charset="0"/>
                <a:cs typeface="Arial" charset="0"/>
              </a:rPr>
              <a:t>will help you get started</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General reading will help you to understand what you are being asked to do. *Start with general introductory works on government and politics in Australia to help you identify the key issues relating to your essay topic. Once you have identified these, you will need to locate books, articles and other references that focus on those issues or aspect of those issues in depth. These more detailed references will provide you with evidence needed to support your argument. For the moment, let’s focus on introductory and reference works that will help you get started.</a:t>
            </a:r>
            <a:endParaRPr lang="en-AU" sz="1200" kern="1200" dirty="0">
              <a:solidFill>
                <a:schemeClr val="tx1"/>
              </a:solidFill>
              <a:effectLst/>
              <a:latin typeface="Arial" charset="0"/>
              <a:ea typeface="Arial" pitchFamily="-65" charset="0"/>
              <a:cs typeface="Arial" charset="0"/>
            </a:endParaRP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8</a:t>
            </a:fld>
            <a:endParaRPr lang="en-US"/>
          </a:p>
        </p:txBody>
      </p:sp>
    </p:spTree>
    <p:extLst>
      <p:ext uri="{BB962C8B-B14F-4D97-AF65-F5344CB8AC3E}">
        <p14:creationId xmlns:p14="http://schemas.microsoft.com/office/powerpoint/2010/main" val="101749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Arial" charset="0"/>
                <a:ea typeface="Arial" pitchFamily="-65" charset="0"/>
                <a:cs typeface="Arial" charset="0"/>
              </a:rPr>
              <a:t>Slide 9: Locating quality references</a:t>
            </a:r>
            <a:endParaRPr lang="en-AU" sz="1200" kern="1200" dirty="0" smtClean="0">
              <a:solidFill>
                <a:schemeClr val="tx1"/>
              </a:solidFill>
              <a:effectLst/>
              <a:latin typeface="Arial" charset="0"/>
              <a:ea typeface="Arial" pitchFamily="-65" charset="0"/>
              <a:cs typeface="Arial" charset="0"/>
            </a:endParaRPr>
          </a:p>
          <a:p>
            <a:r>
              <a:rPr lang="en-AU" sz="1200" kern="1200" dirty="0" smtClean="0">
                <a:solidFill>
                  <a:schemeClr val="tx1"/>
                </a:solidFill>
                <a:effectLst/>
                <a:latin typeface="Arial" charset="0"/>
                <a:ea typeface="Arial" pitchFamily="-65" charset="0"/>
                <a:cs typeface="Arial" charset="0"/>
              </a:rPr>
              <a:t>Your course outline lists many books under learning resources including these. There are also journals listed, but journal articles are usually not a good source of introductory, foundational information, so we’ll leave these for the moment. *To find books listed in your course information, *search for the book title in the Library catalogue. Sometimes the book you are looking for is high in the list of results, *but if it is not easy to detect try limiting to Format&gt; Book and if there are multiple editions, sort by date to find the most recently published (the most current).</a:t>
            </a:r>
            <a:endParaRPr lang="en-AU" sz="1200" kern="1200" dirty="0">
              <a:solidFill>
                <a:schemeClr val="tx1"/>
              </a:solidFill>
              <a:effectLst/>
              <a:latin typeface="Arial" charset="0"/>
              <a:ea typeface="Arial" pitchFamily="-65" charset="0"/>
              <a:cs typeface="Arial" charset="0"/>
            </a:endParaRP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9</a:t>
            </a:fld>
            <a:endParaRPr lang="en-US"/>
          </a:p>
        </p:txBody>
      </p:sp>
    </p:spTree>
    <p:extLst>
      <p:ext uri="{BB962C8B-B14F-4D97-AF65-F5344CB8AC3E}">
        <p14:creationId xmlns:p14="http://schemas.microsoft.com/office/powerpoint/2010/main" val="2861391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 y="2590"/>
            <a:ext cx="9140546" cy="6855410"/>
          </a:xfrm>
          <a:prstGeom prst="rect">
            <a:avLst/>
          </a:prstGeom>
        </p:spPr>
      </p:pic>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dirty="0"/>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smtClean="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smtClean="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smtClean="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smtClean="0"/>
              <a:t>Text</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241142153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smtClean="0"/>
              <a:t>Text</a:t>
            </a:r>
            <a:endParaRPr lang="en-AU"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smtClean="0"/>
              <a:t>Text</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94815175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smtClean="0"/>
              <a:t>Text</a:t>
            </a:r>
            <a:endParaRPr lang="en-AU"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
        <p:nvSpPr>
          <p:cNvPr id="2" name="Picture Placeholder 4"/>
          <p:cNvSpPr>
            <a:spLocks noGrp="1"/>
          </p:cNvSpPr>
          <p:nvPr>
            <p:ph type="pic" sz="quarter" idx="10"/>
          </p:nvPr>
        </p:nvSpPr>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smtClean="0"/>
              <a:t>Title</a:t>
            </a:r>
          </a:p>
          <a:p>
            <a:pPr lvl="0"/>
            <a:endParaRPr lang="en-US" dirty="0" smtClean="0"/>
          </a:p>
          <a:p>
            <a:pPr lvl="0"/>
            <a:endParaRPr lang="en-US" dirty="0" smtClean="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smtClean="0"/>
              <a:t>Text</a:t>
            </a:r>
            <a:endParaRPr lang="en-AU" dirty="0"/>
          </a:p>
        </p:txBody>
      </p:sp>
    </p:spTree>
    <p:extLst>
      <p:ext uri="{BB962C8B-B14F-4D97-AF65-F5344CB8AC3E}">
        <p14:creationId xmlns:p14="http://schemas.microsoft.com/office/powerpoint/2010/main" val="225552506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a:lstStyle>
            <a:lvl1pPr marL="0" indent="0">
              <a:buNone/>
              <a:defRPr/>
            </a:lvl1pPr>
          </a:lstStyle>
          <a:p>
            <a:r>
              <a:rPr lang="en-AU" dirty="0" smtClean="0"/>
              <a:t>INSERT PICTURE</a:t>
            </a:r>
            <a:endParaRPr lang="en-AU" dirty="0"/>
          </a:p>
        </p:txBody>
      </p:sp>
    </p:spTree>
    <p:extLst>
      <p:ext uri="{BB962C8B-B14F-4D97-AF65-F5344CB8AC3E}">
        <p14:creationId xmlns:p14="http://schemas.microsoft.com/office/powerpoint/2010/main" val="184863649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13280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 id="2147483657" r:id="rId9"/>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diagramColors" Target="../diagrams/colors5.xml"/><Relationship Id="rId12"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diagramQuickStyle" Target="../diagrams/quickStyle5.xml"/><Relationship Id="rId11" Type="http://schemas.openxmlformats.org/officeDocument/2006/relationships/image" Target="../media/image17.png"/><Relationship Id="rId5" Type="http://schemas.openxmlformats.org/officeDocument/2006/relationships/diagramLayout" Target="../diagrams/layout5.xml"/><Relationship Id="rId10" Type="http://schemas.openxmlformats.org/officeDocument/2006/relationships/image" Target="../media/image16.png"/><Relationship Id="rId4" Type="http://schemas.openxmlformats.org/officeDocument/2006/relationships/diagramData" Target="../diagrams/data5.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Colors" Target="../diagrams/colors7.xml"/><Relationship Id="rId3" Type="http://schemas.openxmlformats.org/officeDocument/2006/relationships/notesSlide" Target="../notesSlides/notesSlide11.xml"/><Relationship Id="rId7" Type="http://schemas.openxmlformats.org/officeDocument/2006/relationships/diagramColors" Target="../diagrams/colors6.xml"/><Relationship Id="rId12" Type="http://schemas.openxmlformats.org/officeDocument/2006/relationships/diagramQuickStyle" Target="../diagrams/quickStyle7.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6.xml"/><Relationship Id="rId11" Type="http://schemas.openxmlformats.org/officeDocument/2006/relationships/diagramLayout" Target="../diagrams/layout7.xml"/><Relationship Id="rId5" Type="http://schemas.openxmlformats.org/officeDocument/2006/relationships/diagramLayout" Target="../diagrams/layout6.xml"/><Relationship Id="rId10" Type="http://schemas.openxmlformats.org/officeDocument/2006/relationships/diagramData" Target="../diagrams/data7.xml"/><Relationship Id="rId4" Type="http://schemas.openxmlformats.org/officeDocument/2006/relationships/diagramData" Target="../diagrams/data6.xml"/><Relationship Id="rId9" Type="http://schemas.openxmlformats.org/officeDocument/2006/relationships/image" Target="../media/image20.png"/><Relationship Id="rId14" Type="http://schemas.microsoft.com/office/2007/relationships/diagramDrawing" Target="../diagrams/drawing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2.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hyperlink" Target="https://lo.unisa.edu.au/mod/resource/view.php?id=298806" TargetMode="External"/><Relationship Id="rId5" Type="http://schemas.openxmlformats.org/officeDocument/2006/relationships/hyperlink" Target="https://lo.unisa.edu.au/mod/resource/view.php?id=298804" TargetMode="External"/><Relationship Id="rId4" Type="http://schemas.openxmlformats.org/officeDocument/2006/relationships/hyperlink" Target="https://lo.unisa.edu.au/mod/resource/view.php?id=298798"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4.xml"/><Relationship Id="rId16" Type="http://schemas.openxmlformats.org/officeDocument/2006/relationships/diagramQuickStyle" Target="../diagrams/quickStyle3.xml"/><Relationship Id="rId20" Type="http://schemas.openxmlformats.org/officeDocument/2006/relationships/image" Target="../media/image9.png"/><Relationship Id="rId1" Type="http://schemas.openxmlformats.org/officeDocument/2006/relationships/tags" Target="../tags/tag9.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diagramColors" Target="../diagrams/colors4.xml"/><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4.xml"/><Relationship Id="rId11" Type="http://schemas.openxmlformats.org/officeDocument/2006/relationships/image" Target="../media/image12.png"/><Relationship Id="rId5" Type="http://schemas.openxmlformats.org/officeDocument/2006/relationships/diagramLayout" Target="../diagrams/layout4.xml"/><Relationship Id="rId10" Type="http://schemas.openxmlformats.org/officeDocument/2006/relationships/image" Target="../media/image11.png"/><Relationship Id="rId4" Type="http://schemas.openxmlformats.org/officeDocument/2006/relationships/diagramData" Target="../diagrams/data4.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1440000" y="2847976"/>
            <a:ext cx="6903900" cy="923926"/>
          </a:xfrm>
          <a:prstGeom prst="rect">
            <a:avLst/>
          </a:prstGeom>
          <a:noFill/>
        </p:spPr>
        <p:txBody>
          <a:bodyPr/>
          <a:lstStyle/>
          <a:p>
            <a:pPr eaLnBrk="1" hangingPunct="1"/>
            <a:r>
              <a:rPr lang="en-US" sz="3600" dirty="0" smtClean="0">
                <a:latin typeface="Calibri" panose="020F0502020204030204" pitchFamily="34" charset="0"/>
                <a:cs typeface="Calibri" panose="020F0502020204030204" pitchFamily="34" charset="0"/>
              </a:rPr>
              <a:t>POLI1008: Governance and Citizenship</a:t>
            </a:r>
            <a:endParaRPr lang="en-US" dirty="0" smtClean="0"/>
          </a:p>
        </p:txBody>
      </p:sp>
      <p:sp>
        <p:nvSpPr>
          <p:cNvPr id="13315" name="Rectangle 3"/>
          <p:cNvSpPr>
            <a:spLocks noGrp="1" noChangeArrowheads="1"/>
          </p:cNvSpPr>
          <p:nvPr>
            <p:ph type="subTitle" sz="quarter" idx="1"/>
          </p:nvPr>
        </p:nvSpPr>
        <p:spPr>
          <a:xfrm>
            <a:off x="1440000" y="3868737"/>
            <a:ext cx="6019800" cy="550863"/>
          </a:xfrm>
          <a:prstGeom prst="rect">
            <a:avLst/>
          </a:prstGeom>
          <a:noFill/>
        </p:spPr>
        <p:txBody>
          <a:bodyPr/>
          <a:lstStyle/>
          <a:p>
            <a:pPr eaLnBrk="1" hangingPunct="1"/>
            <a:r>
              <a:rPr lang="en-US" sz="2800" dirty="0" smtClean="0"/>
              <a:t>Interpreting task</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Locating quality references</a:t>
            </a:r>
            <a:endParaRPr lang="en-AU" dirty="0"/>
          </a:p>
        </p:txBody>
      </p:sp>
      <p:graphicFrame>
        <p:nvGraphicFramePr>
          <p:cNvPr id="7" name="Diagram 6"/>
          <p:cNvGraphicFramePr/>
          <p:nvPr>
            <p:extLst>
              <p:ext uri="{D42A27DB-BD31-4B8C-83A1-F6EECF244321}">
                <p14:modId xmlns:p14="http://schemas.microsoft.com/office/powerpoint/2010/main" val="2828498752"/>
              </p:ext>
            </p:extLst>
          </p:nvPr>
        </p:nvGraphicFramePr>
        <p:xfrm>
          <a:off x="333375" y="1177391"/>
          <a:ext cx="6096000" cy="2434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7063591" y="266700"/>
            <a:ext cx="1620000" cy="5060956"/>
            <a:chOff x="7063591" y="266700"/>
            <a:chExt cx="1620000" cy="5060956"/>
          </a:xfrm>
        </p:grpSpPr>
        <p:pic>
          <p:nvPicPr>
            <p:cNvPr id="4" name="Picture 3"/>
            <p:cNvPicPr>
              <a:picLocks noChangeAspect="1"/>
            </p:cNvPicPr>
            <p:nvPr/>
          </p:nvPicPr>
          <p:blipFill rotWithShape="1">
            <a:blip r:embed="rId9"/>
            <a:srcRect t="1517"/>
            <a:stretch/>
          </p:blipFill>
          <p:spPr>
            <a:xfrm>
              <a:off x="7063591" y="266700"/>
              <a:ext cx="1620000" cy="2469768"/>
            </a:xfrm>
            <a:prstGeom prst="rect">
              <a:avLst/>
            </a:prstGeom>
          </p:spPr>
        </p:pic>
        <p:pic>
          <p:nvPicPr>
            <p:cNvPr id="5" name="Picture 4"/>
            <p:cNvPicPr>
              <a:picLocks noChangeAspect="1"/>
            </p:cNvPicPr>
            <p:nvPr/>
          </p:nvPicPr>
          <p:blipFill>
            <a:blip r:embed="rId10"/>
            <a:stretch>
              <a:fillRect/>
            </a:stretch>
          </p:blipFill>
          <p:spPr>
            <a:xfrm>
              <a:off x="7063591" y="2856686"/>
              <a:ext cx="1620000" cy="2470970"/>
            </a:xfrm>
            <a:prstGeom prst="rect">
              <a:avLst/>
            </a:prstGeom>
          </p:spPr>
        </p:pic>
      </p:grpSp>
      <p:grpSp>
        <p:nvGrpSpPr>
          <p:cNvPr id="6" name="Group 5"/>
          <p:cNvGrpSpPr>
            <a:grpSpLocks/>
          </p:cNvGrpSpPr>
          <p:nvPr/>
        </p:nvGrpSpPr>
        <p:grpSpPr bwMode="auto">
          <a:xfrm>
            <a:off x="438200" y="1380224"/>
            <a:ext cx="6852147" cy="3597005"/>
            <a:chOff x="2066805" y="787379"/>
            <a:chExt cx="6029038" cy="3164717"/>
          </a:xfrm>
        </p:grpSpPr>
        <p:pic>
          <p:nvPicPr>
            <p:cNvPr id="8"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6805" y="787379"/>
              <a:ext cx="1571879" cy="31647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2228" y="817739"/>
              <a:ext cx="4243615" cy="1900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3"/>
            <p:cNvSpPr>
              <a:spLocks noChangeArrowheads="1"/>
            </p:cNvSpPr>
            <p:nvPr/>
          </p:nvSpPr>
          <p:spPr bwMode="auto">
            <a:xfrm>
              <a:off x="3864268" y="2969874"/>
              <a:ext cx="4231575" cy="438045"/>
            </a:xfrm>
            <a:prstGeom prst="roundRect">
              <a:avLst>
                <a:gd name="adj"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defRPr/>
              </a:pPr>
              <a:r>
                <a:rPr lang="en-AU" sz="2000" b="1" dirty="0">
                  <a:solidFill>
                    <a:schemeClr val="tx1"/>
                  </a:solidFill>
                  <a:latin typeface="Century Gothic" panose="020B0502020202020204" pitchFamily="34" charset="0"/>
                </a:rPr>
                <a:t>http://guides.library.unisa.edu.au/</a:t>
              </a:r>
            </a:p>
          </p:txBody>
        </p:sp>
        <p:sp>
          <p:nvSpPr>
            <p:cNvPr id="11" name="Rounded Rectangle 10"/>
            <p:cNvSpPr>
              <a:spLocks noChangeArrowheads="1"/>
            </p:cNvSpPr>
            <p:nvPr/>
          </p:nvSpPr>
          <p:spPr bwMode="auto">
            <a:xfrm>
              <a:off x="2077602" y="3615889"/>
              <a:ext cx="1561082" cy="1524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endParaRPr lang="en-AU" altLang="en-US">
                <a:cs typeface="Arial" panose="020B0604020202020204" pitchFamily="34" charset="0"/>
              </a:endParaRPr>
            </a:p>
          </p:txBody>
        </p:sp>
        <p:sp>
          <p:nvSpPr>
            <p:cNvPr id="12" name="Rounded Rectangle 11"/>
            <p:cNvSpPr>
              <a:spLocks noChangeArrowheads="1"/>
            </p:cNvSpPr>
            <p:nvPr/>
          </p:nvSpPr>
          <p:spPr bwMode="auto">
            <a:xfrm>
              <a:off x="6391743" y="1997024"/>
              <a:ext cx="1209738" cy="2635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endParaRPr lang="en-AU" altLang="en-US">
                <a:cs typeface="Arial" panose="020B0604020202020204" pitchFamily="34" charset="0"/>
              </a:endParaRPr>
            </a:p>
          </p:txBody>
        </p:sp>
      </p:grpSp>
      <p:grpSp>
        <p:nvGrpSpPr>
          <p:cNvPr id="15" name="Group 14"/>
          <p:cNvGrpSpPr/>
          <p:nvPr/>
        </p:nvGrpSpPr>
        <p:grpSpPr>
          <a:xfrm>
            <a:off x="305185" y="1045126"/>
            <a:ext cx="8343900" cy="4267200"/>
            <a:chOff x="305185" y="1045126"/>
            <a:chExt cx="8343900" cy="4267200"/>
          </a:xfrm>
        </p:grpSpPr>
        <p:pic>
          <p:nvPicPr>
            <p:cNvPr id="2" name="Picture 1"/>
            <p:cNvPicPr>
              <a:picLocks noChangeAspect="1"/>
            </p:cNvPicPr>
            <p:nvPr/>
          </p:nvPicPr>
          <p:blipFill>
            <a:blip r:embed="rId13"/>
            <a:stretch>
              <a:fillRect/>
            </a:stretch>
          </p:blipFill>
          <p:spPr>
            <a:xfrm>
              <a:off x="305185" y="1045126"/>
              <a:ext cx="8343900" cy="4267200"/>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bwMode="auto">
            <a:xfrm>
              <a:off x="3140015" y="1372940"/>
              <a:ext cx="1380227" cy="33509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spTree>
    <p:custDataLst>
      <p:tags r:id="rId1"/>
    </p:custDataLst>
    <p:extLst>
      <p:ext uri="{BB962C8B-B14F-4D97-AF65-F5344CB8AC3E}">
        <p14:creationId xmlns:p14="http://schemas.microsoft.com/office/powerpoint/2010/main" val="293911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Locating quality references</a:t>
            </a:r>
            <a:endParaRPr lang="en-AU" dirty="0"/>
          </a:p>
        </p:txBody>
      </p:sp>
      <p:graphicFrame>
        <p:nvGraphicFramePr>
          <p:cNvPr id="7" name="Diagram 6"/>
          <p:cNvGraphicFramePr/>
          <p:nvPr>
            <p:extLst>
              <p:ext uri="{D42A27DB-BD31-4B8C-83A1-F6EECF244321}">
                <p14:modId xmlns:p14="http://schemas.microsoft.com/office/powerpoint/2010/main" val="4093365761"/>
              </p:ext>
            </p:extLst>
          </p:nvPr>
        </p:nvGraphicFramePr>
        <p:xfrm>
          <a:off x="333375" y="1177391"/>
          <a:ext cx="6096000" cy="37146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stretch>
            <a:fillRect/>
          </a:stretch>
        </p:blipFill>
        <p:spPr>
          <a:xfrm>
            <a:off x="310515" y="933450"/>
            <a:ext cx="7113702" cy="1761226"/>
          </a:xfrm>
          <a:prstGeom prst="rect">
            <a:avLst/>
          </a:prstGeom>
          <a:ln>
            <a:noFill/>
          </a:ln>
          <a:effectLst>
            <a:outerShdw blurRad="292100" dist="139700" dir="2700000" algn="tl" rotWithShape="0">
              <a:srgbClr val="333333">
                <a:alpha val="65000"/>
              </a:srgbClr>
            </a:outerShdw>
          </a:effectLst>
        </p:spPr>
      </p:pic>
      <p:graphicFrame>
        <p:nvGraphicFramePr>
          <p:cNvPr id="4" name="Diagram 3"/>
          <p:cNvGraphicFramePr/>
          <p:nvPr>
            <p:extLst>
              <p:ext uri="{D42A27DB-BD31-4B8C-83A1-F6EECF244321}">
                <p14:modId xmlns:p14="http://schemas.microsoft.com/office/powerpoint/2010/main" val="1715571368"/>
              </p:ext>
            </p:extLst>
          </p:nvPr>
        </p:nvGraphicFramePr>
        <p:xfrm>
          <a:off x="310515" y="2603236"/>
          <a:ext cx="7113702" cy="2857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1455466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‘Quality’ references?</a:t>
            </a:r>
            <a:endParaRPr lang="en-AU" dirty="0"/>
          </a:p>
        </p:txBody>
      </p:sp>
      <p:graphicFrame>
        <p:nvGraphicFramePr>
          <p:cNvPr id="4" name="Diagram 3"/>
          <p:cNvGraphicFramePr/>
          <p:nvPr>
            <p:extLst>
              <p:ext uri="{D42A27DB-BD31-4B8C-83A1-F6EECF244321}">
                <p14:modId xmlns:p14="http://schemas.microsoft.com/office/powerpoint/2010/main" val="699131480"/>
              </p:ext>
            </p:extLst>
          </p:nvPr>
        </p:nvGraphicFramePr>
        <p:xfrm>
          <a:off x="676599" y="933450"/>
          <a:ext cx="6384032" cy="4253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67415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5775" y="266700"/>
            <a:ext cx="8448675" cy="666750"/>
          </a:xfrm>
        </p:spPr>
        <p:txBody>
          <a:bodyPr/>
          <a:lstStyle/>
          <a:p>
            <a:r>
              <a:rPr lang="en-AU" dirty="0" smtClean="0">
                <a:latin typeface="Calibri" panose="020F0502020204030204" pitchFamily="34" charset="0"/>
                <a:cs typeface="Calibri" panose="020F0502020204030204" pitchFamily="34" charset="0"/>
              </a:rPr>
              <a:t>Copyright</a:t>
            </a:r>
            <a:endParaRPr lang="en-AU" dirty="0">
              <a:latin typeface="Calibri" panose="020F0502020204030204" pitchFamily="34" charset="0"/>
              <a:cs typeface="Calibri" panose="020F0502020204030204" pitchFamily="34" charset="0"/>
            </a:endParaRPr>
          </a:p>
        </p:txBody>
      </p:sp>
      <p:sp>
        <p:nvSpPr>
          <p:cNvPr id="5" name="Text Box 6"/>
          <p:cNvSpPr txBox="1">
            <a:spLocks noGrp="1" noChangeArrowheads="1"/>
          </p:cNvSpPr>
          <p:nvPr>
            <p:ph type="body" sz="quarter" idx="12"/>
          </p:nvPr>
        </p:nvSpPr>
        <p:spPr bwMode="auto">
          <a:xfrm>
            <a:off x="923926" y="1238250"/>
            <a:ext cx="75247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spcBef>
                <a:spcPct val="50000"/>
              </a:spcBef>
              <a:buFontTx/>
              <a:buNone/>
            </a:pPr>
            <a:r>
              <a:rPr lang="en-US" altLang="en-US" sz="1600" b="1" dirty="0">
                <a:latin typeface="Arial" charset="0"/>
              </a:rPr>
              <a:t>COMMONWEALTH OF AUSTRALIA</a:t>
            </a:r>
          </a:p>
          <a:p>
            <a:pPr algn="ctr" eaLnBrk="1" hangingPunct="1">
              <a:lnSpc>
                <a:spcPct val="110000"/>
              </a:lnSpc>
              <a:spcBef>
                <a:spcPct val="50000"/>
              </a:spcBef>
              <a:buFontTx/>
              <a:buNone/>
            </a:pPr>
            <a:r>
              <a:rPr lang="en-US" altLang="en-US" sz="1400" dirty="0">
                <a:latin typeface="Arial" charset="0"/>
              </a:rPr>
              <a:t>Copyright Regulations 1969</a:t>
            </a:r>
          </a:p>
          <a:p>
            <a:pPr algn="ctr" eaLnBrk="1" hangingPunct="1">
              <a:spcBef>
                <a:spcPct val="0"/>
              </a:spcBef>
              <a:buFontTx/>
              <a:buNone/>
            </a:pPr>
            <a:endParaRPr lang="en-US" altLang="en-US" sz="1400" b="1" dirty="0">
              <a:latin typeface="Arial" charset="0"/>
            </a:endParaRPr>
          </a:p>
          <a:p>
            <a:pPr algn="ctr" eaLnBrk="1" hangingPunct="1">
              <a:spcBef>
                <a:spcPct val="0"/>
              </a:spcBef>
              <a:buFontTx/>
              <a:buNone/>
            </a:pPr>
            <a:r>
              <a:rPr lang="en-US" altLang="en-US" sz="1800" b="1" dirty="0">
                <a:latin typeface="Arial" charset="0"/>
              </a:rPr>
              <a:t>WARNING</a:t>
            </a:r>
          </a:p>
          <a:p>
            <a:pPr algn="ctr" eaLnBrk="1" hangingPunct="1">
              <a:spcBef>
                <a:spcPct val="0"/>
              </a:spcBef>
              <a:buFontTx/>
              <a:buNone/>
            </a:pPr>
            <a:endParaRPr lang="en-US" altLang="en-US" sz="1400" dirty="0">
              <a:latin typeface="Arial" charset="0"/>
            </a:endParaRPr>
          </a:p>
          <a:p>
            <a:pPr algn="ctr" eaLnBrk="1" hangingPunct="1">
              <a:spcBef>
                <a:spcPct val="0"/>
              </a:spcBef>
              <a:buFontTx/>
              <a:buNone/>
            </a:pPr>
            <a:r>
              <a:rPr lang="en-US" altLang="en-US" sz="1400" dirty="0">
                <a:latin typeface="Arial" charset="0"/>
              </a:rPr>
              <a:t>This material has been produced and communicated to you by or on behalf of the University of South Australia pursuant to Part VB of the </a:t>
            </a:r>
            <a:r>
              <a:rPr lang="en-US" altLang="en-US" sz="1400" i="1" dirty="0">
                <a:latin typeface="Arial" charset="0"/>
              </a:rPr>
              <a:t>Copyright Act 1968</a:t>
            </a:r>
            <a:r>
              <a:rPr lang="en-US" altLang="en-US" sz="1400" dirty="0">
                <a:latin typeface="Arial" charset="0"/>
              </a:rPr>
              <a:t> (</a:t>
            </a:r>
            <a:r>
              <a:rPr lang="en-US" altLang="en-US" sz="1400" b="1" dirty="0">
                <a:latin typeface="Arial" charset="0"/>
              </a:rPr>
              <a:t>the Act</a:t>
            </a:r>
            <a:r>
              <a:rPr lang="en-US" altLang="en-US" sz="1400" dirty="0">
                <a:latin typeface="Arial" charset="0"/>
              </a:rPr>
              <a:t>).</a:t>
            </a:r>
          </a:p>
          <a:p>
            <a:pPr algn="ctr" eaLnBrk="1" hangingPunct="1">
              <a:spcBef>
                <a:spcPct val="0"/>
              </a:spcBef>
              <a:buFontTx/>
              <a:buNone/>
            </a:pPr>
            <a:endParaRPr lang="en-US" altLang="en-US" sz="1400" dirty="0">
              <a:latin typeface="Arial" charset="0"/>
            </a:endParaRPr>
          </a:p>
          <a:p>
            <a:pPr algn="ctr" eaLnBrk="1" hangingPunct="1">
              <a:spcBef>
                <a:spcPct val="0"/>
              </a:spcBef>
              <a:buFontTx/>
              <a:buNone/>
            </a:pPr>
            <a:r>
              <a:rPr lang="en-US" altLang="en-US" sz="1400" dirty="0">
                <a:latin typeface="Arial" charset="0"/>
              </a:rPr>
              <a:t>The material in this communication may be subject to copyright under the Act.  Any further reproduction or communication of this material by you may be the subject of copyright protection under the Act.</a:t>
            </a:r>
          </a:p>
          <a:p>
            <a:pPr algn="ctr" eaLnBrk="1" hangingPunct="1">
              <a:spcBef>
                <a:spcPct val="0"/>
              </a:spcBef>
              <a:buFontTx/>
              <a:buNone/>
            </a:pPr>
            <a:endParaRPr lang="en-US" altLang="en-US" sz="1400" dirty="0">
              <a:latin typeface="Arial" charset="0"/>
            </a:endParaRPr>
          </a:p>
          <a:p>
            <a:pPr algn="ctr" eaLnBrk="1" hangingPunct="1">
              <a:spcBef>
                <a:spcPct val="0"/>
              </a:spcBef>
              <a:buFontTx/>
              <a:buNone/>
            </a:pPr>
            <a:r>
              <a:rPr lang="en-US" altLang="en-US" sz="1400" b="1" dirty="0">
                <a:latin typeface="Arial" charset="0"/>
              </a:rPr>
              <a:t>Do not remove this notice.</a:t>
            </a:r>
          </a:p>
          <a:p>
            <a:pPr algn="ctr" eaLnBrk="1" hangingPunct="1">
              <a:lnSpc>
                <a:spcPct val="110000"/>
              </a:lnSpc>
              <a:spcBef>
                <a:spcPct val="50000"/>
              </a:spcBef>
              <a:buFontTx/>
              <a:buNone/>
            </a:pPr>
            <a:endParaRPr lang="en-US" altLang="en-US" sz="1200" dirty="0">
              <a:latin typeface="Arial" charset="0"/>
            </a:endParaRPr>
          </a:p>
        </p:txBody>
      </p:sp>
    </p:spTree>
    <p:custDataLst>
      <p:tags r:id="rId1"/>
    </p:custDataLst>
    <p:extLst>
      <p:ext uri="{BB962C8B-B14F-4D97-AF65-F5344CB8AC3E}">
        <p14:creationId xmlns:p14="http://schemas.microsoft.com/office/powerpoint/2010/main" val="252309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47650"/>
            <a:ext cx="8258175" cy="647700"/>
          </a:xfrm>
        </p:spPr>
        <p:txBody>
          <a:bodyPr/>
          <a:lstStyle/>
          <a:p>
            <a:r>
              <a:rPr lang="en-AU" altLang="en-US" dirty="0" smtClean="0"/>
              <a:t>The task</a:t>
            </a:r>
            <a:endParaRPr lang="en-AU" dirty="0"/>
          </a:p>
        </p:txBody>
      </p:sp>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3</a:t>
            </a:fld>
            <a:endParaRPr lang="en-AU" altLang="en-US" sz="1200">
              <a:solidFill>
                <a:srgbClr val="898989"/>
              </a:solidFill>
            </a:endParaRPr>
          </a:p>
        </p:txBody>
      </p:sp>
      <p:sp>
        <p:nvSpPr>
          <p:cNvPr id="5" name="TextBox 4"/>
          <p:cNvSpPr txBox="1"/>
          <p:nvPr/>
        </p:nvSpPr>
        <p:spPr>
          <a:xfrm>
            <a:off x="647700" y="1219200"/>
            <a:ext cx="8077200" cy="461665"/>
          </a:xfrm>
          <a:prstGeom prst="rect">
            <a:avLst/>
          </a:prstGeom>
          <a:noFill/>
        </p:spPr>
        <p:txBody>
          <a:bodyPr wrap="square" rtlCol="0">
            <a:spAutoFit/>
          </a:bodyPr>
          <a:lstStyle/>
          <a:p>
            <a:endParaRPr lang="en-AU" dirty="0"/>
          </a:p>
        </p:txBody>
      </p:sp>
      <p:sp>
        <p:nvSpPr>
          <p:cNvPr id="6" name="Text Box 6"/>
          <p:cNvSpPr txBox="1">
            <a:spLocks noChangeArrowheads="1"/>
          </p:cNvSpPr>
          <p:nvPr/>
        </p:nvSpPr>
        <p:spPr bwMode="auto">
          <a:xfrm>
            <a:off x="755650" y="1028700"/>
            <a:ext cx="774065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50000"/>
              </a:spcBef>
              <a:defRPr/>
            </a:pPr>
            <a:r>
              <a:rPr lang="en-US" sz="2000" dirty="0" smtClean="0">
                <a:latin typeface="+mn-lt"/>
              </a:rPr>
              <a:t>Format		: </a:t>
            </a:r>
            <a:r>
              <a:rPr lang="en-US" sz="2000" b="1" dirty="0" smtClean="0">
                <a:latin typeface="+mn-lt"/>
              </a:rPr>
              <a:t>Essay</a:t>
            </a:r>
          </a:p>
          <a:p>
            <a:pPr eaLnBrk="1" hangingPunct="1">
              <a:lnSpc>
                <a:spcPct val="110000"/>
              </a:lnSpc>
              <a:spcBef>
                <a:spcPct val="50000"/>
              </a:spcBef>
              <a:defRPr/>
            </a:pPr>
            <a:r>
              <a:rPr lang="en-US" sz="2000" dirty="0" smtClean="0">
                <a:latin typeface="+mn-lt"/>
              </a:rPr>
              <a:t>Word limit	: </a:t>
            </a:r>
            <a:r>
              <a:rPr lang="en-US" sz="2000" b="1" dirty="0" smtClean="0">
                <a:latin typeface="+mn-lt"/>
              </a:rPr>
              <a:t>2250 words</a:t>
            </a:r>
          </a:p>
          <a:p>
            <a:pPr eaLnBrk="1" hangingPunct="1">
              <a:lnSpc>
                <a:spcPct val="110000"/>
              </a:lnSpc>
              <a:spcBef>
                <a:spcPct val="50000"/>
              </a:spcBef>
              <a:defRPr/>
            </a:pPr>
            <a:r>
              <a:rPr lang="en-US" sz="2000" dirty="0" smtClean="0">
                <a:latin typeface="+mn-lt"/>
              </a:rPr>
              <a:t>Weight		: </a:t>
            </a:r>
            <a:r>
              <a:rPr lang="en-US" sz="2000" b="1" dirty="0" smtClean="0">
                <a:latin typeface="+mn-lt"/>
              </a:rPr>
              <a:t>50%</a:t>
            </a:r>
          </a:p>
          <a:p>
            <a:pPr algn="just" eaLnBrk="1" hangingPunct="1">
              <a:lnSpc>
                <a:spcPct val="110000"/>
              </a:lnSpc>
              <a:spcBef>
                <a:spcPct val="50000"/>
              </a:spcBef>
              <a:defRPr/>
            </a:pPr>
            <a:endParaRPr lang="en-US" sz="2000" dirty="0" smtClean="0">
              <a:latin typeface="+mn-lt"/>
            </a:endParaRPr>
          </a:p>
          <a:p>
            <a:pPr algn="just" eaLnBrk="1" hangingPunct="1">
              <a:lnSpc>
                <a:spcPct val="110000"/>
              </a:lnSpc>
              <a:spcBef>
                <a:spcPct val="50000"/>
              </a:spcBef>
              <a:defRPr/>
            </a:pPr>
            <a:endParaRPr lang="en-US" sz="2000" dirty="0" smtClean="0">
              <a:latin typeface="+mn-lt"/>
            </a:endParaRPr>
          </a:p>
          <a:p>
            <a:pPr algn="just" eaLnBrk="1" hangingPunct="1">
              <a:lnSpc>
                <a:spcPct val="110000"/>
              </a:lnSpc>
              <a:spcBef>
                <a:spcPct val="50000"/>
              </a:spcBef>
              <a:defRPr/>
            </a:pPr>
            <a:endParaRPr lang="en-US" sz="2000" dirty="0">
              <a:latin typeface="+mn-lt"/>
            </a:endParaRPr>
          </a:p>
          <a:p>
            <a:pPr algn="just" eaLnBrk="1" hangingPunct="1">
              <a:lnSpc>
                <a:spcPct val="110000"/>
              </a:lnSpc>
              <a:spcBef>
                <a:spcPct val="50000"/>
              </a:spcBef>
              <a:defRPr/>
            </a:pPr>
            <a:endParaRPr lang="en-US" sz="2000" dirty="0" smtClean="0">
              <a:latin typeface="+mn-lt"/>
            </a:endParaRPr>
          </a:p>
          <a:p>
            <a:pPr algn="just" eaLnBrk="1" hangingPunct="1">
              <a:lnSpc>
                <a:spcPct val="110000"/>
              </a:lnSpc>
              <a:spcBef>
                <a:spcPct val="50000"/>
              </a:spcBef>
              <a:defRPr/>
            </a:pPr>
            <a:endParaRPr lang="en-US" sz="2000" dirty="0">
              <a:latin typeface="+mn-lt"/>
            </a:endParaRPr>
          </a:p>
          <a:p>
            <a:pPr algn="just" eaLnBrk="1" hangingPunct="1">
              <a:lnSpc>
                <a:spcPct val="110000"/>
              </a:lnSpc>
              <a:spcBef>
                <a:spcPct val="50000"/>
              </a:spcBef>
              <a:defRPr/>
            </a:pPr>
            <a:endParaRPr lang="en-US" sz="2000" dirty="0" smtClean="0">
              <a:latin typeface="+mn-lt"/>
            </a:endParaRPr>
          </a:p>
        </p:txBody>
      </p:sp>
      <p:sp>
        <p:nvSpPr>
          <p:cNvPr id="9" name="Rectangle 8"/>
          <p:cNvSpPr/>
          <p:nvPr/>
        </p:nvSpPr>
        <p:spPr bwMode="auto">
          <a:xfrm>
            <a:off x="755650" y="3175794"/>
            <a:ext cx="7515225" cy="1836738"/>
          </a:xfrm>
          <a:prstGeom prst="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1" hangingPunct="1">
              <a:lnSpc>
                <a:spcPct val="110000"/>
              </a:lnSpc>
              <a:spcBef>
                <a:spcPct val="50000"/>
              </a:spcBef>
              <a:defRPr/>
            </a:pPr>
            <a:r>
              <a:rPr lang="en-US" sz="2000" b="1" dirty="0"/>
              <a:t>Choose </a:t>
            </a:r>
            <a:r>
              <a:rPr lang="en-US" sz="2000" b="1" dirty="0">
                <a:solidFill>
                  <a:srgbClr val="C00000"/>
                </a:solidFill>
              </a:rPr>
              <a:t>one</a:t>
            </a:r>
            <a:r>
              <a:rPr lang="en-US" sz="2000" b="1" dirty="0"/>
              <a:t> of the two topics and </a:t>
            </a:r>
            <a:r>
              <a:rPr lang="en-US" sz="2000" b="1" dirty="0">
                <a:solidFill>
                  <a:srgbClr val="C00000"/>
                </a:solidFill>
              </a:rPr>
              <a:t>write an essay </a:t>
            </a:r>
            <a:r>
              <a:rPr lang="en-US" sz="2000" b="1" dirty="0"/>
              <a:t>that </a:t>
            </a:r>
            <a:r>
              <a:rPr lang="en-US" sz="2000" b="1" dirty="0">
                <a:solidFill>
                  <a:srgbClr val="C00000"/>
                </a:solidFill>
              </a:rPr>
              <a:t>demonstrates</a:t>
            </a:r>
            <a:r>
              <a:rPr lang="en-US" sz="2000" b="1" dirty="0"/>
              <a:t> your </a:t>
            </a:r>
            <a:r>
              <a:rPr lang="en-US" sz="2000" b="1" dirty="0">
                <a:solidFill>
                  <a:srgbClr val="C00000"/>
                </a:solidFill>
              </a:rPr>
              <a:t>understanding of the structure and processes of government in Australia </a:t>
            </a:r>
            <a:r>
              <a:rPr lang="en-US" sz="2000" b="1" dirty="0"/>
              <a:t>as well as ability to </a:t>
            </a:r>
            <a:r>
              <a:rPr lang="en-US" sz="2000" b="1" dirty="0">
                <a:solidFill>
                  <a:srgbClr val="C00000"/>
                </a:solidFill>
              </a:rPr>
              <a:t>critically discuss one of the contentious political debates </a:t>
            </a:r>
            <a:r>
              <a:rPr lang="en-US" sz="2000" b="1" dirty="0"/>
              <a:t>in </a:t>
            </a:r>
            <a:r>
              <a:rPr lang="en-US" sz="2000" b="1" dirty="0">
                <a:solidFill>
                  <a:srgbClr val="C00000"/>
                </a:solidFill>
              </a:rPr>
              <a:t>contemporary Australia</a:t>
            </a:r>
            <a:r>
              <a:rPr lang="en-US" sz="2000" b="1" dirty="0"/>
              <a:t>.</a:t>
            </a:r>
          </a:p>
        </p:txBody>
      </p:sp>
    </p:spTree>
    <p:custDataLst>
      <p:tags r:id="rId1"/>
    </p:custDataLst>
    <p:extLst>
      <p:ext uri="{BB962C8B-B14F-4D97-AF65-F5344CB8AC3E}">
        <p14:creationId xmlns:p14="http://schemas.microsoft.com/office/powerpoint/2010/main" val="2481402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699"/>
            <a:ext cx="8601075" cy="907905"/>
          </a:xfrm>
        </p:spPr>
        <p:txBody>
          <a:bodyPr/>
          <a:lstStyle/>
          <a:p>
            <a:r>
              <a:rPr lang="en-AU" dirty="0" smtClean="0"/>
              <a:t>The  example topics (questions from previous years)</a:t>
            </a:r>
            <a:endParaRPr lang="en-AU" dirty="0"/>
          </a:p>
        </p:txBody>
      </p:sp>
      <p:sp>
        <p:nvSpPr>
          <p:cNvPr id="5" name="Rounded Rectangle 4"/>
          <p:cNvSpPr/>
          <p:nvPr/>
        </p:nvSpPr>
        <p:spPr bwMode="auto">
          <a:xfrm>
            <a:off x="713219" y="1659948"/>
            <a:ext cx="7635875" cy="14668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10000"/>
              </a:lnSpc>
              <a:spcBef>
                <a:spcPct val="50000"/>
              </a:spcBef>
              <a:defRPr/>
            </a:pPr>
            <a:r>
              <a:rPr lang="en-US" sz="1700" dirty="0"/>
              <a:t>1</a:t>
            </a:r>
            <a:r>
              <a:rPr lang="en-US" sz="1700" dirty="0" smtClean="0"/>
              <a:t>) Federalism as originally conceived in the constitution has changed considerably in the past century. Critically analyse why these changes were considered necessary, and how they were possible given the constitution has changed little since federation.</a:t>
            </a:r>
            <a:endParaRPr lang="en-US" sz="1700" dirty="0"/>
          </a:p>
        </p:txBody>
      </p:sp>
      <p:sp>
        <p:nvSpPr>
          <p:cNvPr id="6" name="Rounded Rectangle 5"/>
          <p:cNvSpPr/>
          <p:nvPr/>
        </p:nvSpPr>
        <p:spPr bwMode="auto">
          <a:xfrm>
            <a:off x="713220" y="3612141"/>
            <a:ext cx="7635875" cy="1538287"/>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10000"/>
              </a:lnSpc>
              <a:spcBef>
                <a:spcPct val="50000"/>
              </a:spcBef>
              <a:defRPr/>
            </a:pPr>
            <a:r>
              <a:rPr lang="en-US" sz="1700" dirty="0"/>
              <a:t>2) </a:t>
            </a:r>
            <a:r>
              <a:rPr lang="en-US" sz="1700" dirty="0" smtClean="0"/>
              <a:t>The principle of Parliamentary Sovereignty has been undermined by the </a:t>
            </a:r>
            <a:r>
              <a:rPr lang="en-US" sz="1700" dirty="0"/>
              <a:t>P</a:t>
            </a:r>
            <a:r>
              <a:rPr lang="en-US" sz="1700" dirty="0" smtClean="0"/>
              <a:t>arty system. Critically analyse this statement with reference to parliamentary representation and accountability. Illustrate your answers with examples.</a:t>
            </a:r>
            <a:endParaRPr lang="en-US" sz="1700" dirty="0"/>
          </a:p>
        </p:txBody>
      </p:sp>
    </p:spTree>
    <p:custDataLst>
      <p:tags r:id="rId1"/>
    </p:custDataLst>
    <p:extLst>
      <p:ext uri="{BB962C8B-B14F-4D97-AF65-F5344CB8AC3E}">
        <p14:creationId xmlns:p14="http://schemas.microsoft.com/office/powerpoint/2010/main" val="349771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Interpreting the task : Example 1</a:t>
            </a:r>
            <a:endParaRPr lang="en-AU" dirty="0"/>
          </a:p>
        </p:txBody>
      </p:sp>
      <p:sp>
        <p:nvSpPr>
          <p:cNvPr id="4" name="Text Placeholder 3"/>
          <p:cNvSpPr>
            <a:spLocks noGrp="1"/>
          </p:cNvSpPr>
          <p:nvPr>
            <p:ph type="body" sz="quarter" idx="12"/>
          </p:nvPr>
        </p:nvSpPr>
        <p:spPr>
          <a:xfrm>
            <a:off x="495300" y="981075"/>
            <a:ext cx="8039100" cy="3952875"/>
          </a:xfrm>
        </p:spPr>
        <p:txBody>
          <a:bodyPr/>
          <a:lstStyle/>
          <a:p>
            <a:endParaRPr lang="en-AU" sz="4800" dirty="0" smtClean="0"/>
          </a:p>
        </p:txBody>
      </p:sp>
      <p:sp>
        <p:nvSpPr>
          <p:cNvPr id="2" name="Rounded Rectangle 1"/>
          <p:cNvSpPr/>
          <p:nvPr/>
        </p:nvSpPr>
        <p:spPr bwMode="auto">
          <a:xfrm>
            <a:off x="600075" y="1123950"/>
            <a:ext cx="7810500" cy="15049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10000"/>
              </a:lnSpc>
              <a:spcBef>
                <a:spcPct val="50000"/>
              </a:spcBef>
              <a:defRPr/>
            </a:pPr>
            <a:r>
              <a:rPr lang="en-US" sz="2000" dirty="0"/>
              <a:t>1</a:t>
            </a:r>
            <a:r>
              <a:rPr lang="en-US" sz="2000" dirty="0" smtClean="0"/>
              <a:t>) </a:t>
            </a:r>
            <a:r>
              <a:rPr lang="en-US" sz="2000" dirty="0"/>
              <a:t>Federalism as originally conceived in the constitution has changed considerably in the past century. Critically analyse why these changes were considered necessary, and how they were possible given the constitution has changed little since federation.</a:t>
            </a:r>
          </a:p>
        </p:txBody>
      </p:sp>
      <p:sp>
        <p:nvSpPr>
          <p:cNvPr id="5" name="TextBox 4"/>
          <p:cNvSpPr txBox="1">
            <a:spLocks noChangeArrowheads="1"/>
          </p:cNvSpPr>
          <p:nvPr/>
        </p:nvSpPr>
        <p:spPr bwMode="auto">
          <a:xfrm>
            <a:off x="996949" y="2798764"/>
            <a:ext cx="3070225"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10000"/>
              </a:lnSpc>
              <a:spcBef>
                <a:spcPct val="50000"/>
              </a:spcBef>
              <a:buFontTx/>
              <a:buNone/>
            </a:pPr>
            <a:r>
              <a:rPr lang="en-US" altLang="en-US" sz="1800" b="1" dirty="0" smtClean="0">
                <a:solidFill>
                  <a:srgbClr val="C00000"/>
                </a:solidFill>
                <a:latin typeface="Arial" charset="0"/>
                <a:cs typeface="+mn-cs"/>
              </a:rPr>
              <a:t>Federalism</a:t>
            </a:r>
          </a:p>
        </p:txBody>
      </p:sp>
      <p:sp>
        <p:nvSpPr>
          <p:cNvPr id="6" name="TextBox 5"/>
          <p:cNvSpPr txBox="1"/>
          <p:nvPr/>
        </p:nvSpPr>
        <p:spPr>
          <a:xfrm>
            <a:off x="1692274" y="3227389"/>
            <a:ext cx="2868613" cy="397032"/>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kumimoji="0" lang="en-US" sz="1800" b="1" i="0" u="none" strike="noStrike" kern="0" cap="none" spc="0" normalizeH="0" baseline="0" noProof="0" dirty="0" smtClean="0">
                <a:ln>
                  <a:noFill/>
                </a:ln>
                <a:solidFill>
                  <a:srgbClr val="1F497D">
                    <a:lumMod val="60000"/>
                    <a:lumOff val="40000"/>
                  </a:srgbClr>
                </a:solidFill>
                <a:effectLst/>
                <a:uLnTx/>
                <a:uFillTx/>
                <a:cs typeface="+mn-cs"/>
              </a:rPr>
              <a:t>constitution</a:t>
            </a:r>
            <a:endParaRPr kumimoji="0" lang="en-US" sz="1800" b="1" i="0" u="none" strike="noStrike" kern="0" cap="none" spc="0" normalizeH="0" baseline="0" noProof="0" dirty="0">
              <a:ln>
                <a:noFill/>
              </a:ln>
              <a:solidFill>
                <a:srgbClr val="1F497D">
                  <a:lumMod val="60000"/>
                  <a:lumOff val="40000"/>
                </a:srgbClr>
              </a:solidFill>
              <a:effectLst/>
              <a:uLnTx/>
              <a:uFillTx/>
              <a:cs typeface="+mn-cs"/>
            </a:endParaRPr>
          </a:p>
        </p:txBody>
      </p:sp>
      <p:sp>
        <p:nvSpPr>
          <p:cNvPr id="7" name="TextBox 6"/>
          <p:cNvSpPr txBox="1"/>
          <p:nvPr/>
        </p:nvSpPr>
        <p:spPr>
          <a:xfrm>
            <a:off x="2492374" y="3632201"/>
            <a:ext cx="2447925" cy="397032"/>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kumimoji="0" lang="en-US" sz="1800" b="1" i="0" u="none" strike="noStrike" kern="0" cap="none" spc="0" normalizeH="0" baseline="0" noProof="0" dirty="0" smtClean="0">
                <a:ln>
                  <a:noFill/>
                </a:ln>
                <a:solidFill>
                  <a:srgbClr val="C0504D">
                    <a:lumMod val="75000"/>
                  </a:srgbClr>
                </a:solidFill>
                <a:effectLst/>
                <a:uLnTx/>
                <a:uFillTx/>
                <a:cs typeface="+mn-cs"/>
              </a:rPr>
              <a:t>change</a:t>
            </a:r>
            <a:endParaRPr kumimoji="0" lang="en-US" sz="1800" b="1" i="0" u="none" strike="noStrike" kern="0" cap="none" spc="0" normalizeH="0" baseline="0" noProof="0" dirty="0">
              <a:ln>
                <a:noFill/>
              </a:ln>
              <a:solidFill>
                <a:srgbClr val="C0504D">
                  <a:lumMod val="75000"/>
                </a:srgbClr>
              </a:solidFill>
              <a:effectLst/>
              <a:uLnTx/>
              <a:uFillTx/>
              <a:cs typeface="+mn-cs"/>
            </a:endParaRPr>
          </a:p>
        </p:txBody>
      </p:sp>
      <p:sp>
        <p:nvSpPr>
          <p:cNvPr id="10" name="TextBox 9"/>
          <p:cNvSpPr txBox="1"/>
          <p:nvPr/>
        </p:nvSpPr>
        <p:spPr>
          <a:xfrm>
            <a:off x="3132137" y="4063366"/>
            <a:ext cx="2447925" cy="373436"/>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lang="en-US" sz="1800" b="1" kern="0" dirty="0">
                <a:solidFill>
                  <a:srgbClr val="7030A0"/>
                </a:solidFill>
                <a:cs typeface="+mn-cs"/>
              </a:rPr>
              <a:t>p</a:t>
            </a:r>
            <a:r>
              <a:rPr kumimoji="0" lang="en-US" sz="1800" b="1" i="0" u="none" strike="noStrike" kern="0" cap="none" spc="0" normalizeH="0" baseline="0" noProof="0" dirty="0" err="1" smtClean="0">
                <a:ln>
                  <a:noFill/>
                </a:ln>
                <a:solidFill>
                  <a:srgbClr val="7030A0"/>
                </a:solidFill>
                <a:effectLst/>
                <a:uLnTx/>
                <a:uFillTx/>
                <a:cs typeface="+mn-cs"/>
              </a:rPr>
              <a:t>ast</a:t>
            </a:r>
            <a:r>
              <a:rPr kumimoji="0" lang="en-US" sz="1800" b="1" i="0" u="none" strike="noStrike" kern="0" cap="none" spc="0" normalizeH="0" baseline="0" noProof="0" dirty="0" smtClean="0">
                <a:ln>
                  <a:noFill/>
                </a:ln>
                <a:solidFill>
                  <a:srgbClr val="7030A0"/>
                </a:solidFill>
                <a:effectLst/>
                <a:uLnTx/>
                <a:uFillTx/>
                <a:cs typeface="+mn-cs"/>
              </a:rPr>
              <a:t> century</a:t>
            </a:r>
            <a:endParaRPr kumimoji="0" lang="en-US" sz="1800" b="1" i="0" u="none" strike="noStrike" kern="0" cap="none" spc="0" normalizeH="0" baseline="0" noProof="0" dirty="0">
              <a:ln>
                <a:noFill/>
              </a:ln>
              <a:solidFill>
                <a:srgbClr val="7030A0"/>
              </a:solidFill>
              <a:effectLst/>
              <a:uLnTx/>
              <a:uFillTx/>
              <a:cs typeface="+mn-cs"/>
            </a:endParaRPr>
          </a:p>
        </p:txBody>
      </p:sp>
      <p:sp>
        <p:nvSpPr>
          <p:cNvPr id="11" name="Oval 10"/>
          <p:cNvSpPr/>
          <p:nvPr/>
        </p:nvSpPr>
        <p:spPr>
          <a:xfrm>
            <a:off x="7700961" y="3154365"/>
            <a:ext cx="1276350" cy="825500"/>
          </a:xfrm>
          <a:prstGeom prst="ellipse">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What?</a:t>
            </a:r>
          </a:p>
        </p:txBody>
      </p:sp>
      <p:sp>
        <p:nvSpPr>
          <p:cNvPr id="12" name="Oval 11"/>
          <p:cNvSpPr/>
          <p:nvPr/>
        </p:nvSpPr>
        <p:spPr>
          <a:xfrm>
            <a:off x="755649" y="3578226"/>
            <a:ext cx="1277938" cy="823913"/>
          </a:xfrm>
          <a:prstGeom prst="ellipse">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Why?</a:t>
            </a:r>
          </a:p>
        </p:txBody>
      </p:sp>
      <p:sp>
        <p:nvSpPr>
          <p:cNvPr id="13" name="Oval 12"/>
          <p:cNvSpPr/>
          <p:nvPr/>
        </p:nvSpPr>
        <p:spPr>
          <a:xfrm>
            <a:off x="5508624" y="3406776"/>
            <a:ext cx="1277938" cy="825500"/>
          </a:xfrm>
          <a:prstGeom prst="ellipse">
            <a:avLst/>
          </a:prstGeom>
          <a:solidFill>
            <a:srgbClr val="CCEC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How?</a:t>
            </a:r>
          </a:p>
        </p:txBody>
      </p:sp>
      <p:sp>
        <p:nvSpPr>
          <p:cNvPr id="14" name="Oval 13"/>
          <p:cNvSpPr/>
          <p:nvPr/>
        </p:nvSpPr>
        <p:spPr>
          <a:xfrm>
            <a:off x="1743074" y="4743451"/>
            <a:ext cx="1389063" cy="825500"/>
          </a:xfrm>
          <a:prstGeom prst="ellipse">
            <a:avLst/>
          </a:prstGeom>
          <a:solidFill>
            <a:srgbClr val="FFCC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Factors?</a:t>
            </a:r>
          </a:p>
        </p:txBody>
      </p:sp>
      <p:sp>
        <p:nvSpPr>
          <p:cNvPr id="15" name="Oval 14"/>
          <p:cNvSpPr/>
          <p:nvPr/>
        </p:nvSpPr>
        <p:spPr>
          <a:xfrm>
            <a:off x="6732587" y="4232276"/>
            <a:ext cx="2057400" cy="823913"/>
          </a:xfrm>
          <a:prstGeom prst="ellipse">
            <a:avLst/>
          </a:prstGeom>
          <a:solidFill>
            <a:srgbClr val="CCFFCC"/>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Implications?</a:t>
            </a:r>
          </a:p>
        </p:txBody>
      </p:sp>
      <p:sp>
        <p:nvSpPr>
          <p:cNvPr id="17" name="TextBox 16"/>
          <p:cNvSpPr txBox="1"/>
          <p:nvPr/>
        </p:nvSpPr>
        <p:spPr>
          <a:xfrm>
            <a:off x="3699668" y="4556733"/>
            <a:ext cx="2447925" cy="373436"/>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lang="en-US" sz="1800" b="1" kern="0" dirty="0" smtClean="0">
                <a:solidFill>
                  <a:srgbClr val="00B050"/>
                </a:solidFill>
                <a:cs typeface="+mn-cs"/>
              </a:rPr>
              <a:t>necessary</a:t>
            </a:r>
            <a:endParaRPr kumimoji="0" lang="en-US" sz="1800" b="1" i="0" u="none" strike="noStrike" kern="0" cap="none" spc="0" normalizeH="0" baseline="0" noProof="0" dirty="0">
              <a:ln>
                <a:noFill/>
              </a:ln>
              <a:solidFill>
                <a:srgbClr val="00B050"/>
              </a:solidFill>
              <a:effectLst/>
              <a:uLnTx/>
              <a:uFillTx/>
              <a:cs typeface="+mn-cs"/>
            </a:endParaRPr>
          </a:p>
        </p:txBody>
      </p:sp>
      <p:sp>
        <p:nvSpPr>
          <p:cNvPr id="18" name="TextBox 17"/>
          <p:cNvSpPr txBox="1"/>
          <p:nvPr/>
        </p:nvSpPr>
        <p:spPr>
          <a:xfrm>
            <a:off x="4383086" y="5056189"/>
            <a:ext cx="2447925" cy="373436"/>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lang="en-US" sz="1800" b="1" kern="0" dirty="0">
                <a:solidFill>
                  <a:srgbClr val="002060"/>
                </a:solidFill>
                <a:cs typeface="+mn-cs"/>
              </a:rPr>
              <a:t>p</a:t>
            </a:r>
            <a:r>
              <a:rPr lang="en-US" sz="1800" b="1" kern="0" dirty="0" smtClean="0">
                <a:solidFill>
                  <a:srgbClr val="002060"/>
                </a:solidFill>
                <a:cs typeface="+mn-cs"/>
              </a:rPr>
              <a:t>ossible?</a:t>
            </a:r>
            <a:endParaRPr kumimoji="0" lang="en-US" sz="1800" b="1" i="0" u="none" strike="noStrike" kern="0" cap="none" spc="0" normalizeH="0" baseline="0" noProof="0" dirty="0">
              <a:ln>
                <a:noFill/>
              </a:ln>
              <a:solidFill>
                <a:srgbClr val="002060"/>
              </a:solidFill>
              <a:effectLst/>
              <a:uLnTx/>
              <a:uFillTx/>
              <a:cs typeface="+mn-cs"/>
            </a:endParaRPr>
          </a:p>
        </p:txBody>
      </p:sp>
    </p:spTree>
    <p:custDataLst>
      <p:tags r:id="rId1"/>
    </p:custDataLst>
    <p:extLst>
      <p:ext uri="{BB962C8B-B14F-4D97-AF65-F5344CB8AC3E}">
        <p14:creationId xmlns:p14="http://schemas.microsoft.com/office/powerpoint/2010/main" val="350842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animBg="1"/>
      <p:bldP spid="12" grpId="0" animBg="1"/>
      <p:bldP spid="13" grpId="0" animBg="1"/>
      <p:bldP spid="14" grpId="0" animBg="1"/>
      <p:bldP spid="15"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Interpreting the task : Example 2</a:t>
            </a:r>
            <a:endParaRPr lang="en-AU" dirty="0"/>
          </a:p>
        </p:txBody>
      </p:sp>
      <p:sp>
        <p:nvSpPr>
          <p:cNvPr id="2" name="Rounded Rectangle 1"/>
          <p:cNvSpPr/>
          <p:nvPr/>
        </p:nvSpPr>
        <p:spPr bwMode="auto">
          <a:xfrm>
            <a:off x="600075" y="1123950"/>
            <a:ext cx="7810500" cy="12001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eaLnBrk="1" hangingPunct="1">
              <a:lnSpc>
                <a:spcPct val="110000"/>
              </a:lnSpc>
              <a:spcBef>
                <a:spcPct val="50000"/>
              </a:spcBef>
              <a:defRPr/>
            </a:pPr>
            <a:r>
              <a:rPr lang="en-US" sz="1700" dirty="0">
                <a:solidFill>
                  <a:srgbClr val="000000"/>
                </a:solidFill>
              </a:rPr>
              <a:t>2) The principle of Parliamentary Sovereignty has been undermined by the Party system. Critically analyse this statement with reference to parliamentary representation and accountability. Illustrate your answers with examples.</a:t>
            </a:r>
          </a:p>
        </p:txBody>
      </p:sp>
      <p:sp>
        <p:nvSpPr>
          <p:cNvPr id="5" name="TextBox 4"/>
          <p:cNvSpPr txBox="1">
            <a:spLocks noChangeArrowheads="1"/>
          </p:cNvSpPr>
          <p:nvPr/>
        </p:nvSpPr>
        <p:spPr bwMode="auto">
          <a:xfrm>
            <a:off x="800098" y="2484439"/>
            <a:ext cx="4276726"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0" algn="just" eaLnBrk="1" hangingPunct="1">
              <a:lnSpc>
                <a:spcPct val="110000"/>
              </a:lnSpc>
              <a:spcBef>
                <a:spcPct val="50000"/>
              </a:spcBef>
              <a:buNone/>
            </a:pPr>
            <a:r>
              <a:rPr lang="en-US" altLang="en-US" sz="1800" b="1" dirty="0" smtClean="0">
                <a:solidFill>
                  <a:srgbClr val="C00000"/>
                </a:solidFill>
                <a:latin typeface="Arial" charset="0"/>
                <a:cs typeface="+mn-cs"/>
              </a:rPr>
              <a:t>Parliamentary Sovereignty</a:t>
            </a:r>
          </a:p>
        </p:txBody>
      </p:sp>
      <p:sp>
        <p:nvSpPr>
          <p:cNvPr id="7" name="TextBox 6"/>
          <p:cNvSpPr txBox="1"/>
          <p:nvPr/>
        </p:nvSpPr>
        <p:spPr>
          <a:xfrm>
            <a:off x="1394618" y="2997808"/>
            <a:ext cx="2447925" cy="397032"/>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lang="en-US" sz="1800" b="1" kern="0" dirty="0" smtClean="0">
                <a:solidFill>
                  <a:srgbClr val="9BBB59">
                    <a:lumMod val="75000"/>
                  </a:srgbClr>
                </a:solidFill>
              </a:rPr>
              <a:t>undermined</a:t>
            </a:r>
            <a:endParaRPr lang="en-US" sz="1800" b="1" kern="0" dirty="0">
              <a:solidFill>
                <a:srgbClr val="9BBB59">
                  <a:lumMod val="75000"/>
                </a:srgbClr>
              </a:solidFill>
            </a:endParaRPr>
          </a:p>
        </p:txBody>
      </p:sp>
      <p:sp>
        <p:nvSpPr>
          <p:cNvPr id="9" name="TextBox 8"/>
          <p:cNvSpPr txBox="1"/>
          <p:nvPr/>
        </p:nvSpPr>
        <p:spPr>
          <a:xfrm>
            <a:off x="2368549" y="3446090"/>
            <a:ext cx="2447925" cy="373436"/>
          </a:xfrm>
          <a:prstGeom prst="rect">
            <a:avLst/>
          </a:prstGeom>
          <a:noFill/>
        </p:spPr>
        <p:txBody>
          <a:bodyPr>
            <a:spAutoFit/>
          </a:bodyPr>
          <a:lstStyle/>
          <a:p>
            <a:pPr marL="0" marR="0" lvl="0" indent="0" algn="just" defTabSz="914400" eaLnBrk="1" fontAlgn="auto" latinLnBrk="0" hangingPunct="1">
              <a:lnSpc>
                <a:spcPct val="110000"/>
              </a:lnSpc>
              <a:spcBef>
                <a:spcPct val="50000"/>
              </a:spcBef>
              <a:spcAft>
                <a:spcPts val="0"/>
              </a:spcAft>
              <a:buClrTx/>
              <a:buSzTx/>
              <a:buFontTx/>
              <a:buNone/>
              <a:tabLst/>
              <a:defRPr/>
            </a:pPr>
            <a:r>
              <a:rPr lang="en-US" sz="1800" b="1" kern="0" noProof="0" dirty="0" smtClean="0">
                <a:solidFill>
                  <a:srgbClr val="8064A2">
                    <a:lumMod val="75000"/>
                  </a:srgbClr>
                </a:solidFill>
                <a:cs typeface="+mn-cs"/>
              </a:rPr>
              <a:t>Party system</a:t>
            </a:r>
            <a:endParaRPr kumimoji="0" lang="en-US" sz="1800" b="1" i="0" u="none" strike="noStrike" kern="0" cap="none" spc="0" normalizeH="0" baseline="0" noProof="0" dirty="0">
              <a:ln>
                <a:noFill/>
              </a:ln>
              <a:solidFill>
                <a:srgbClr val="8064A2">
                  <a:lumMod val="75000"/>
                </a:srgbClr>
              </a:solidFill>
              <a:effectLst/>
              <a:uLnTx/>
              <a:uFillTx/>
              <a:cs typeface="+mn-cs"/>
            </a:endParaRPr>
          </a:p>
        </p:txBody>
      </p:sp>
      <p:sp>
        <p:nvSpPr>
          <p:cNvPr id="10" name="TextBox 9"/>
          <p:cNvSpPr txBox="1"/>
          <p:nvPr/>
        </p:nvSpPr>
        <p:spPr>
          <a:xfrm>
            <a:off x="2961479" y="3922714"/>
            <a:ext cx="2905126" cy="373436"/>
          </a:xfrm>
          <a:prstGeom prst="rect">
            <a:avLst/>
          </a:prstGeom>
          <a:noFill/>
        </p:spPr>
        <p:txBody>
          <a:bodyPr wrap="square">
            <a:spAutoFit/>
          </a:bodyPr>
          <a:lstStyle/>
          <a:p>
            <a:pPr marL="0" marR="0" lvl="0" indent="0" defTabSz="914400" eaLnBrk="1" fontAlgn="auto" latinLnBrk="0" hangingPunct="1">
              <a:lnSpc>
                <a:spcPct val="110000"/>
              </a:lnSpc>
              <a:spcBef>
                <a:spcPct val="50000"/>
              </a:spcBef>
              <a:spcAft>
                <a:spcPts val="0"/>
              </a:spcAft>
              <a:buClrTx/>
              <a:buSzTx/>
              <a:buFontTx/>
              <a:buNone/>
              <a:tabLst/>
              <a:defRPr/>
            </a:pPr>
            <a:r>
              <a:rPr lang="en-US" sz="1800" b="1" kern="0" dirty="0" smtClean="0">
                <a:solidFill>
                  <a:srgbClr val="F79646">
                    <a:lumMod val="50000"/>
                  </a:srgbClr>
                </a:solidFill>
                <a:cs typeface="+mn-cs"/>
              </a:rPr>
              <a:t>representation</a:t>
            </a:r>
            <a:endParaRPr kumimoji="0" lang="en-US" sz="1800" b="1" i="0" u="none" strike="noStrike" kern="0" cap="none" spc="0" normalizeH="0" baseline="0" noProof="0" dirty="0">
              <a:ln>
                <a:noFill/>
              </a:ln>
              <a:solidFill>
                <a:srgbClr val="F79646">
                  <a:lumMod val="50000"/>
                </a:srgbClr>
              </a:solidFill>
              <a:effectLst/>
              <a:uLnTx/>
              <a:uFillTx/>
              <a:cs typeface="+mn-cs"/>
            </a:endParaRPr>
          </a:p>
        </p:txBody>
      </p:sp>
      <p:sp>
        <p:nvSpPr>
          <p:cNvPr id="11" name="Oval 10"/>
          <p:cNvSpPr/>
          <p:nvPr/>
        </p:nvSpPr>
        <p:spPr>
          <a:xfrm>
            <a:off x="5228430" y="2370824"/>
            <a:ext cx="1276350" cy="825500"/>
          </a:xfrm>
          <a:prstGeom prst="ellipse">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What?</a:t>
            </a:r>
          </a:p>
        </p:txBody>
      </p:sp>
      <p:sp>
        <p:nvSpPr>
          <p:cNvPr id="12" name="Oval 11"/>
          <p:cNvSpPr/>
          <p:nvPr/>
        </p:nvSpPr>
        <p:spPr>
          <a:xfrm>
            <a:off x="571498" y="3462713"/>
            <a:ext cx="1277938" cy="823913"/>
          </a:xfrm>
          <a:prstGeom prst="ellipse">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Why?</a:t>
            </a:r>
          </a:p>
        </p:txBody>
      </p:sp>
      <p:sp>
        <p:nvSpPr>
          <p:cNvPr id="13" name="Oval 12"/>
          <p:cNvSpPr/>
          <p:nvPr/>
        </p:nvSpPr>
        <p:spPr>
          <a:xfrm>
            <a:off x="6006305" y="3394840"/>
            <a:ext cx="1277938" cy="825500"/>
          </a:xfrm>
          <a:prstGeom prst="ellipse">
            <a:avLst/>
          </a:prstGeom>
          <a:solidFill>
            <a:srgbClr val="CCEC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How?</a:t>
            </a:r>
          </a:p>
        </p:txBody>
      </p:sp>
      <p:sp>
        <p:nvSpPr>
          <p:cNvPr id="14" name="Oval 13"/>
          <p:cNvSpPr/>
          <p:nvPr/>
        </p:nvSpPr>
        <p:spPr>
          <a:xfrm>
            <a:off x="1572416" y="4515367"/>
            <a:ext cx="1389063" cy="825500"/>
          </a:xfrm>
          <a:prstGeom prst="ellipse">
            <a:avLst/>
          </a:prstGeom>
          <a:solidFill>
            <a:srgbClr val="FFCCFF"/>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Factors?</a:t>
            </a:r>
          </a:p>
        </p:txBody>
      </p:sp>
      <p:sp>
        <p:nvSpPr>
          <p:cNvPr id="15" name="Oval 14"/>
          <p:cNvSpPr/>
          <p:nvPr/>
        </p:nvSpPr>
        <p:spPr>
          <a:xfrm>
            <a:off x="6732587" y="4232276"/>
            <a:ext cx="2057400" cy="823913"/>
          </a:xfrm>
          <a:prstGeom prst="ellipse">
            <a:avLst/>
          </a:prstGeom>
          <a:solidFill>
            <a:srgbClr val="CCFFCC"/>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C00000"/>
                </a:solidFill>
                <a:effectLst/>
                <a:uLnTx/>
                <a:uFillTx/>
                <a:latin typeface="Calibri"/>
                <a:ea typeface="+mn-ea"/>
                <a:cs typeface="+mn-cs"/>
              </a:rPr>
              <a:t>Implications?</a:t>
            </a:r>
          </a:p>
        </p:txBody>
      </p:sp>
      <p:sp>
        <p:nvSpPr>
          <p:cNvPr id="17" name="TextBox 16"/>
          <p:cNvSpPr txBox="1"/>
          <p:nvPr/>
        </p:nvSpPr>
        <p:spPr>
          <a:xfrm>
            <a:off x="3324225" y="4558785"/>
            <a:ext cx="3321049" cy="369332"/>
          </a:xfrm>
          <a:prstGeom prst="rect">
            <a:avLst/>
          </a:prstGeom>
          <a:noFill/>
        </p:spPr>
        <p:txBody>
          <a:bodyPr wrap="square" rtlCol="0">
            <a:spAutoFit/>
          </a:bodyPr>
          <a:lstStyle/>
          <a:p>
            <a:r>
              <a:rPr lang="en-AU" sz="1800" b="1" dirty="0" smtClean="0">
                <a:solidFill>
                  <a:srgbClr val="002060"/>
                </a:solidFill>
              </a:rPr>
              <a:t>accountability</a:t>
            </a:r>
            <a:endParaRPr lang="en-AU" sz="1800" b="1" dirty="0">
              <a:solidFill>
                <a:srgbClr val="002060"/>
              </a:solidFill>
            </a:endParaRPr>
          </a:p>
        </p:txBody>
      </p:sp>
    </p:spTree>
    <p:custDataLst>
      <p:tags r:id="rId1"/>
    </p:custDataLst>
    <p:extLst>
      <p:ext uri="{BB962C8B-B14F-4D97-AF65-F5344CB8AC3E}">
        <p14:creationId xmlns:p14="http://schemas.microsoft.com/office/powerpoint/2010/main" val="18067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animBg="1"/>
      <p:bldP spid="12" grpId="0" animBg="1"/>
      <p:bldP spid="13" grpId="0" animBg="1"/>
      <p:bldP spid="14" grpId="0" animBg="1"/>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Resources for the planning stage of your</a:t>
            </a:r>
            <a:br>
              <a:rPr lang="en-AU" dirty="0" smtClean="0"/>
            </a:br>
            <a:r>
              <a:rPr lang="en-AU" dirty="0" smtClean="0"/>
              <a:t>assignment</a:t>
            </a:r>
            <a:endParaRPr lang="en-AU" dirty="0"/>
          </a:p>
        </p:txBody>
      </p:sp>
      <p:sp>
        <p:nvSpPr>
          <p:cNvPr id="4" name="Rectangle 3"/>
          <p:cNvSpPr/>
          <p:nvPr/>
        </p:nvSpPr>
        <p:spPr>
          <a:xfrm>
            <a:off x="184109" y="1465268"/>
            <a:ext cx="8061767" cy="400110"/>
          </a:xfrm>
          <a:prstGeom prst="rect">
            <a:avLst/>
          </a:prstGeom>
        </p:spPr>
        <p:txBody>
          <a:bodyPr wrap="square">
            <a:spAutoFit/>
          </a:bodyPr>
          <a:lstStyle/>
          <a:p>
            <a:r>
              <a:rPr lang="en-AU" sz="2000" dirty="0">
                <a:hlinkClick r:id="rId4"/>
              </a:rPr>
              <a:t>https://</a:t>
            </a:r>
            <a:r>
              <a:rPr lang="en-AU" sz="2000" dirty="0" smtClean="0">
                <a:hlinkClick r:id="rId4"/>
              </a:rPr>
              <a:t>lo.unisa.edu.au/mod/resource/view.php?id=298798</a:t>
            </a:r>
            <a:r>
              <a:rPr lang="en-AU" sz="2000" dirty="0" smtClean="0"/>
              <a:t> </a:t>
            </a:r>
            <a:endParaRPr lang="en-AU" sz="2000" dirty="0"/>
          </a:p>
        </p:txBody>
      </p:sp>
      <p:sp>
        <p:nvSpPr>
          <p:cNvPr id="6" name="Rectangle 5"/>
          <p:cNvSpPr/>
          <p:nvPr/>
        </p:nvSpPr>
        <p:spPr>
          <a:xfrm>
            <a:off x="1641315" y="3077800"/>
            <a:ext cx="6758410" cy="400110"/>
          </a:xfrm>
          <a:prstGeom prst="rect">
            <a:avLst/>
          </a:prstGeom>
        </p:spPr>
        <p:txBody>
          <a:bodyPr wrap="square">
            <a:spAutoFit/>
          </a:bodyPr>
          <a:lstStyle/>
          <a:p>
            <a:r>
              <a:rPr lang="en-AU" sz="2000" dirty="0">
                <a:hlinkClick r:id="rId5"/>
              </a:rPr>
              <a:t>https://</a:t>
            </a:r>
            <a:r>
              <a:rPr lang="en-AU" sz="2000" dirty="0" smtClean="0">
                <a:hlinkClick r:id="rId5"/>
              </a:rPr>
              <a:t>lo.unisa.edu.au/mod/resource/view.php?id=298804</a:t>
            </a:r>
            <a:r>
              <a:rPr lang="en-AU" sz="2000" dirty="0" smtClean="0"/>
              <a:t> </a:t>
            </a:r>
            <a:endParaRPr lang="en-AU" sz="2000" dirty="0"/>
          </a:p>
        </p:txBody>
      </p:sp>
      <p:sp>
        <p:nvSpPr>
          <p:cNvPr id="8" name="Rectangle 7"/>
          <p:cNvSpPr/>
          <p:nvPr/>
        </p:nvSpPr>
        <p:spPr>
          <a:xfrm>
            <a:off x="184109" y="4754690"/>
            <a:ext cx="6808206" cy="400110"/>
          </a:xfrm>
          <a:prstGeom prst="rect">
            <a:avLst/>
          </a:prstGeom>
        </p:spPr>
        <p:txBody>
          <a:bodyPr wrap="square">
            <a:spAutoFit/>
          </a:bodyPr>
          <a:lstStyle/>
          <a:p>
            <a:r>
              <a:rPr lang="en-AU" sz="2000" dirty="0">
                <a:hlinkClick r:id="rId6"/>
              </a:rPr>
              <a:t>https://</a:t>
            </a:r>
            <a:r>
              <a:rPr lang="en-AU" sz="2000" dirty="0" smtClean="0">
                <a:hlinkClick r:id="rId6"/>
              </a:rPr>
              <a:t>lo.unisa.edu.au/mod/resource/view.php?id=298806</a:t>
            </a:r>
            <a:r>
              <a:rPr lang="en-AU" sz="2000" dirty="0" smtClean="0"/>
              <a:t> </a:t>
            </a:r>
            <a:endParaRPr lang="en-AU" sz="2000" dirty="0"/>
          </a:p>
        </p:txBody>
      </p:sp>
      <p:pic>
        <p:nvPicPr>
          <p:cNvPr id="16" name="Picture 15"/>
          <p:cNvPicPr>
            <a:picLocks noChangeAspect="1"/>
          </p:cNvPicPr>
          <p:nvPr/>
        </p:nvPicPr>
        <p:blipFill>
          <a:blip r:embed="rId7"/>
          <a:stretch>
            <a:fillRect/>
          </a:stretch>
        </p:blipFill>
        <p:spPr>
          <a:xfrm>
            <a:off x="6906831" y="956971"/>
            <a:ext cx="2151685" cy="1794780"/>
          </a:xfrm>
          <a:prstGeom prst="rect">
            <a:avLst/>
          </a:prstGeom>
        </p:spPr>
      </p:pic>
      <p:sp>
        <p:nvSpPr>
          <p:cNvPr id="18" name="TextBox 17"/>
          <p:cNvSpPr txBox="1"/>
          <p:nvPr/>
        </p:nvSpPr>
        <p:spPr>
          <a:xfrm>
            <a:off x="7477246" y="2647109"/>
            <a:ext cx="1307940" cy="230832"/>
          </a:xfrm>
          <a:prstGeom prst="rect">
            <a:avLst/>
          </a:prstGeom>
          <a:noFill/>
        </p:spPr>
        <p:txBody>
          <a:bodyPr wrap="square" rtlCol="0">
            <a:spAutoFit/>
          </a:bodyPr>
          <a:lstStyle/>
          <a:p>
            <a:r>
              <a:rPr lang="en-AU" sz="900" dirty="0"/>
              <a:t>s</a:t>
            </a:r>
            <a:r>
              <a:rPr lang="en-AU" sz="900" dirty="0" smtClean="0"/>
              <a:t>tudent.unsw.edu.au</a:t>
            </a:r>
            <a:endParaRPr lang="en-AU" sz="900" dirty="0"/>
          </a:p>
        </p:txBody>
      </p:sp>
      <p:pic>
        <p:nvPicPr>
          <p:cNvPr id="19" name="Picture 18"/>
          <p:cNvPicPr>
            <a:picLocks noChangeAspect="1"/>
          </p:cNvPicPr>
          <p:nvPr/>
        </p:nvPicPr>
        <p:blipFill>
          <a:blip r:embed="rId8"/>
          <a:stretch>
            <a:fillRect/>
          </a:stretch>
        </p:blipFill>
        <p:spPr>
          <a:xfrm>
            <a:off x="333375" y="2320782"/>
            <a:ext cx="1309947" cy="1781810"/>
          </a:xfrm>
          <a:prstGeom prst="rect">
            <a:avLst/>
          </a:prstGeom>
        </p:spPr>
      </p:pic>
      <p:pic>
        <p:nvPicPr>
          <p:cNvPr id="20" name="Picture 19"/>
          <p:cNvPicPr>
            <a:picLocks noChangeAspect="1"/>
          </p:cNvPicPr>
          <p:nvPr/>
        </p:nvPicPr>
        <p:blipFill>
          <a:blip r:embed="rId9"/>
          <a:stretch>
            <a:fillRect/>
          </a:stretch>
        </p:blipFill>
        <p:spPr>
          <a:xfrm>
            <a:off x="6800911" y="3798677"/>
            <a:ext cx="2170192" cy="1704318"/>
          </a:xfrm>
          <a:prstGeom prst="rect">
            <a:avLst/>
          </a:prstGeom>
        </p:spPr>
      </p:pic>
      <p:sp>
        <p:nvSpPr>
          <p:cNvPr id="21" name="TextBox 20"/>
          <p:cNvSpPr txBox="1"/>
          <p:nvPr/>
        </p:nvSpPr>
        <p:spPr>
          <a:xfrm>
            <a:off x="7328703" y="5272163"/>
            <a:ext cx="1307940" cy="230832"/>
          </a:xfrm>
          <a:prstGeom prst="rect">
            <a:avLst/>
          </a:prstGeom>
          <a:noFill/>
        </p:spPr>
        <p:txBody>
          <a:bodyPr wrap="square" rtlCol="0">
            <a:spAutoFit/>
          </a:bodyPr>
          <a:lstStyle/>
          <a:p>
            <a:pPr algn="ctr"/>
            <a:r>
              <a:rPr lang="en-AU" sz="900" dirty="0" smtClean="0"/>
              <a:t>www.novamind.com</a:t>
            </a:r>
            <a:endParaRPr lang="en-AU" sz="900" dirty="0"/>
          </a:p>
        </p:txBody>
      </p:sp>
      <p:sp>
        <p:nvSpPr>
          <p:cNvPr id="22" name="TextBox 21"/>
          <p:cNvSpPr txBox="1"/>
          <p:nvPr/>
        </p:nvSpPr>
        <p:spPr>
          <a:xfrm>
            <a:off x="333375" y="4155969"/>
            <a:ext cx="1307940" cy="230832"/>
          </a:xfrm>
          <a:prstGeom prst="rect">
            <a:avLst/>
          </a:prstGeom>
          <a:noFill/>
        </p:spPr>
        <p:txBody>
          <a:bodyPr wrap="square" rtlCol="0">
            <a:spAutoFit/>
          </a:bodyPr>
          <a:lstStyle/>
          <a:p>
            <a:r>
              <a:rPr lang="en-AU" sz="900" dirty="0" smtClean="0"/>
              <a:t>www.allmandlaw.com</a:t>
            </a:r>
            <a:endParaRPr lang="en-AU" sz="900" dirty="0"/>
          </a:p>
        </p:txBody>
      </p:sp>
    </p:spTree>
    <p:custDataLst>
      <p:tags r:id="rId1"/>
    </p:custDataLst>
    <p:extLst>
      <p:ext uri="{BB962C8B-B14F-4D97-AF65-F5344CB8AC3E}">
        <p14:creationId xmlns:p14="http://schemas.microsoft.com/office/powerpoint/2010/main" val="161226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Quality references will help you get started</a:t>
            </a:r>
            <a:endParaRPr lang="en-AU" dirty="0"/>
          </a:p>
        </p:txBody>
      </p:sp>
      <p:sp>
        <p:nvSpPr>
          <p:cNvPr id="8" name="Rounded Rectangle 7"/>
          <p:cNvSpPr/>
          <p:nvPr/>
        </p:nvSpPr>
        <p:spPr bwMode="auto">
          <a:xfrm>
            <a:off x="333375" y="989748"/>
            <a:ext cx="8601075" cy="7129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eaLnBrk="1" hangingPunct="1">
              <a:lnSpc>
                <a:spcPct val="110000"/>
              </a:lnSpc>
              <a:spcBef>
                <a:spcPct val="50000"/>
              </a:spcBef>
            </a:pPr>
            <a:r>
              <a:rPr lang="en-US" sz="1700" dirty="0">
                <a:solidFill>
                  <a:srgbClr val="000000"/>
                </a:solidFill>
              </a:rPr>
              <a:t>Key </a:t>
            </a:r>
            <a:r>
              <a:rPr lang="en-US" sz="1700" b="1" dirty="0">
                <a:solidFill>
                  <a:srgbClr val="000000"/>
                </a:solidFill>
              </a:rPr>
              <a:t>introductory</a:t>
            </a:r>
            <a:r>
              <a:rPr lang="en-US" sz="1700" dirty="0">
                <a:solidFill>
                  <a:srgbClr val="000000"/>
                </a:solidFill>
              </a:rPr>
              <a:t> and </a:t>
            </a:r>
            <a:r>
              <a:rPr lang="en-US" sz="1700" b="1" dirty="0">
                <a:solidFill>
                  <a:srgbClr val="000000"/>
                </a:solidFill>
              </a:rPr>
              <a:t>reference</a:t>
            </a:r>
            <a:r>
              <a:rPr lang="en-US" sz="1700" dirty="0">
                <a:solidFill>
                  <a:srgbClr val="000000"/>
                </a:solidFill>
              </a:rPr>
              <a:t> works will help you to interpret the task. Use these to </a:t>
            </a:r>
            <a:r>
              <a:rPr lang="en-US" sz="1700" b="1" dirty="0">
                <a:solidFill>
                  <a:srgbClr val="000000"/>
                </a:solidFill>
              </a:rPr>
              <a:t>define </a:t>
            </a:r>
            <a:r>
              <a:rPr lang="en-US" sz="1700" dirty="0">
                <a:solidFill>
                  <a:srgbClr val="000000"/>
                </a:solidFill>
              </a:rPr>
              <a:t>key terms and gain a </a:t>
            </a:r>
            <a:r>
              <a:rPr lang="en-US" sz="1700" b="1" dirty="0">
                <a:solidFill>
                  <a:srgbClr val="000000"/>
                </a:solidFill>
              </a:rPr>
              <a:t>general overview </a:t>
            </a:r>
            <a:r>
              <a:rPr lang="en-US" sz="1700" dirty="0">
                <a:solidFill>
                  <a:srgbClr val="000000"/>
                </a:solidFill>
              </a:rPr>
              <a:t>and </a:t>
            </a:r>
            <a:r>
              <a:rPr lang="en-US" sz="1700" b="1" dirty="0" smtClean="0">
                <a:solidFill>
                  <a:srgbClr val="000000"/>
                </a:solidFill>
              </a:rPr>
              <a:t>understanding</a:t>
            </a:r>
            <a:r>
              <a:rPr lang="en-US" sz="1700" dirty="0" smtClean="0">
                <a:solidFill>
                  <a:srgbClr val="000000"/>
                </a:solidFill>
              </a:rPr>
              <a:t>.</a:t>
            </a:r>
            <a:endParaRPr lang="en-US" sz="1700" dirty="0">
              <a:solidFill>
                <a:srgbClr val="000000"/>
              </a:solidFill>
            </a:endParaRPr>
          </a:p>
        </p:txBody>
      </p:sp>
      <p:graphicFrame>
        <p:nvGraphicFramePr>
          <p:cNvPr id="9" name="Diagram 8"/>
          <p:cNvGraphicFramePr/>
          <p:nvPr>
            <p:extLst>
              <p:ext uri="{D42A27DB-BD31-4B8C-83A1-F6EECF244321}">
                <p14:modId xmlns:p14="http://schemas.microsoft.com/office/powerpoint/2010/main" val="1279045053"/>
              </p:ext>
            </p:extLst>
          </p:nvPr>
        </p:nvGraphicFramePr>
        <p:xfrm>
          <a:off x="1358134" y="2033751"/>
          <a:ext cx="5310681" cy="3000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3917485194"/>
              </p:ext>
            </p:extLst>
          </p:nvPr>
        </p:nvGraphicFramePr>
        <p:xfrm>
          <a:off x="333375" y="1986455"/>
          <a:ext cx="3198102" cy="9301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8" name="Diagram 17"/>
          <p:cNvGraphicFramePr/>
          <p:nvPr>
            <p:extLst>
              <p:ext uri="{D42A27DB-BD31-4B8C-83A1-F6EECF244321}">
                <p14:modId xmlns:p14="http://schemas.microsoft.com/office/powerpoint/2010/main" val="3735192363"/>
              </p:ext>
            </p:extLst>
          </p:nvPr>
        </p:nvGraphicFramePr>
        <p:xfrm>
          <a:off x="4633912" y="4367048"/>
          <a:ext cx="3541985" cy="9774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Picture 9"/>
          <p:cNvPicPr>
            <a:picLocks noChangeAspect="1"/>
          </p:cNvPicPr>
          <p:nvPr/>
        </p:nvPicPr>
        <p:blipFill>
          <a:blip r:embed="rId19"/>
          <a:stretch>
            <a:fillRect/>
          </a:stretch>
        </p:blipFill>
        <p:spPr>
          <a:xfrm>
            <a:off x="525262" y="3003810"/>
            <a:ext cx="1956682" cy="2526841"/>
          </a:xfrm>
          <a:prstGeom prst="rect">
            <a:avLst/>
          </a:prstGeom>
        </p:spPr>
      </p:pic>
      <p:pic>
        <p:nvPicPr>
          <p:cNvPr id="20" name="Picture 19"/>
          <p:cNvPicPr>
            <a:picLocks noChangeAspect="1"/>
          </p:cNvPicPr>
          <p:nvPr/>
        </p:nvPicPr>
        <p:blipFill rotWithShape="1">
          <a:blip r:embed="rId20"/>
          <a:srcRect l="6650" r="7042"/>
          <a:stretch/>
        </p:blipFill>
        <p:spPr>
          <a:xfrm>
            <a:off x="5431904" y="2338849"/>
            <a:ext cx="2981454" cy="1945942"/>
          </a:xfrm>
          <a:prstGeom prst="rect">
            <a:avLst/>
          </a:prstGeom>
          <a:ln>
            <a:solidFill>
              <a:schemeClr val="tx1"/>
            </a:solidFill>
          </a:ln>
        </p:spPr>
      </p:pic>
    </p:spTree>
    <p:custDataLst>
      <p:tags r:id="rId1"/>
    </p:custDataLst>
    <p:extLst>
      <p:ext uri="{BB962C8B-B14F-4D97-AF65-F5344CB8AC3E}">
        <p14:creationId xmlns:p14="http://schemas.microsoft.com/office/powerpoint/2010/main" val="4188806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smtClean="0"/>
              <a:t>Locating quality references</a:t>
            </a:r>
            <a:endParaRPr lang="en-AU" dirty="0"/>
          </a:p>
        </p:txBody>
      </p:sp>
      <p:graphicFrame>
        <p:nvGraphicFramePr>
          <p:cNvPr id="7" name="Diagram 6"/>
          <p:cNvGraphicFramePr/>
          <p:nvPr>
            <p:extLst>
              <p:ext uri="{D42A27DB-BD31-4B8C-83A1-F6EECF244321}">
                <p14:modId xmlns:p14="http://schemas.microsoft.com/office/powerpoint/2010/main" val="3388896275"/>
              </p:ext>
            </p:extLst>
          </p:nvPr>
        </p:nvGraphicFramePr>
        <p:xfrm>
          <a:off x="333375" y="1177391"/>
          <a:ext cx="6096000" cy="1085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stretch>
            <a:fillRect/>
          </a:stretch>
        </p:blipFill>
        <p:spPr>
          <a:xfrm rot="20924173">
            <a:off x="1189331" y="2221844"/>
            <a:ext cx="2160000" cy="313278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10"/>
          <a:stretch>
            <a:fillRect/>
          </a:stretch>
        </p:blipFill>
        <p:spPr>
          <a:xfrm rot="1260839">
            <a:off x="3268834" y="2564812"/>
            <a:ext cx="2160000" cy="282894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1"/>
          <a:stretch>
            <a:fillRect/>
          </a:stretch>
        </p:blipFill>
        <p:spPr>
          <a:xfrm rot="881838">
            <a:off x="5259803" y="2241365"/>
            <a:ext cx="2160000" cy="322434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12"/>
          <a:srcRect l="23387" t="36484" r="31552" b="36483"/>
          <a:stretch/>
        </p:blipFill>
        <p:spPr>
          <a:xfrm>
            <a:off x="596318" y="2492425"/>
            <a:ext cx="6076335" cy="2591618"/>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281616" y="2409879"/>
            <a:ext cx="7753175" cy="2701035"/>
            <a:chOff x="281616" y="2409879"/>
            <a:chExt cx="7753175" cy="2701035"/>
          </a:xfrm>
        </p:grpSpPr>
        <p:pic>
          <p:nvPicPr>
            <p:cNvPr id="13" name="Picture 12"/>
            <p:cNvPicPr>
              <a:picLocks noChangeAspect="1"/>
            </p:cNvPicPr>
            <p:nvPr/>
          </p:nvPicPr>
          <p:blipFill>
            <a:blip r:embed="rId13"/>
            <a:stretch>
              <a:fillRect/>
            </a:stretch>
          </p:blipFill>
          <p:spPr>
            <a:xfrm>
              <a:off x="281616" y="2409879"/>
              <a:ext cx="7753175" cy="2701035"/>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bwMode="auto">
            <a:xfrm>
              <a:off x="6280030" y="2475172"/>
              <a:ext cx="1754761" cy="37154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sp>
          <p:nvSpPr>
            <p:cNvPr id="17" name="Rounded Rectangle 16"/>
            <p:cNvSpPr/>
            <p:nvPr/>
          </p:nvSpPr>
          <p:spPr bwMode="auto">
            <a:xfrm>
              <a:off x="281616" y="4191508"/>
              <a:ext cx="1300195" cy="73652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cs typeface="Arial" charset="0"/>
              </a:endParaRPr>
            </a:p>
          </p:txBody>
        </p:sp>
      </p:grpSp>
    </p:spTree>
    <p:custDataLst>
      <p:tags r:id="rId1"/>
    </p:custDataLst>
    <p:extLst>
      <p:ext uri="{BB962C8B-B14F-4D97-AF65-F5344CB8AC3E}">
        <p14:creationId xmlns:p14="http://schemas.microsoft.com/office/powerpoint/2010/main" val="356349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761816E-956D-40FA-BACE-6A87F10C6124}"/>
  <p:tag name="ISPRING_PROJECT_FOLDER_UPDATED" val="1"/>
  <p:tag name="ISPRING_ULTRA_SCORM_COURSE_ID" val="DDBB4DC5-C2BB-4841-A6BF-68324DD9FA06"/>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Exyrk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BF0w0Z/8l/5pysAAAZYAAAXAAAAdW5pdmVyc2FsL3VuaXZlcnNhbC5wbmftfH1Ykmffvz3dd+3FVdu9+w4UZa1tbrk03/El2NbS2pbOylhLYY1Me1FCfFeg3d2rbSFkWaSWrFGZkpKVIoiwzQYmKpkhFSg5RExDAgSEi5cfaN3Z7u04nud3PPfx+z3H0x8e+L3O6/ye3/P78vl+z+u6zvPbTxMTXnrB5wUvL6+X1q/7cKOX158TvLzmlzy3wH1lJzvwb+6fefiNCR94NfZC7ruJP2W8v+F9L68m6ov27X9208/vW7cV7+W1qMPzN0+EvbDDywtZvf7D9zcXorSDWGpDRpGSgNqEeg/13hs1Vzd+Vw+vs1+sP5XQsPbvVSdeef9sZOLrH+9SxC95vjzynY82vPn6q+zNP9TVfbduz9oPr0Ze+GhJxd+Tvwu5/XUvwXWQUCWmUaN7K5szIid4A5pAwtWMAcHWsBLdX7TQPUId5+4UA+oYG29gD3GLjT1RLIILUC50i+j12cDtmCslO10KsxlWFciMne+5CFmbf6PPBLN1QJ2XeMs8V37s27G43T/BpXQBJPVLnitelBVtYyWlsas9/+/bdfkwX7MQMf1+0ZsztyenLyUk5f15tis4QXKjGssvMgWQDAHqvJmLjlWUmmWqtz3/x/FKwAn0kklOwXR3BhyjKPFO+hLSo+sPQFivG7ipxP68sCIFq1QdqM6r7cLfcVrvxpiKFhWRASLf0/3iMErYR7dW0jm2c2jbOfZCJnr6a3Rr8XhdbWMKu9byhrDPXvNLlMDaU5BaY8Fb6wQFHB0BYdHCbHiEBS+TZPFcraqxNXFoD7eBfVjVGPGLrk6zEeEyylivD6J6Fcd8EozAFehSoxP0GpumHFhDLcOAGhpjv8a96u5yL2f1bZgPWCk8crx8KoNkzmBhfcH3hNqctCGoLGthG5XwAINF+xd9Pd4apMMiJgsjtg/1fmMup5aO2CKtrZy93iTVZZxyE12+pmijKpPfArycWzrYQtPsiYG7Sk8LZTBJCFusMxby7DE1JfwtHIc4WGA3Y6iib/XNF/0DaMicNr2ebditHm9StZAOtlDLNZdJKSs90xEZXlNugYKrQslldM3Jr3DAipvafVUTwpMR/IbYAymT1WyRNmcw/xaELZaHwPPdckVmV4vA88cKF1kLMX9areaUyeH/CIigjGL2kqiGPXBlag0LHSSWW4vJQPpYN0GUVxSLGS/kq3DGCLFDiKFaRCqyklq6gSnirHd3a2IL2EVk/W22I+yqw7gE+Arklmq/iiPDhR/YeLC2k2kK/VBtC7mQ/g8fYRaeEF/nnYy55BOaqc6Xiw3EgzLean98Kk1OffldalT2Uo7S2ZQzo6nio6pMolIYGGHcA7ek8qELRN+AOdggXywVeTB+SIIZnYgiupYLlnJK4+LJiACpSvGGZA+CMnpZ2+oH/tLokSd8wYCCCPDmuQWCNS60ttjIX8iRz1P0gcsHUI0SJiD8PlLY7L1Z3oTvBFREgNrWTsi+0q5zOoZvaVpIp4CpN0R95O9UlhWCnd93q1VGiaZqGa60zBDRLedkl2qFGLccqr1onC9HB6pi51SP47KPAg9IULcLT0RkR+1liQEOHKtRUYBRzghHczlO5rjnAZsfm+JuSyA9neGopijUaY7fX43mVsl0XmokKhkEXi4ivE6NDpKTFNolLdC+0Ida9PsnJ8L2nzYohFnQn49BEkRya8yOJd0Ap5R8SI7cGs9fxHG0DhaWgKi+1s/LsEwW32nFl0+47XPdaYkw3JYvizRogmmDZsmnNaLCxiIUZ0ONy0ycwQHxgTIGuCrHWmhKO8jWrmv2E4d+kHXoir6+Qw/CTHdlHpdTqMdFoDV3WifP48Kp5RP4Nr0TND+pKFvlOPTwrKivlG+NE41Vi0WwqokWdDXvNEBpgmGpE1+6Qw5nRrv0QB5UlWkqqbYYIRmkg0JjjwZeIykk6zUeINqP4dLcfiIFnW8JhaW/JpZziKXinL0LRam0ZbtT2X6q0MadV31kZeV7FNhUGqBRlU0Yp+Xy+PhmPYzjKOythbMPGdzxr9Vt5QuLSN4HOKWlL7XQSfwBlSVcEiwr0+Nvw7OF13mIBYbJCQHpVPVmAQvXj0mwZGQCpcbbqkiOwxzi0QSsxo1RHLQbmDyYtv/jDMjqNcJkT0thobAvbMfs5UNPXZ75vfc6OMHjYfsPz97jFXR0BjS8Wtf90Q03S5wPJM4HL8y03gT9V7v/F2/4AsziGbqke1jt+SbbBAu9fmPv3089H+1bH4YRwjwyvDv8Mdp2U+oGcGvmK+Vn6RVXlmV8mJefS2Z4fPUV5zjLOd7n/fp6XdDcy2/s2vKM+B9JXI1XOiYLWKjC4a+ZFoHLIRuy8C1p7ZZ23erAokSVVc0ZjZ4ApWQkiGbd430NOl5YSydyIW9IttZc+WrqqTblFQl8G4Ua2ImX2Z66Hk180ZGl5tBvHg7mT4+tPL1GeqcvhPIf7taPb1iRZZRAzh5wfBKH7t84/mBsJgj2vzlml1PLmJyPMaD2CcfUpaf45WcqukgvO9U0NDGXSUex+LZxE76uBqNo0a4qpgH3h5m9FMqM53/2916B9ovWvOwUSUh2PxHUrnVM7aif2+rIhJ3aJsWTt0pXFVcD96+nnPbzm6lVLv3pNEm6D6TZYoIwJs5vD8+FP6WHCIiQk7Ja1FqXDXrpdNJTE3rpEM4zXv3Ojsyx0qcG2w0j45nFlCZd5B82aVv+qCmEK17lE0Ovv8LAzET3ie+NLJ9FKkV9DeZs2yLGGWNdTGzMbJw/H+OqH17V2zAeLXznj9hR12g2PfGEXGdKx3aPIkohvzuESnXDuvl3VAM91Fs712jMgx0wdr1mGvb76io038kQizN+v3FdrffZ358feTLmyPgf6Ctoft3vigACsmP/oFNyXvVXm3939uTqqpf+QIbcvD8a6Eq2z7q83/eODdL36p+2i5kx/PDnF4PjuL8kCZaiS5tKKTi5+bec5YsOBnI/lv9WyKxDwr8ONof8dlbugLSlHVCtMCiS3vktJ+BaADx50e/EZIEAGGTW1hTXQ6DuUMbXtA2wnoj5OYNMhtpuHOp62QBRc3ziqZv+lwBiLomg8lW2FlvVNKX6FdtkgaDEwRmV1eMIXK32Ka+1yALg+m+Zbrxs1xlubUpKa7eNM6nZeSh1tDIBHKGcAVK3palBRRlWmI7kAljKXtnI+XnhNE3xaeQcwHBECPuywC+FvbATFieaxH9T6o4RVg3Rdj9B137F+5obMn81yQcDE8oYmq1zJU1RZRbfP0drDJYwE4wNFvDz+K3ZCNT7lWij84i8LPSNUbiK67jU2h7EUihQCP89qXRqbBdQhFJF1pX4W2FWiDAPyEnzx5bQK0QKSgcgGoSPTn9eZuCM4H1k1K/yrjoUX5auzhPMnTRSyNkN6fmeJg5TrEWtBRet3SX8MWQF3GU3yqghjdDlGagy65nFhDEbV7/iFi7tYAePPpHj4p2WUwyt5SJxVo4DtE5k7GGBwRmS5dBYnUamFd0+oakCssWBHxlPMkrJIV+OcsgAmVo5kWCFqWxxiY2+Si5dE1GDaYTSSfDFg9i5qjv+VTa5bBv4gZBdnfFqd1YL61T3bVgjtOynYLUZ8/0nnDjqMbG77B0OoVbLqXpcHD05u5oa1WVi3DF2msBvt4X+SQNn6CFsus5szRLdrRjGx9Xqm++i6CIJwdAKSN5UcyaD+1XIJ8g3iAaPho6mn5J3qTEKyAFlC46uyO5cVyneSOx57SQyeSdEgdgS/7OWgJfbq9zTfX1TEJRa3SJRR0owcZMbykJyecVhkgJAf7MwEdM5GBUkFnXJ5ZpjkjyFoBgulSGp6LlGLgthMX10BiKqnOM3b3nHr5lkMicLVVkpAlObBegRbsWESP6OLEvUpcVXrqbKyYxdQNYUR2I2rlNFl2kE2NQT1AgUh0vbLoXZRuagxiTLO+/K9kYfXajX5MJrpYFFO/6kWLwf/Gfjipv6LrGWfbG2dI+tUL2zUaCF3V1NzZXjwqElvOJwwaSv5B1W6CDCpY8+F0fTssdqFQGSZYKd+wdJ1aQ86GriXPPkjcOqgCzBX1cLshdeS41CfVtpaJjEnO3+otKCb6vArWJDdVQRWE0EcOGYcZAfttj/fosq00dJERCGGFrMTgW51N7pyCG43RYunxfOeFjoLCKnIvwDO8bNexgA8wlicQWhn2QfEtV7U6RZoWPpr5K9iXLkvlF4UcRIKzHWmf5e9xewRrFW2FppaGrRaXDsA+kHRYqdvJirJf4cpdnRGIfyL3DVD1wlJAIagctnNB+zqsy9ziAbcIY4fBrcspssnesG66tSnhHPiP8k8Q8ZmuTosy/7zcIJVaQ+zoQ6Hx6i7lyy3rY+2jcnfvM/wVYlRjsNUl8sT5+5qPwscyJsWcaavJ3d/+414uMb9p8rVQeiObbeAj5+ZrHYH1sy0cAect4dmZhCuDSudwWUAr1VQnKOL3beW9xYUzLJYaKBZnRb8WhlxqJAuvKIJJpeYooYBs3ONjTUfH/S8yxSUKw+juxi3e9OQNj6cj7kvQqd/nFho2CBVHbQNDv0m3Y12qlm1CXV5na9V4X8bsuB4Te7mOuYrJf3hM1CS2drrShQmeM6F0yos9smHWasKz/6FdTlJJKtXy37Lu8RnzFiF/WtC3z+NncS/TJ6EYpbephgMn2Z9k/Q4NvVwTS0anjM1XdOpHfXZRXosIEdj0o/IBAhaLb5JDgnHkjf7qSqRS9tRkc9aZ0wydDBAiHuvivPJp/+dangM6L2M+pjfGVX85udB6D2L6KfM/zF/S/skc0Ttb7KaaFUHCwoXYnFAp4Kg2BlupcwY0ehbEGcgCK6MGJWqR4ghC04oM/p6NvAZuZCWRPblLaBNr6w1nnoJNEhIzls8h6SlUaybqGJEuCG8omJ19lt97kfNUowW2QvyakcEo8ncBQWHKdf57ruNr31yA/bTiDd9QpB11asK1ECiyQIl52xzV6Y253uqVCgaQaVmebOyZgHajN9+lpAo7KXFRWRjfDRZVQo8vu1KwZFE8UeLzBF9O77rOyrMMyHzp+X8j9F8QkKnuPuHlYamr8SSvKuItlFJPvYTW4qXXTfBxq2ZkzGNzcn0JxnlS6HkgREn34dUZ3nMmFWP7JEgXuZcrCDzAAvPhRyghJicGeBbIS/qq62hsufvJNBJwCX3WlTMGqwF2/iwONVjjgWz5ab268ViuRd+NXNSHco+aFVi0vvzVcvgV0hqLX5zw1SGUVfj43h6YDC1AnG8CCq3dmIRl9qOVqUzoFvPDiAsw4U5o2BvhSpraD7ZVFDhReRR0YzrmQL8i9ef/Q4pCX9AmT52MfB7VNjN6E0C75oQa87FebKC/96n1jR/Wml2DixQW0DlVkwwHcD1dkFyixBM/xATsR/DAnzIT03OIJSMgPzp55VMdl/Ab8TtuW844vK98PUMq0aA+kR3Ubxm/0+ZdM0xh6HWdlLWmq9c1G1R8R95CnZ8kLpGOg9SxmSuBMSS8PluksT4xosNw0+OqS66hiwaWpKGiHzsBjy96qUKtW2AbZqzJzCkAZGigJjEKa6pHaV4Q6s6qcILLasL0x5HhEv07/Qn+qCsUCDXYHfsUnxWx95689ZvsvTI/ae17aCpVlYbtzqa7AYVF8MfMjte3HZ1gFbMFF/WD1dsM09lberQkLdqVbUB0qh4vqfi/FNYBpwIm1oBfyaBFIWd2hcsmJi1WyQtmYFUhj317gXEiY55u2G7Kga44DqBLaBdApbR9U+V4Ukni+dsB8DJbQhKZNYOrI2+9DN1BbBYFr6Z41O3uUFj3xWHin8xUEaeVvt0BvXGfOFv/AIi1Rj01vrVNseYLmDBMvM6w4ZUSvrGta1tCzPHILOH5mOBFJrkEcp9ck5cUKdc1LH9yiDSzg+hso+BmihYR1Zd10yU1L5do7N2OXzSOWTN0EgI7pCecKCt+ZPQTpUIM3N1rSIXPgtWJUQ0+22r1bU0XaXysC0QsrEIslfewqrmnIVCOWvNUK2iipW4YR9pSiGVkVBskclUrO5tvMSz3WlK+Yx/40Lruhf6PMs2IpvdLOKEDTsoRsh+fFDQ3w0QW7bC2kYge/iIe4K6ELjxWwkmOqArZ4MfNuiyiQjM87jihZ0aZkf4QVa3VoT/r0M1diGMnkBVIdLGB420l2l1owTxoxZdNonM2QZ5Wfw3t8C2OYkYHvY/PQI8nkNneS04VqWb+siceJoyBx6+BBUq0yytkYNNob6A7iuwEhmn65FKFk66Lwo8T6DIStc3je0+6pCU7cgAsJDT46GmDt2uQNTEJpN14SgmmK6vihGd2SWTjGgK13dOc5H05y6NKj5rHAXfPqnxSdIO6NJj4K8+PakCpGYe93QNTwuWanpebSoWKx0Ig5e06ozvt9Cyo7GPr552ikV2JDqhyLFQvjDrwxzO6Cda+KlD0XaUls/Pcj1IIf/eNwdtoeHEKmLSN1unzU9XgNfd9fDhEaIs/X0jBvT0b3HHoF0zSesdvPn0TZcbDDv4QdWDc34GNwDZAggw3UR4jzpTmuaLoTgVMCjtL6aw3/4dXBFB5St2jYh2z57/2vrARTJYZqA/lnfFciq0AjJj0Z4Y/DWzNswT56K+2exevSWCUkyIdX/rJSPnN0q/e8jxjwQ3cg3ntaltpvv7kG6JkiO4HtfGApiSSJjQfucqjnNBZBcOqY7IZQgsXzrKOPjN/zq7IO9Sr09TfdktfABErX1rfvTPc5G5D/LkzNi2Iq0+Bk+915359tz4s6ZhtSzQaoLueDZBHz4VjrkeNDyGdXtK3cD2830WQ0HbaThNse4iA8PQFPb7QYx0mVWOuVswmgYnWMz0AT2sb8ZZ426dpzLwk3tQQN35cQqtSpj3VHKTZfVXYCMY6DAbalRgkDbZC4bGsFNp89I27oujRpG2fkPe5LrPiJtcTgYG3pzRMb7WVubHH82jmZf4XfG7idWMu0cT+p6SBlGkHqN432pljsSornvXFTGIwFlKnc6ej+sd694/7Gm0Vr9CzdZRBNTprqYWyFU1lYLJdrCGCB27t1WzqEi9Rg/le/Y+g04K9RwzZnxxqgUq+LeXhTHCWJDLVBZ+pKuVW3u1EynOhqwBGZp3K5muP7bpNTFTjmSPCmm6+W84luP9NgoIqgz4yvtxf2Fx/Th8yWgQDxApjF44ytzBlu1b1OrfwpQfRovIZ8D/91AdC8yaUjyecVb1Ag4amjxLqlBA0SSDmLxsY+V758B2SCnR3Oh68M+H+VqJV49WhH7V00KHcCKJZeiUdrKeeE6KqBpMuKEoCoDSCVlcrJ5p4WB42dTZquuuPONIr+E/ulIi3dlkXq0MN2dbk6tWXBK+82xefgSQnxNCGXUKcdWS+Sciyvm755sI6Ts9tedl38cWIEQWPGDhG2OacSyFpfoveOPLVVLYYD92azn/MqwRUngvUK2AJuFBlfpA2jp98DK8/TQBdqEMwrn+XlvWyRL2lYuf7B31dFejn0QRKLWGywY7wtyF+b7rscK2yTqI4eAwyzpF8Brep3b7oWN7Hhw/cLnZZXuidSHuyUSrJSpIxlxiUG+1DboEQOEDUV/3hRCpCAmGOQz1tgKdxElRwkkc/h5l4ODjQ2T4FAMz4DnhYYjknK9I5v8EvFyBYl3d6VglI+xKxadY/BeyPWux4D8qGxookiVJfohTjYewraItfjqO8yHZwNSnJ+M6m6C3o8dfG/3Y5epU2UuOBlyJPtQpSNwLZvRm/+PTziu1qDl6Qv69btvKfIBY3w/KEhEMNzGPNclx1RsKPLHwPzUIRaaWt8iiaY2QT89h3+blGjMwHfS1Xa/O04/cvWCjY8NnuiX8ObphKLjxvzXBvmvl1Q/1rkweZdD+F5x/6qqxxEWSvmIVv6k+X5o6Iy9l9b9X8Q4qkTbPAMo1KFjudcMBXEkWduTx6k3TAPbsGkEY7WSR0wB7/vEGlsjmEiT/puA8N9InDQJfbGpjjaSRdfo/EUwvRTpGqHbjzE9FeiPvxoKokm1Rg/eZjx5enZmpoaXhkni8Kap/qT5C48LVNa2oTmrxEYqya5Sn/wPyMfOxoI5HcXM+OHQEV0x8snSkVv/8p9h5+e8L8lNmf/Cvk/mqHKsfkHF9B6SloXbJ9XFigbmjrP7vW/JGUqnmR19IYkwvkn9r+3Pq8aawAnBm54act6bZIZoJ6T9t8OsovhX46ZC8+aIzPT59GdY8V5hn/jWM8bPGD9j/AeMa8kMl0PgshRYH2QgAHMeIJfYR7HOnUXWDYYmoqdMtGmr4UMihFO/R5oXVTRamTFEVGgdrmGE/ZDMTGNdnFvOSfe/IuzDxKZDNoDD2cILhbIzYRvzrBtCv6FQ8f0iYKoWQWjgTr4lB/Yu7NOKYtU4SfK/yp8/Dvs8zV+OC2Fdsmtcdjp68WFVSiUmtRvgpGUfq/8phH3dxAmihgUpqcdVhtJud70DU3FTT0wI8WDaYg7WvyDOPMDmmxqYEpLTKGPfQUya8+Wi2IJ/VYqc0J6T6015RzB6mfxd+U8hHb963qdMbA9R/o3Oxm+NF1fIsYj4HUfsWJdWkKbUBDt/DR7SNwAqs7uLivpy2E1QCMJ6PQlF4ilIcQOF5yaOAFQgO+EG77RcE5JTjSuaPKY5QY0OEsulD4sp3DmJKOWlt7dDVre4U7x+hXg7uewdwU7eJ5h3u1tPhuDi4iMuTKbfgFBjD97ipZUxwAFsxIvhyzWgkLDPJ1mH9c5V8b0OuZwaFSQxrrfmKUguXO/W31GkUrkF0Sg+eTIZlwpHVVb+FEbDJlzD0dtLAwmo5mjUyzEHO3dDBlF/k+Ou7AYU9cBe5RDc3BqnQ5YBp9qexvaPQAlU7foyxjZOEEMDWiciZB9NDmfF9ayrsjBx4ar7Zs3RbFEPrrpSS2jBKsMpQ1PWhu//1TVKNqoyhWLvH1SO0sOEBRJ3eTcNI2O3QQ9k8M/BWTE9cikshp9F4nHD14yDokSSlX5KoXulRyTe35IdhjoTE38jtYaKdHT3xdH19py0u4uuan7fAbWokGj31Dl+r4X576yAqPMxF7sLOQRSZ+DHCeDXRYEbjK1yOiImmy4WZYXlUOQanDEkXrrKBxxpLAR/gFfiXOQznDgZNliCB9H7zb87Gfcw6YRnoPOM8TPG/x8w7oR14RxlAn1Ul7KA0jA3WiVxxk+if/ASHX2q1B+zTYsQqEXv/Nj0m8rWnTmwRaa3IalOiuaplp2OX9D2X6RY5yj2BOOFSy0zDyr+bRU+7JzrIdQ5f2FA1pOviX5+Jz0OMLMFPe+7q2Z68VTsSkfrE5g+dRQ3dZvMuPvkNeE/NoV61L0ZeJJ49n3kRq4wyu45b3kTr3u0n6ydOw44gdoDqyfMEefNGWM0z/lKo3YHZHWk6oL5iSmHK2ZsI+U/E+qZUP+dQuV3wWw3Pw5OI4ytgXKLXYCSpLVq6KTcniQWEk0wJUowJYDdXYoYrIPNNDTRapM58Nz7Bjzzac4tm4SzD78V4ttLi2Ix95OuxFHbvCvl8oyL9pmPbcx8TwVIHeKmyUU9GEpfXok1jT5xrPE3fNooDOW0MKpxYYedmxVrTn+12wsEIHeMEqPSooKUcLPn2xy2LmzIPwuRqAiHjapG+CHxN7RadKn+l4K4yUKeIj+Wkk0HzGZ5DcF8x/Mh1LhW1M0CxGxo7OAojr7jN1o6bevqI5dYzTYC+NWw/xi1kcvlyOOUidBXR7meF2rYxaeKSlJr5LyHP78os1yHVVJpYiOMk11BLQdGMCNO+U+4iqYQWZnmKFsEis6mo43ELq1QJBb5qDIXDPBW12Amw2pULaknAI1ZTsX1q9kERcDW35jTvVYAh4u+Obk9ePmvoKXGrk7t/sploezrLI6k8M30rtYq3KqOe2ZD3Jb47gpgVFVmIHZl5QiSJxELRFlgH7bSQAfK3s9XwAUUDXq1pYLa7CqUyykt1JJqNhZoTbr8G69LBCdY1H+tBL8cZkv36pGXYJa49VMvxtO1LIaeCE8ktxxQtXifAUNFgR+Lnmtrd0xPSzFkz8TNQ3wtRjGqlcMnj138V8uBlzJd0zent0w5Mjkr13xx8KfkIX/WtIJ4mLigRxuYwC6zGL+7Qb7M0N4r3MTZUJMBHyV+3w0UnctsVEbCh5wc5S0zDms0Z0Et67c8HRbyNFFfSCoF+cV572pVRtGofMSYNWzNIw1O/83COx3qvXPdILoGWUwZNp7H5ZaewtEVJG+K3PCZ/KcwtljUtuv7brzfmiy4SAtqI1CKiMCyCDUup6hGacYocq2/N947yi30ZcHzUQc7OlujhDfCF/Slsv0+2iTswgm0gQg2TaMXSsCDi2vkljDUqF6EyYJiK0R34DIFgqaOLpNrZHqIcaKwO46qFYmPtJFOEax3R7j6CDBUdV7cn+X/rwMS7N3JfsxnoPVMqP9tQm0UJlMmBHaayzBW8LkN9z/wmfEz4hnxjHhGPCOeEc+IZ8Qz4hnxjHhGPCOeEc+IZ8T/Q6LQYZJBe6BHpybnbkEaPo5EcWzDi0nTmQv+5TSIUM/eGXS7XuhLHV2ynsuF/yUncnPGoy+f//v3Iz11aAbf5dChPRe9Un1mDxbaVz4jldePa2e/XfRaOruFwyv1jf/0DYk+CQLPR9OOPqijT4p1DGDTCNMdUL5nQ1NvYg2yBl2TUYM1Fc3cHSfX1t8t21KugZKmD5EKawmB7B6C0MEUodbWuNZMlhT4JwicJhbaYQh25Vh3SFJqsDUFJutMXwjaMY6UmH8ppS4HtsDZ4/ihrqwt8sns5YJattWuG+9VjekcQ7rjSQ8V6iIkXaKyjQQgihq42Toa8T6tkW84zuJNGBDWYwhO8SRH00h4gIGWyExxpzyvXrQsRwbcWFmQynYQrmtbZFlqy17FZLXSPhrb6EtTmi2m84jlFn3ITjbQmQC/Sayh7gFcdwdFrnWnbeMP8UX+bgkVAh5sEu5sKGiE2/qoJ+iWLdmbBi3PGUpKlMH7eUYYd9xwSpNGgFOXL++X2LslqYsTpaaSpNWmW21B4ktV4rBrv0gcCkmaiyvwW7wcDZB/sFa5fg62/yyfv2tBp77kZYTLiCCpLp0G1DJFFNtXppasXSBKjRoaGmJvdIA5VGrfYBB9jz+CdALvMBMt6jNoXI2I3zNcGCSZ73YFgLb0Yhzw4IpaIKOctSnY9QBkPZGqM/6y3q12ZkDzd+PG6BThWfJmawRmU151g/ce6b7jyBeyF9bFDWT5U0U0FpCf2c18K+ybUa1j/8llcQJkUewB8/RqX9V4a5ozjox8JWOvgt9l9BzxJP4qr/W+pLMOupzeUdjWlgbX6DXWM8K+AP13Rjkvxp5a4zldyxKs7EM6YrWZ9RICkyvpG7FwbYqk7ZDVfdNmlZxSCZa1zJdt4OVMXb+uu+60BC3/kjhIHSgq4dWHzR8FBYSFUuTXpo1HhnGuFTd4SsfQ0FTGyC1qOduoyc1vCzmaHdyGXWzd3bMMyrDd3qYxxHkiBG3dWiEV9FEu2OweFWxwagloBOkWzHZS+GlKGvs4cjQLzUFefy0Kdbqzg0nUCWFc6AtGM/ELMg7YHrczD7gzXdhPLxc5QOz2wQfW1ZRxnWrNBbh5Sx790KeEve4h/OP5v9g6ERm5LJvP3hRL9A+lJQSTVXkcNxVSdqaem70HkZiVvkRsOtgXwLS1A7soDKnqEG7KXE9tTxnUnCe6LCQBz5G1GerrOTIHN+LySj43y6keYe9AvCtYULAdQvgEc6G+0dfQcDNq8K2OTOIAxnTlraLPrAPT2tfaHZUMTmnpROle0ujYlmwEf+VqoWR+T7qq6eBkBiWfFO9vwSjM+cI++hSsI3N2HMBy8+Pg466g2MvjE5fcYnQ6p5JcV+0xioGkLMhggXzCP8FkjWuUkxlguEjy9qD4XqRzDayDePXX7SMTp8r32YdGLF96fw+GGoGj+mLv25h3e1iYDxVDAdQrfn5h67J1V6Bvs3eS4hOtICu+iKbJyVaNQV16KI1WkPGBqcltigdt91VDa01N8zxGQrtsMnonaduvis3oww3j8IQTiPnWK58SVmZ3uC0VGl7Wd/8tALvLX8ju1/X4U4FjrDx+1mohKKZR/Fp0o5gZIVLLXa/1gxJF2hZBAaazW21t9vU3Aqg0/1oiOW4UlIo1pnK/MuNSSFDs0TVaKdKNyjrnBlrCrCwlqrKoRs+ewXaeNitlVkPH6dFbHdUPIg0/n2xXOgaVBMBm9y0qGayFm+qYSqdWSZQJlrLZd7oK3qCILvBjQ6jHJwwTTm7l+J6mlMGMtyRv0lXmy3qIsWjEUepfJDg6YTSJ5XIWZgSHL3K2C9olQ++gDw/jiM4LuFcL90mVoo8W/Uw+xtDmqRz6PefcLiwlxKOnf17q325SfTWFcypF4xh3ZO8jGa68xSRRBwc2lH21ygVvr0MAVxDV8ETU1LEJkQBncQntd2X8fIIV5K/7wVbs9qRKcNbCLu8TcrHwxcr6HMJB1VVHVN7Bm+F8/zRrIaenLtFhZQiT7/3k1s6hRodbhVtmnDOgzLU0WEAxIDbXLjorFS1wJxqi3Up3FVmxTW3rMJcOk39ws4Rx/R6E7uCb7+6R0ajJYVnQDCxvSQZQ362IUitPy+VDW0wRd+onw8K6NFFBbbsgfjKkkGAo0ihvYSBD1B9VE3KCNrEc4SuVncVA/uyfarLgxnxkyEcyZLi0L1lJ3JxCUZ0ShZ4JuEkRwS6730886csa7ZZLYT50QKFpDIYe2D6+gK/f3aVdEnPw9rhci2XYqjyTvxMJ12wS9oHQIhzgkK3y3w3poZeN77npzuuLG20ALLdsgokOlIqG6ic3XXcVno4hx8+6JVQq6JhckX5NvG4pZqr7xfQcRz5P3LoUkJNFdXcX/V0lPa9SVmLiSi/otlycDDtm4Ixy1EZx4GqsT4JFu7A35LlabWAy2z3e7GiRTpFrGor0bCg1Qb9pSD0xUQ946bY4CBCu0CRlHR/HYFMsnAb7ICuI9ShKkx2xDxqzd9tF/xAWRh3sqehbhcDmAroOXFE8v0HL/EB0oQqNV1ZgY6EyZcqsmo8ZeCLNaYnn7S1QFA9naTFZgtNwGZblS2a4BAR2+yRuMz3pzY4M5yW4Y6ofKbAxBcUmX4HeV/cwUGAIRJI0OvvpCTlo/fbfKAfva4U2QB4AyGNDU+M3Z30RAbcPL6a5/tZ2+CpBPQbyOhQyVIbcTzmzD/Gn83d+jEKtryQhKdg6pWvpoNsXZ8yxXmUEIQIidLX6ZrAOq0Nev1QlvMRzFDE7pm1DFljVI08YtJrZAoLJ4hxStvm/Z1xoektgjBXgCdWKSEud/4vTTW4gvtEsGDTLPpqJ4W7y/NishTftVRYLm/pYOOCO5IRHuFsv4QFcuJDdoXPtMbHB0y2s99rvb+vBMv8p0m2+IWwwHeLnOqNS5Me+oEOnTn2qynTu3Yw+RsHlBrC8Zz6sylnSMNLCSTJ99iPVHSuBKte3vlksXx31nxqSu74jLDLxEM5DP3AJs16EEJi2CVKcJQ9aNkZ1p6jGpk9Mhy/oqCBBR5vMQseXvC/DtWhCMVIqw7hz4id34Zq9KIYDxnVADpHpVtvInpeLYi1gesFBtf62folbpE82o6lg1ZjQsz3aoTUA83JHsY4GQZ4J6+wRcGwsl0lw+SRi+gCi1al/XvHuQndAqYPqBdSo6/PuvESNSvOfFXWb/KvcbXnyR5Di2Ql3yg4N/46cM7iukvSiJlJO9/MBAzlW0AajeUOLRfwZLAjaMVxXzxK5U19lHMshW65E0cUiJhzvmIaYc6pLNxjMTvmYSLVjjS+tjKVTLfpljfPdEcmHJtPJEEr2COJqBT2EC0UYqwGoS0XinWBbZO5fO5Xl7EPYEtTTQitzwftDdTYgZ6kbDBMXNUOOSvMGKz8lPHBnhIJygQuolz/CZpOG5NSoBdcpjbbPPZmSi3D0I1YK/sbWb/JNIPnUSzImdM5BQYmjvln7sLK5BHFefVmbZbg8KLBGuUbbskU+9SFHCuqdfMVak0W/bDO0xK37LLVL6sPKHNwy2GK7PVPhIWwMxApXWv4OqWy7+4Zyd8HpQFnzWle61b/JXcpR+sLqQ1aa2cAEycGisVX2FMxrus0OAufwkypB3roLtEGqZVJfchfWHTOHO5Gq/dzBettthM1WVj/dpp06gMvtgBVX/o5Qbi6RblkWqybcORLjsPdJN6MPeDKkGzGIzXYfxde4XIatxWYn/+Q42eLiMPgNxCwpqDM2hYSe/HW9nboZ7kYzdq/aU5LvExjCApgkhl+yyYr1lCo0VHGd3a7rgnH1HgRQk47c9xxp6jIf8VhHg+icOiyYPqwDKT5LiFhgSJQqaW2dEtcFZ+JQrdxOLn9cCQfosXz8p4RJd8aijMJdWoIGlyulvaMclabSXXYN69D3juloI9tlVvJtNJcBfaLDV6P1HJBgb1x2pMDm2WBJ84h7RvDLMupparLb4rOs48ilBViTrpnRKbl9Ea5rUJzn6pJHLK02XlKeZ4y/OlsOGxDTC133xpFENbLr5atH5aNwKWYeopw+37DEtfy4iCeWgKJpmnmeQ1ZjbRJoew8/bwR5A37t8NHJOErj9KEHQehWgV0s4DnvMKD2ewvFIbnTp5VWNwTOhvrMmaxbi4a7Xl54Uz65LcHvG2P06tnewjXthvFlpwy7G8mnrVaGNf9XOxca77qPcNTKlNmnJrxnllOa9HPa8chJLjbNpiEtDShj0H69Qnc8kHrOJJj5qsovZ2sjc3LmqNmLP/3RkqxYspj48IBhpnU/oyvIVsMeKmbyXplZ/13wnDebgLAlzzlvViJ10ZHUmXUc7fWSTK5/Qr9nGwX70Qm2yTsW+rWvppz3nK3h2di6syhghnVKuqXbaT3W2OhEfM7v7Qvhn/Qc7Ou1fm3ih40ffPH3/wNQSwMEFAACAAgAEXTDRuUMJF1NAAAAawAAABsAAAB1bml2ZXJzYWwvdW5pdmVyc2FsLnBuZy54bWyzsa/IzVEoSy0qzszPs1Uy1DNQsrfj5bIpKEoty0wtV6gAihnpGUCAkkKlrZIJErc8M6UkA6jCwMQSIZiRmpmeUWKrZG5hDhfUB5oJAFBLAQIAABQAAgAIAExyrkTOggk37AIAAIgIAAAUAAAAAAAAAAEAAAAAAAAAAAB1bml2ZXJzYWwvcGxheWVyLnhtbFBLAQIAABQAAgAIABF0w0Z/8l/5pysAAAZYAAAXAAAAAAAAAAAAAAAAAB4DAAB1bml2ZXJzYWwvdW5pdmVyc2FsLnBuZ1BLAQIAABQAAgAIABF0w0blDCRdTQAAAGsAAAAbAAAAAAAAAAEAAAAAAPouAAB1bml2ZXJzYWwvdW5pdmVyc2FsLnBuZy54bWxQSwUGAAAAAAMAAwDQAAAAgC8AAAAA"/>
  <p:tag name="ISPRING_PRESENTATION_TITLE" val="Interpreting task_library"/>
  <p:tag name="ISPRING_RESOURCE_PATHS_HASH_2" val="502996be846ef65fe1270305b5380d75278485"/>
  <p:tag name="ISPRING_RESOURCE_FOLDER" val="U:\home\POLI1008 Governance and Citizenship In Australia\2016\Interpreting task\Interpreting the task revised_3_7_2017\Interpreting task_library"/>
  <p:tag name="ISPRING_PRESENTATION_PATH" val="U:\home\POLI1008 Governance and Citizenship In Australia\2016\Interpreting task\Interpreting the task revised_3_7_2017\Interpreting task_library.pptx"/>
  <p:tag name="ISPRING_PRESENTATION_INFO" val="&lt;?xml version=&quot;1.0&quot; encoding=&quot;UTF-8&quot; standalone=&quot;no&quot; ?&gt;&#10;&lt;presentation&gt;&#10;&#10;  &lt;slides&gt;&#10;    &lt;slide duration=&quot;35500&quot; id=&quot;{51F044C9-1D3C-44F9-BBF1-E5678B67F186}&quot; pptId=&quot;261&quot; transitionDuration=&quot;0&quot;/&gt;&#10;    &lt;slide duration=&quot;5000&quot; id=&quot;{1B64A83A-9A2F-414A-8A4C-7A8D06C1CC2B}&quot; pptId=&quot;318&quot; transitionDuration=&quot;0&quot;/&gt;&#10;    &lt;slide duration=&quot;66857&quot; id=&quot;{F48A3768-7B2A-4568-ADBB-F056C60A19AA}&quot; pptId=&quot;314&quot; transitionDuration=&quot;0&quot;/&gt;&#10;    &lt;slide duration=&quot;65013&quot; id=&quot;{9346BDAC-E906-4DBD-BF3F-E020EAC2C58A}&quot; pptId=&quot;315&quot; transitionDuration=&quot;0&quot;/&gt;&#10;    &lt;slide duration=&quot;96500&quot; id=&quot;{9837D7BB-C117-4700-8CFC-234C9A7827D7}&quot; pptId=&quot;320&quot; transitionDuration=&quot;0&quot;/&gt;&#10;    &lt;slide duration=&quot;95978&quot; id=&quot;{D6B5B1DB-D6DC-45F6-881B-35EFDF6382B5}&quot; pptId=&quot;321&quot; transitionDuration=&quot;0&quot;/&gt;&#10;    &lt;slide duration=&quot;95978&quot; id=&quot;{0DE956CB-B1C7-4E0C-BA6E-FACBDC4AA0F5}&quot; pptId=&quot;328&quot; transitionDuration=&quot;0&quot;/&gt;&#10;    &lt;slide duration=&quot;47700&quot; id=&quot;{E2CC78EA-B33F-4004-9D84-BC432C6ED84D}&quot; pptId=&quot;324&quot; transitionDuration=&quot;0&quot;/&gt;&#10;    &lt;slide duration=&quot;50876&quot; id=&quot;{D1FD6D2E-4E3E-4ACB-AB92-1CB8F9ADA98B}&quot; pptId=&quot;322&quot; transitionDuration=&quot;0&quot;/&gt;&#10;    &lt;slide duration=&quot;43363&quot; id=&quot;{95764EE5-6D1C-43D6-97AC-6598D0A7F1A5}&quot; pptId=&quot;326&quot; transitionDuration=&quot;0&quot;/&gt;&#10;    &lt;slide duration=&quot;30471&quot; id=&quot;{B7315CE0-B4AB-4690-B052-60072901F9F1}&quot; pptId=&quot;327&quot; transitionDuration=&quot;0&quot;/&gt;&#10;    &lt;slide duration=&quot;36500&quot; id=&quot;{1E2398FE-2F90-4625-AD6A-B70ED3E8124B}&quot; pptId=&quot;325&quot; transitionDuration=&quot;0&quot;/&gt;&#10;  &lt;/slides&gt;&#10;&#10;  &lt;narration&gt;&#10;    &lt;audioTracks&gt;&#10;      &lt;audioTrack duration=&quot;35500&quot; muted=&quot;false&quot; slideId=&quot;{51F044C9-1D3C-44F9-BBF1-E5678B67F186}&quot; startTime=&quot;0&quot; stepIndex=&quot;0&quot; volume=&quot;1&quot;&gt;&#10;        &lt;file modifyTime=&quot;2015-06-22T03:13:17&quot; size=&quot;6262280&quot;&gt;&#10;          &lt;path full=&quot;U:\home\POLI1008 Governance and Citizenship In Australia\2016\Interpreting task\Interpreting the task revised_3_7_2017\Interpreting task_library\audio\audio2.wav&quot; relative=&quot;Interpreting task_library\audio\audio2.wav&quot; resource=&quot;audio2.wav&quot;/&gt;&#10;        &lt;/file&gt;&#10;        &lt;audio channels=&quot;2&quot; sampleRate=&quot;44100&quot;/&gt;&#10;      &lt;/audioTrack&gt;&#10;      &lt;audioTrack duration=&quot;2500&quot; muted=&quot;false&quot; slideId=&quot;{1B64A83A-9A2F-414A-8A4C-7A8D06C1CC2B}&quot; startTime=&quot;0&quot; stepIndex=&quot;0&quot; volume=&quot;1&quot;&gt;&#10;        &lt;file modifyTime=&quot;2015-06-22T03:14:25&quot; size=&quot;441080&quot;&gt;&#10;          &lt;path full=&quot;U:\home\POLI1008 Governance and Citizenship In Australia\2016\Interpreting task\Interpreting the task revised_3_7_2017\Interpreting task_library\audio\audio3.wav&quot; relative=&quot;Interpreting task_library\audio\audio3.wav&quot; resource=&quot;audio3.wav&quot;/&gt;&#10;        &lt;/file&gt;&#10;        &lt;audio channels=&quot;2&quot; sampleRate=&quot;44100&quot;/&gt;&#10;      &lt;/audioTrack&gt;&#10;      &lt;audioTrack duration=&quot;94179&quot; muted=&quot;false&quot; slideId=&quot;{9837D7BB-C117-4700-8CFC-234C9A7827D7}&quot; startTime=&quot;0&quot; stepIndex=&quot;0&quot; volume=&quot;1&quot;&gt;&#10;        &lt;file modifyTime=&quot;2015-07-08T22:46:09&quot; size=&quot;16613368&quot;&gt;&#10;          &lt;path full=&quot;U:\home\POLI1008 Governance and Citizenship In Australia\2016\Interpreting task\Interpreting the task revised_3_7_2017\Interpreting task_library\audio\audio54.wav&quot; relative=&quot;Interpreting task_library\audio\audio54.wav&quot; resource=&quot;audio54.wav&quot;/&gt;&#10;        &lt;/file&gt;&#10;        &lt;audio channels=&quot;2&quot; sampleRate=&quot;44100&quot;/&gt;&#10;      &lt;/audioTrack&gt;&#10;      &lt;audioTrack duration=&quot;96009&quot; muted=&quot;false&quot; slideId=&quot;{D6B5B1DB-D6DC-45F6-881B-35EFDF6382B5}&quot; startTime=&quot;0&quot; stepIndex=&quot;0&quot; volume=&quot;1&quot;&gt;&#10;        &lt;file modifyTime=&quot;2015-07-08T22:52:17&quot; size=&quot;16936180&quot;&gt;&#10;          &lt;path full=&quot;U:\home\POLI1008 Governance and Citizenship In Australia\2016\Interpreting task\Interpreting the task revised_3_7_2017\Interpreting task_library\audio\audio57.wav&quot; relative=&quot;Interpreting task_library\audio\audio57.wav&quot; resource=&quot;audio57.wav&quot;/&gt;&#10;        &lt;/file&gt;&#10;        &lt;trim end=&quot;31&quot; start=&quot;0&quot;/&gt;&#10;        &lt;audio channels=&quot;2&quot; sampleRate=&quot;44100&quot;/&gt;&#10;      &lt;/audioTrack&gt;&#10;      &lt;audioTrack duration=&quot;47700&quot; muted=&quot;false&quot; slideId=&quot;{E2CC78EA-B33F-4004-9D84-BC432C6ED84D}&quot; startTime=&quot;0&quot; stepIndex=&quot;0&quot; volume=&quot;1&quot;&gt;&#10;        &lt;file modifyTime=&quot;2015-07-20T05:28:06&quot; size=&quot;8414360&quot;&gt;&#10;          &lt;path full=&quot;U:\home\POLI1008 Governance and Citizenship In Australia\2016\Interpreting task\Interpreting the task revised_3_7_2017\Interpreting task_library\audio\audio76.wav&quot; relative=&quot;Interpreting task_library\audio\audio76.wav&quot; resource=&quot;audio76.wav&quot;/&gt;&#10;        &lt;/file&gt;&#10;        &lt;audio channels=&quot;2&quot; sampleRate=&quot;44100&quot;/&gt;&#10;      &lt;/audioTrack&gt;&#10;      &lt;audioTrack duration=&quot;48900&quot; muted=&quot;false&quot; slideId=&quot;{D1FD6D2E-4E3E-4ACB-AB92-1CB8F9ADA98B}&quot; startTime=&quot;0&quot; stepIndex=&quot;0&quot; volume=&quot;1&quot;&gt;&#10;        &lt;file modifyTime=&quot;2015-07-20T05:36:27&quot; size=&quot;8626040&quot;&gt;&#10;          &lt;path full=&quot;U:\home\POLI1008 Governance and Citizenship In Australia\2016\Interpreting task\Interpreting the task revised_3_7_2017\Interpreting task_library\audio\audio84.wav&quot; relative=&quot;Interpreting task_library\audio\audio84.wav&quot; resource=&quot;audio84.wav&quot;/&gt;&#10;        &lt;/file&gt;&#10;        &lt;audio channels=&quot;2&quot; sampleRate=&quot;44100&quot;/&gt;&#10;      &lt;/audioTrack&gt;&#10;      &lt;audioTrack duration=&quot;41109&quot; muted=&quot;false&quot; slideId=&quot;{95764EE5-6D1C-43D6-97AC-6598D0A7F1A5}&quot; startTime=&quot;0&quot; stepIndex=&quot;0&quot; volume=&quot;1&quot;&gt;&#10;        &lt;file modifyTime=&quot;2015-07-20T05:40:32&quot; size=&quot;7251820&quot;&gt;&#10;          &lt;path full=&quot;U:\home\POLI1008 Governance and Citizenship In Australia\2016\Interpreting task\Interpreting the task revised_3_7_2017\Interpreting task_library\audio\audio89.wav&quot; relative=&quot;Interpreting task_library\audio\audio89.wav&quot; resource=&quot;audio89.wav&quot;/&gt;&#10;        &lt;/file&gt;&#10;        &lt;audio channels=&quot;2&quot; sampleRate=&quot;44100&quot;/&gt;&#10;      &lt;/audioTrack&gt;&#10;      &lt;audioTrack duration=&quot;29600&quot; muted=&quot;false&quot; slideId=&quot;{B7315CE0-B4AB-4690-B052-60072901F9F1}&quot; startTime=&quot;0&quot; stepIndex=&quot;0&quot; volume=&quot;1&quot;&gt;&#10;        &lt;file modifyTime=&quot;2015-07-20T05:58:27&quot; size=&quot;5221520&quot;&gt;&#10;          &lt;path full=&quot;U:\home\POLI1008 Governance and Citizenship In Australia\2016\Interpreting task\Interpreting the task revised_3_7_2017\Interpreting task_library\audio\audio106.wav&quot; relative=&quot;Interpreting task_library\audio\audio106.wav&quot; resource=&quot;audio106.wav&quot;/&gt;&#10;        &lt;/file&gt;&#10;        &lt;audio channels=&quot;2&quot; sampleRate=&quot;44100&quot;/&gt;&#10;      &lt;/audioTrack&gt;&#10;      &lt;audioTrack duration=&quot;36500&quot; muted=&quot;false&quot; slideId=&quot;{1E2398FE-2F90-4625-AD6A-B70ED3E8124B}&quot; startTime=&quot;0&quot; stepIndex=&quot;0&quot; volume=&quot;1&quot;&gt;&#10;        &lt;file modifyTime=&quot;2015-07-20T06:00:12&quot; size=&quot;6438680&quot;&gt;&#10;          &lt;path full=&quot;U:\home\POLI1008 Governance and Citizenship In Australia\2016\Interpreting task\Interpreting the task revised_3_7_2017\Interpreting task_library\audio\audio109.wav&quot; relative=&quot;Interpreting task_library\audio\audio109.wav&quot; resource=&quot;audio109.wav&quot;/&gt;&#10;        &lt;/file&gt;&#10;        &lt;audio channels=&quot;2&quot; sampleRate=&quot;44100&quot;/&gt;&#10;      &lt;/audioTrack&gt;&#10;      &lt;audioTrack duration=&quot;22500&quot; muted=&quot;false&quot; slideId=&quot;{0DE956CB-B1C7-4E0C-BA6E-FACBDC4AA0F5}&quot; startTime=&quot;0&quot; stepIndex=&quot;0&quot; volume=&quot;1&quot;&gt;&#10;        &lt;file modifyTime=&quot;2016-04-18T22:44:24&quot; size=&quot;3969080&quot;&gt;&#10;          &lt;path full=&quot;U:\home\POLI1008 Governance and Citizenship In Australia\2016\Interpreting task\Interpreting the task revised_3_7_2017\Interpreting task_library\audio\audio114.wav&quot; relative=&quot;Interpreting task_library\audio\audio114.wav&quot; resource=&quot;audio114.wav&quot;/&gt;&#10;        &lt;/file&gt;&#10;        &lt;audio channels=&quot;2&quot; sampleRate=&quot;44100&quot;/&gt;&#10;      &lt;/audioTrack&gt;&#10;      &lt;audioTrack duration=&quot;65209&quot; muted=&quot;false&quot; slideId=&quot;{9346BDAC-E906-4DBD-BF3F-E020EAC2C58A}&quot; startTime=&quot;0&quot; stepIndex=&quot;0&quot; volume=&quot;1&quot;&gt;&#10;        &lt;file modifyTime=&quot;2016-07-20T06:06:28&quot; size=&quot;11503060&quot;&gt;&#10;          &lt;path full=&quot;U:\home\POLI1008 Governance and Citizenship In Australia\2016\Interpreting task\Interpreting the task revised_3_7_2017\Interpreting task_library\audio\audio119.wav&quot; relative=&quot;Interpreting task_library\audio\audio119.wav&quot; resource=&quot;audio119.wav&quot;/&gt;&#10;        &lt;/file&gt;&#10;        &lt;trim end=&quot;196&quot; start=&quot;0&quot;/&gt;&#10;        &lt;audio channels=&quot;2&quot; sampleRate=&quot;44100&quot;/&gt;&#10;      &lt;/audioTrack&gt;&#10;      &lt;audioTrack duration=&quot;66000&quot; muted=&quot;false&quot; slideId=&quot;{F48A3768-7B2A-4568-ADBB-F056C60A19AA}&quot; startTime=&quot;0&quot; stepIndex=&quot;0&quot; volume=&quot;1&quot;&gt;&#10;        &lt;file modifyTime=&quot;2017-07-03T00:59:06&quot; size=&quot;11642480&quot;&gt;&#10;          &lt;path full=&quot;U:\home\POLI1008 Governance and Citizenship In Australia\2016\Interpreting task\Interpreting the task revised_3_7_2017\Interpreting task_library\audio\audio121.wav&quot; relative=&quot;Interpreting task_library\audio\audio121.wav&quot; resource=&quot;audio121.wav&quot;/&gt;&#10;        &lt;/file&gt;&#10;        &lt;audio channels=&quot;2&quot; sampleRate=&quot;44100&quot;/&gt;&#10;      &lt;/audioTrack&gt;&#10;    &lt;/audioTracks&gt;&#10;  &lt;/narration&gt;&#10;&#10;&lt;/presentation&gt;&#10;"/>
  <p:tag name="ISPRING_SCORM_ENDPOINT" val="&lt;endpoint&gt;&lt;enable&gt;0&lt;/enable&gt;&lt;lrs&gt;http://&lt;/lrs&gt;&lt;auth&gt;0&lt;/auth&gt;&lt;login&gt;&lt;/login&gt;&lt;password&gt;&lt;/password&gt;&lt;key&gt;&lt;/key&gt;&lt;name&gt;&lt;/name&gt;&lt;email&gt;&lt;/email&gt;&lt;/endpoint&gt;&#10;"/>
  <p:tag name="ARTICULATE_PROJECT_OPEN" val="0"/>
  <p:tag name="ARTICULATE_SLIDE_COUNT" val="12"/>
  <p:tag name="ISPRING_RESOURCE_PATHS_HASH_PRESENTER" val="277ba56ced616c2cf2d9e8af8a5a57da199"/>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876"/>
  <p:tag name="TIMING" val="|22.405|3.24|9.282"/>
  <p:tag name="ISPRING_SLIDE_ID" val="{D1FD6D2E-4E3E-4ACB-AB92-1CB8F9ADA98B}"/>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3.363"/>
  <p:tag name="TIMING" val="|10.375|15.496"/>
  <p:tag name="ISPRING_SLIDE_ID" val="{95764EE5-6D1C-43D6-97AC-6598D0A7F1A5}"/>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471"/>
  <p:tag name="TIMING" val="|12.959|14.587"/>
  <p:tag name="ISPRING_SLIDE_ID" val="{B7315CE0-B4AB-4690-B052-60072901F9F1}"/>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5"/>
  <p:tag name="ISPRING_SLIDE_ID" val="{1E2398FE-2F90-4625-AD6A-B70ED3E8124B}"/>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35.5"/>
  <p:tag name="ISPRING_CUSTOM_TIMING_USED" val="1"/>
  <p:tag name="ISPRING_SLIDE_ID" val="{51F044C9-1D3C-44F9-BBF1-E5678B67F18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1B64A83A-9A2F-414A-8A4C-7A8D06C1CC2B}"/>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857"/>
  <p:tag name="ISPRING_SLIDE_ID" val="{F48A3768-7B2A-4568-ADBB-F056C60A19AA}"/>
  <p:tag name="TIMING" val="|16.54"/>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013"/>
  <p:tag name="TIMING" val="|20.129|24.567"/>
  <p:tag name="ISPRING_SLIDE_ID" val="{9346BDAC-E906-4DBD-BF3F-E020EAC2C58A}"/>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6.5"/>
  <p:tag name="TIMING" val="|20.815|1.263|1.343|1.543|1.394|1.196|12.793|6.275|3.229|1.947|10.55"/>
  <p:tag name="ISPRING_SLIDE_ID" val="{9837D7BB-C117-4700-8CFC-234C9A7827D7}"/>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5.978"/>
  <p:tag name="TIMING" val="|10.911|1.9|1.142|1.517|1.411|18.134|15.05|2.872|2.121|6.678"/>
  <p:tag name="ISPRING_SLIDE_ID" val="{D6B5B1DB-D6DC-45F6-881B-35EFDF6382B5}"/>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5.978"/>
  <p:tag name="ISPRING_SLIDE_ID" val="{0DE956CB-B1C7-4E0C-BA6E-FACBDC4AA0F5}"/>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7.7"/>
  <p:tag name="TIMING" val="|10.009|37.69"/>
  <p:tag name="ISPRING_SLIDE_ID" val="{E2CC78EA-B33F-4004-9D84-BC432C6ED84D}"/>
  <p:tag name="ARTICULATE_SLIDE_THUMBNAIL_REFRESH"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6016</TotalTime>
  <Words>1817</Words>
  <Application>Microsoft Office PowerPoint</Application>
  <PresentationFormat>On-screen Show (4:3)</PresentationFormat>
  <Paragraphs>131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Century Gothic</vt:lpstr>
      <vt:lpstr>Blank Presentation</vt:lpstr>
      <vt:lpstr>POLI1008: Governance and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task_library</dc:title>
  <dc:creator>Edmund Boey</dc:creator>
  <cp:lastModifiedBy>Anne Lonie</cp:lastModifiedBy>
  <cp:revision>394</cp:revision>
  <cp:lastPrinted>2015-06-17T23:17:43Z</cp:lastPrinted>
  <dcterms:created xsi:type="dcterms:W3CDTF">2012-06-21T06:49:01Z</dcterms:created>
  <dcterms:modified xsi:type="dcterms:W3CDTF">2019-06-27T05:15:20Z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7FE259DF-8CDC-4091-B61F-232A19623BEC</vt:lpwstr>
  </property>
  <property fmtid="{D5CDD505-2E9C-101B-9397-08002B2CF9AE}" pid="3" name="ArticulatePath">
    <vt:lpwstr>Interpreting task_library</vt:lpwstr>
  </property>
</Properties>
</file>