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357" r:id="rId6"/>
    <p:sldId id="372" r:id="rId7"/>
    <p:sldId id="373" r:id="rId8"/>
    <p:sldId id="374" r:id="rId9"/>
    <p:sldId id="375" r:id="rId10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FEC2"/>
    <a:srgbClr val="F5CAFE"/>
    <a:srgbClr val="FBE79F"/>
    <a:srgbClr val="BFD4FD"/>
    <a:srgbClr val="FEE0C2"/>
    <a:srgbClr val="0000C8"/>
    <a:srgbClr val="FFCC99"/>
    <a:srgbClr val="DDF9FF"/>
    <a:srgbClr val="00349C"/>
    <a:srgbClr val="1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B39C1-CEE4-4396-9871-32E50F033424}" v="16" dt="2019-11-01T03:55:31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3313" autoAdjust="0"/>
  </p:normalViewPr>
  <p:slideViewPr>
    <p:cSldViewPr snapToGrid="0">
      <p:cViewPr varScale="1">
        <p:scale>
          <a:sx n="95" d="100"/>
          <a:sy n="95" d="100"/>
        </p:scale>
        <p:origin x="1158" y="78"/>
      </p:cViewPr>
      <p:guideLst>
        <p:guide orient="horz" pos="3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artin" userId="45367224-f737-4f42-a149-f7d2a9494627" providerId="ADAL" clId="{7A41A2C2-F14F-4FB3-AAD6-2808AE1D2E44}"/>
    <pc:docChg chg="undo custSel addSld delSld modSld sldOrd">
      <pc:chgData name="Amy Martin" userId="45367224-f737-4f42-a149-f7d2a9494627" providerId="ADAL" clId="{7A41A2C2-F14F-4FB3-AAD6-2808AE1D2E44}" dt="2019-11-01T03:56:17.194" v="388" actId="12"/>
      <pc:docMkLst>
        <pc:docMk/>
      </pc:docMkLst>
      <pc:sldChg chg="modSp">
        <pc:chgData name="Amy Martin" userId="45367224-f737-4f42-a149-f7d2a9494627" providerId="ADAL" clId="{7A41A2C2-F14F-4FB3-AAD6-2808AE1D2E44}" dt="2019-11-01T03:40:16.183" v="8" actId="20577"/>
        <pc:sldMkLst>
          <pc:docMk/>
          <pc:sldMk cId="0" sldId="261"/>
        </pc:sldMkLst>
        <pc:spChg chg="mod">
          <ac:chgData name="Amy Martin" userId="45367224-f737-4f42-a149-f7d2a9494627" providerId="ADAL" clId="{7A41A2C2-F14F-4FB3-AAD6-2808AE1D2E44}" dt="2019-11-01T03:40:16.183" v="8" actId="20577"/>
          <ac:spMkLst>
            <pc:docMk/>
            <pc:sldMk cId="0" sldId="261"/>
            <ac:spMk id="13314" creationId="{00000000-0000-0000-0000-000000000000}"/>
          </ac:spMkLst>
        </pc:spChg>
      </pc:sldChg>
      <pc:sldChg chg="del">
        <pc:chgData name="Amy Martin" userId="45367224-f737-4f42-a149-f7d2a9494627" providerId="ADAL" clId="{7A41A2C2-F14F-4FB3-AAD6-2808AE1D2E44}" dt="2019-11-01T03:49:58.340" v="202" actId="2696"/>
        <pc:sldMkLst>
          <pc:docMk/>
          <pc:sldMk cId="4261585198" sldId="336"/>
        </pc:sldMkLst>
      </pc:sldChg>
      <pc:sldChg chg="del">
        <pc:chgData name="Amy Martin" userId="45367224-f737-4f42-a149-f7d2a9494627" providerId="ADAL" clId="{7A41A2C2-F14F-4FB3-AAD6-2808AE1D2E44}" dt="2019-11-01T03:49:58.349" v="203" actId="2696"/>
        <pc:sldMkLst>
          <pc:docMk/>
          <pc:sldMk cId="4061217204" sldId="337"/>
        </pc:sldMkLst>
      </pc:sldChg>
      <pc:sldChg chg="del">
        <pc:chgData name="Amy Martin" userId="45367224-f737-4f42-a149-f7d2a9494627" providerId="ADAL" clId="{7A41A2C2-F14F-4FB3-AAD6-2808AE1D2E44}" dt="2019-11-01T03:49:58.425" v="206" actId="2696"/>
        <pc:sldMkLst>
          <pc:docMk/>
          <pc:sldMk cId="1034694703" sldId="342"/>
        </pc:sldMkLst>
      </pc:sldChg>
      <pc:sldChg chg="delSp modSp add ord delAnim">
        <pc:chgData name="Amy Martin" userId="45367224-f737-4f42-a149-f7d2a9494627" providerId="ADAL" clId="{7A41A2C2-F14F-4FB3-AAD6-2808AE1D2E44}" dt="2019-11-01T03:48:00.346" v="167" actId="1076"/>
        <pc:sldMkLst>
          <pc:docMk/>
          <pc:sldMk cId="1429900026" sldId="357"/>
        </pc:sldMkLst>
        <pc:spChg chg="mod">
          <ac:chgData name="Amy Martin" userId="45367224-f737-4f42-a149-f7d2a9494627" providerId="ADAL" clId="{7A41A2C2-F14F-4FB3-AAD6-2808AE1D2E44}" dt="2019-11-01T03:42:26.015" v="24" actId="20577"/>
          <ac:spMkLst>
            <pc:docMk/>
            <pc:sldMk cId="1429900026" sldId="357"/>
            <ac:spMk id="2" creationId="{4D74A808-5379-4103-95CF-0233B2CAE157}"/>
          </ac:spMkLst>
        </pc:spChg>
        <pc:spChg chg="mod">
          <ac:chgData name="Amy Martin" userId="45367224-f737-4f42-a149-f7d2a9494627" providerId="ADAL" clId="{7A41A2C2-F14F-4FB3-AAD6-2808AE1D2E44}" dt="2019-11-01T03:47:48.287" v="165" actId="255"/>
          <ac:spMkLst>
            <pc:docMk/>
            <pc:sldMk cId="1429900026" sldId="357"/>
            <ac:spMk id="3" creationId="{570DEAF0-9A4B-4419-96CA-054F23892C64}"/>
          </ac:spMkLst>
        </pc:spChg>
        <pc:spChg chg="del">
          <ac:chgData name="Amy Martin" userId="45367224-f737-4f42-a149-f7d2a9494627" providerId="ADAL" clId="{7A41A2C2-F14F-4FB3-AAD6-2808AE1D2E44}" dt="2019-11-01T03:42:16.777" v="11" actId="478"/>
          <ac:spMkLst>
            <pc:docMk/>
            <pc:sldMk cId="1429900026" sldId="357"/>
            <ac:spMk id="5" creationId="{AC34796C-AD07-44C4-B6F3-5022F9B13A04}"/>
          </ac:spMkLst>
        </pc:spChg>
        <pc:picChg chg="mod">
          <ac:chgData name="Amy Martin" userId="45367224-f737-4f42-a149-f7d2a9494627" providerId="ADAL" clId="{7A41A2C2-F14F-4FB3-AAD6-2808AE1D2E44}" dt="2019-11-01T03:48:00.346" v="167" actId="1076"/>
          <ac:picMkLst>
            <pc:docMk/>
            <pc:sldMk cId="1429900026" sldId="357"/>
            <ac:picMk id="4" creationId="{A0F8193C-114D-4544-8E45-684DA018CEF1}"/>
          </ac:picMkLst>
        </pc:picChg>
      </pc:sldChg>
      <pc:sldChg chg="del">
        <pc:chgData name="Amy Martin" userId="45367224-f737-4f42-a149-f7d2a9494627" providerId="ADAL" clId="{7A41A2C2-F14F-4FB3-AAD6-2808AE1D2E44}" dt="2019-11-01T03:49:58.421" v="205" actId="2696"/>
        <pc:sldMkLst>
          <pc:docMk/>
          <pc:sldMk cId="3707086623" sldId="367"/>
        </pc:sldMkLst>
      </pc:sldChg>
      <pc:sldChg chg="del">
        <pc:chgData name="Amy Martin" userId="45367224-f737-4f42-a149-f7d2a9494627" providerId="ADAL" clId="{7A41A2C2-F14F-4FB3-AAD6-2808AE1D2E44}" dt="2019-11-01T03:49:58.365" v="204" actId="2696"/>
        <pc:sldMkLst>
          <pc:docMk/>
          <pc:sldMk cId="3920402955" sldId="368"/>
        </pc:sldMkLst>
      </pc:sldChg>
      <pc:sldChg chg="del">
        <pc:chgData name="Amy Martin" userId="45367224-f737-4f42-a149-f7d2a9494627" providerId="ADAL" clId="{7A41A2C2-F14F-4FB3-AAD6-2808AE1D2E44}" dt="2019-11-01T03:49:58.430" v="207" actId="2696"/>
        <pc:sldMkLst>
          <pc:docMk/>
          <pc:sldMk cId="302839028" sldId="369"/>
        </pc:sldMkLst>
      </pc:sldChg>
      <pc:sldChg chg="del">
        <pc:chgData name="Amy Martin" userId="45367224-f737-4f42-a149-f7d2a9494627" providerId="ADAL" clId="{7A41A2C2-F14F-4FB3-AAD6-2808AE1D2E44}" dt="2019-11-01T03:49:58.437" v="208" actId="2696"/>
        <pc:sldMkLst>
          <pc:docMk/>
          <pc:sldMk cId="1349695971" sldId="370"/>
        </pc:sldMkLst>
      </pc:sldChg>
      <pc:sldChg chg="del">
        <pc:chgData name="Amy Martin" userId="45367224-f737-4f42-a149-f7d2a9494627" providerId="ADAL" clId="{7A41A2C2-F14F-4FB3-AAD6-2808AE1D2E44}" dt="2019-11-01T03:49:58.441" v="209" actId="2696"/>
        <pc:sldMkLst>
          <pc:docMk/>
          <pc:sldMk cId="2023354783" sldId="371"/>
        </pc:sldMkLst>
      </pc:sldChg>
      <pc:sldChg chg="addSp modSp add">
        <pc:chgData name="Amy Martin" userId="45367224-f737-4f42-a149-f7d2a9494627" providerId="ADAL" clId="{7A41A2C2-F14F-4FB3-AAD6-2808AE1D2E44}" dt="2019-11-01T03:49:29.241" v="200" actId="1076"/>
        <pc:sldMkLst>
          <pc:docMk/>
          <pc:sldMk cId="3650557462" sldId="372"/>
        </pc:sldMkLst>
        <pc:spChg chg="mod">
          <ac:chgData name="Amy Martin" userId="45367224-f737-4f42-a149-f7d2a9494627" providerId="ADAL" clId="{7A41A2C2-F14F-4FB3-AAD6-2808AE1D2E44}" dt="2019-11-01T03:48:14.719" v="179" actId="20577"/>
          <ac:spMkLst>
            <pc:docMk/>
            <pc:sldMk cId="3650557462" sldId="372"/>
            <ac:spMk id="2" creationId="{15FAB651-8B4B-4559-9ED9-3CD6BB05635E}"/>
          </ac:spMkLst>
        </pc:spChg>
        <pc:spChg chg="mod">
          <ac:chgData name="Amy Martin" userId="45367224-f737-4f42-a149-f7d2a9494627" providerId="ADAL" clId="{7A41A2C2-F14F-4FB3-AAD6-2808AE1D2E44}" dt="2019-11-01T03:49:14.063" v="197" actId="20577"/>
          <ac:spMkLst>
            <pc:docMk/>
            <pc:sldMk cId="3650557462" sldId="372"/>
            <ac:spMk id="3" creationId="{8D292501-46AB-4B35-9D68-1486A16C355A}"/>
          </ac:spMkLst>
        </pc:spChg>
        <pc:picChg chg="add mod">
          <ac:chgData name="Amy Martin" userId="45367224-f737-4f42-a149-f7d2a9494627" providerId="ADAL" clId="{7A41A2C2-F14F-4FB3-AAD6-2808AE1D2E44}" dt="2019-11-01T03:49:29.241" v="200" actId="1076"/>
          <ac:picMkLst>
            <pc:docMk/>
            <pc:sldMk cId="3650557462" sldId="372"/>
            <ac:picMk id="4" creationId="{EBDA5032-8270-4F40-9E61-9A6E330CEE9D}"/>
          </ac:picMkLst>
        </pc:picChg>
      </pc:sldChg>
      <pc:sldChg chg="modSp add">
        <pc:chgData name="Amy Martin" userId="45367224-f737-4f42-a149-f7d2a9494627" providerId="ADAL" clId="{7A41A2C2-F14F-4FB3-AAD6-2808AE1D2E44}" dt="2019-11-01T03:51:26.678" v="256" actId="404"/>
        <pc:sldMkLst>
          <pc:docMk/>
          <pc:sldMk cId="3834726107" sldId="373"/>
        </pc:sldMkLst>
        <pc:spChg chg="mod">
          <ac:chgData name="Amy Martin" userId="45367224-f737-4f42-a149-f7d2a9494627" providerId="ADAL" clId="{7A41A2C2-F14F-4FB3-AAD6-2808AE1D2E44}" dt="2019-11-01T03:50:07.031" v="235" actId="20577"/>
          <ac:spMkLst>
            <pc:docMk/>
            <pc:sldMk cId="3834726107" sldId="373"/>
            <ac:spMk id="2" creationId="{15357EF5-B740-4E17-AEB6-4658B50EB241}"/>
          </ac:spMkLst>
        </pc:spChg>
        <pc:spChg chg="mod">
          <ac:chgData name="Amy Martin" userId="45367224-f737-4f42-a149-f7d2a9494627" providerId="ADAL" clId="{7A41A2C2-F14F-4FB3-AAD6-2808AE1D2E44}" dt="2019-11-01T03:51:26.678" v="256" actId="404"/>
          <ac:spMkLst>
            <pc:docMk/>
            <pc:sldMk cId="3834726107" sldId="373"/>
            <ac:spMk id="3" creationId="{4C072311-9EBC-41C3-A8A7-C9BA1064CE2F}"/>
          </ac:spMkLst>
        </pc:spChg>
      </pc:sldChg>
      <pc:sldChg chg="add del">
        <pc:chgData name="Amy Martin" userId="45367224-f737-4f42-a149-f7d2a9494627" providerId="ADAL" clId="{7A41A2C2-F14F-4FB3-AAD6-2808AE1D2E44}" dt="2019-11-01T03:48:28.687" v="181"/>
        <pc:sldMkLst>
          <pc:docMk/>
          <pc:sldMk cId="3887788923" sldId="373"/>
        </pc:sldMkLst>
      </pc:sldChg>
      <pc:sldChg chg="addSp delSp modSp add">
        <pc:chgData name="Amy Martin" userId="45367224-f737-4f42-a149-f7d2a9494627" providerId="ADAL" clId="{7A41A2C2-F14F-4FB3-AAD6-2808AE1D2E44}" dt="2019-11-01T03:54:55.231" v="339" actId="1076"/>
        <pc:sldMkLst>
          <pc:docMk/>
          <pc:sldMk cId="1011253646" sldId="374"/>
        </pc:sldMkLst>
        <pc:spChg chg="mod">
          <ac:chgData name="Amy Martin" userId="45367224-f737-4f42-a149-f7d2a9494627" providerId="ADAL" clId="{7A41A2C2-F14F-4FB3-AAD6-2808AE1D2E44}" dt="2019-11-01T03:52:05.447" v="308" actId="20577"/>
          <ac:spMkLst>
            <pc:docMk/>
            <pc:sldMk cId="1011253646" sldId="374"/>
            <ac:spMk id="2" creationId="{CA9DB25C-0985-453E-8C7B-6ABA40D032EA}"/>
          </ac:spMkLst>
        </pc:spChg>
        <pc:spChg chg="mod">
          <ac:chgData name="Amy Martin" userId="45367224-f737-4f42-a149-f7d2a9494627" providerId="ADAL" clId="{7A41A2C2-F14F-4FB3-AAD6-2808AE1D2E44}" dt="2019-11-01T03:54:53.303" v="338" actId="14100"/>
          <ac:spMkLst>
            <pc:docMk/>
            <pc:sldMk cId="1011253646" sldId="374"/>
            <ac:spMk id="3" creationId="{6084CFD1-68F6-4E98-B987-CC9C2844644E}"/>
          </ac:spMkLst>
        </pc:spChg>
        <pc:picChg chg="add del mod">
          <ac:chgData name="Amy Martin" userId="45367224-f737-4f42-a149-f7d2a9494627" providerId="ADAL" clId="{7A41A2C2-F14F-4FB3-AAD6-2808AE1D2E44}" dt="2019-11-01T03:53:53.045" v="328"/>
          <ac:picMkLst>
            <pc:docMk/>
            <pc:sldMk cId="1011253646" sldId="374"/>
            <ac:picMk id="4" creationId="{5CAFEB8B-51DC-420C-9074-7CBD0D0A80EB}"/>
          </ac:picMkLst>
        </pc:picChg>
        <pc:picChg chg="add mod">
          <ac:chgData name="Amy Martin" userId="45367224-f737-4f42-a149-f7d2a9494627" providerId="ADAL" clId="{7A41A2C2-F14F-4FB3-AAD6-2808AE1D2E44}" dt="2019-11-01T03:54:55.231" v="339" actId="1076"/>
          <ac:picMkLst>
            <pc:docMk/>
            <pc:sldMk cId="1011253646" sldId="374"/>
            <ac:picMk id="5" creationId="{8C523DC5-4786-442B-B256-B06CCF515E54}"/>
          </ac:picMkLst>
        </pc:picChg>
      </pc:sldChg>
      <pc:sldChg chg="modSp add">
        <pc:chgData name="Amy Martin" userId="45367224-f737-4f42-a149-f7d2a9494627" providerId="ADAL" clId="{7A41A2C2-F14F-4FB3-AAD6-2808AE1D2E44}" dt="2019-11-01T03:56:17.194" v="388" actId="12"/>
        <pc:sldMkLst>
          <pc:docMk/>
          <pc:sldMk cId="1926002507" sldId="375"/>
        </pc:sldMkLst>
        <pc:spChg chg="mod">
          <ac:chgData name="Amy Martin" userId="45367224-f737-4f42-a149-f7d2a9494627" providerId="ADAL" clId="{7A41A2C2-F14F-4FB3-AAD6-2808AE1D2E44}" dt="2019-11-01T03:55:23.846" v="372" actId="20577"/>
          <ac:spMkLst>
            <pc:docMk/>
            <pc:sldMk cId="1926002507" sldId="375"/>
            <ac:spMk id="2" creationId="{E06A934E-9170-47BE-8280-90F4A1B30A52}"/>
          </ac:spMkLst>
        </pc:spChg>
        <pc:spChg chg="mod">
          <ac:chgData name="Amy Martin" userId="45367224-f737-4f42-a149-f7d2a9494627" providerId="ADAL" clId="{7A41A2C2-F14F-4FB3-AAD6-2808AE1D2E44}" dt="2019-11-01T03:56:17.194" v="388" actId="12"/>
          <ac:spMkLst>
            <pc:docMk/>
            <pc:sldMk cId="1926002507" sldId="375"/>
            <ac:spMk id="3" creationId="{4EB59943-74C0-4637-8B18-5A625362BD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D26C5-F0A9-400F-9FD0-E330148CE9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2590"/>
            <a:ext cx="12187395" cy="6855410"/>
          </a:xfrm>
          <a:prstGeom prst="rect">
            <a:avLst/>
          </a:prstGeom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920000" y="3384551"/>
            <a:ext cx="7721600" cy="387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20000" y="3868737"/>
            <a:ext cx="80264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1" y="428625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1295400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" y="4916074"/>
            <a:ext cx="1218464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1" y="428625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1295400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15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69000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26200" y="266700"/>
            <a:ext cx="54864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26200" y="981076"/>
            <a:ext cx="54864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" y="4916074"/>
            <a:ext cx="1218464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69000" cy="5410200"/>
          </a:xfrm>
          <a:custGeom>
            <a:avLst/>
            <a:gdLst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6858000 h 6858000"/>
              <a:gd name="connsiteX4" fmla="*/ 0 w 4476750"/>
              <a:gd name="connsiteY4" fmla="*/ 0 h 6858000"/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4914900 h 6858000"/>
              <a:gd name="connsiteX4" fmla="*/ 0 w 4476750"/>
              <a:gd name="connsiteY4" fmla="*/ 0 h 685800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14900 h 5429250"/>
              <a:gd name="connsiteX4" fmla="*/ 0 w 4476750"/>
              <a:gd name="connsiteY4" fmla="*/ 0 h 542925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24425 h 5429250"/>
              <a:gd name="connsiteX4" fmla="*/ 0 w 4476750"/>
              <a:gd name="connsiteY4" fmla="*/ 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0" h="5429250">
                <a:moveTo>
                  <a:pt x="0" y="0"/>
                </a:moveTo>
                <a:lnTo>
                  <a:pt x="4476750" y="0"/>
                </a:lnTo>
                <a:lnTo>
                  <a:pt x="4476750" y="5429250"/>
                </a:lnTo>
                <a:lnTo>
                  <a:pt x="0" y="492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26200" y="266700"/>
            <a:ext cx="54864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26200" y="981076"/>
            <a:ext cx="54864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1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13501" y="0"/>
            <a:ext cx="5778500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266700"/>
            <a:ext cx="54864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028701"/>
            <a:ext cx="54864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" y="4916074"/>
            <a:ext cx="1218464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" y="5977919"/>
            <a:ext cx="2165940" cy="482860"/>
          </a:xfrm>
          <a:prstGeom prst="rect">
            <a:avLst/>
          </a:prstGeom>
        </p:spPr>
      </p:pic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13501" y="-9526"/>
            <a:ext cx="5778500" cy="5953125"/>
          </a:xfrm>
          <a:custGeom>
            <a:avLst/>
            <a:gdLst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6858000 h 6858000"/>
              <a:gd name="connsiteX4" fmla="*/ 0 w 4333875"/>
              <a:gd name="connsiteY4" fmla="*/ 0 h 6858000"/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5476875 h 6858000"/>
              <a:gd name="connsiteX4" fmla="*/ 0 w 4333875"/>
              <a:gd name="connsiteY4" fmla="*/ 0 h 6858000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76875 h 5953125"/>
              <a:gd name="connsiteX4" fmla="*/ 0 w 4333875"/>
              <a:gd name="connsiteY4" fmla="*/ 0 h 5953125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67350 h 5953125"/>
              <a:gd name="connsiteX4" fmla="*/ 0 w 4333875"/>
              <a:gd name="connsiteY4" fmla="*/ 0 h 59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5" h="5953125">
                <a:moveTo>
                  <a:pt x="0" y="0"/>
                </a:moveTo>
                <a:lnTo>
                  <a:pt x="4333875" y="0"/>
                </a:lnTo>
                <a:lnTo>
                  <a:pt x="4333875" y="5953125"/>
                </a:lnTo>
                <a:lnTo>
                  <a:pt x="0" y="5467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266700"/>
            <a:ext cx="54864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028701"/>
            <a:ext cx="54864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52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486364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962400" y="387353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2" r:id="rId6"/>
    <p:sldLayoutId id="2147483655" r:id="rId7"/>
    <p:sldLayoutId id="2147483653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78293" y="2967037"/>
            <a:ext cx="8712185" cy="92392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sz="4800" b="1" dirty="0"/>
              <a:t>Oral Presentation Skills:</a:t>
            </a:r>
            <a:r>
              <a:rPr lang="en-US" sz="4400" b="1" dirty="0"/>
              <a:t> Presentation Style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4A808-5379-4103-95CF-0233B2CAE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Body Language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DEAF0-9A4B-4419-96CA-054F23892C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2400" dirty="0"/>
              <a:t>Body language – Consider the following: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400" dirty="0"/>
              <a:t> Gestures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400" dirty="0"/>
              <a:t> Movement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400" dirty="0"/>
              <a:t> Position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400" dirty="0"/>
              <a:t> Posture</a:t>
            </a:r>
          </a:p>
          <a:p>
            <a:pPr indent="-285750">
              <a:lnSpc>
                <a:spcPct val="150000"/>
              </a:lnSpc>
              <a:defRPr/>
            </a:pPr>
            <a:r>
              <a:rPr lang="en-AU" sz="2400" dirty="0"/>
              <a:t>Be engaged to be engaging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AU" sz="2400" b="0" dirty="0"/>
              <a:t>Be passionate and knowledgeable about the topic</a:t>
            </a:r>
          </a:p>
          <a:p>
            <a:endParaRPr lang="en-US" sz="2400" dirty="0"/>
          </a:p>
        </p:txBody>
      </p:sp>
      <p:pic>
        <p:nvPicPr>
          <p:cNvPr id="4" name="Picture 4" descr="D:\Documents and Settings\simicz\Local Settings\Temporary Internet Files\Content.IE5\C67IZC09\MP910221035[1].jpg">
            <a:extLst>
              <a:ext uri="{FF2B5EF4-FFF2-40B4-BE49-F238E27FC236}">
                <a16:creationId xmlns:a16="http://schemas.microsoft.com/office/drawing/2014/main" id="{A0F8193C-114D-4544-8E45-684DA018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541" y="1619250"/>
            <a:ext cx="1780198" cy="29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90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AB651-8B4B-4559-9ED9-3CD6BB0563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Eye Contact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92501-46AB-4B35-9D68-1486A16C3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Eye contact </a:t>
            </a:r>
            <a:endParaRPr lang="en-US" sz="2400" b="0" dirty="0"/>
          </a:p>
          <a:p>
            <a:r>
              <a:rPr lang="en-US" sz="2400" dirty="0"/>
              <a:t>	Do: </a:t>
            </a:r>
          </a:p>
          <a:p>
            <a:r>
              <a:rPr lang="en-AU" sz="2400" b="0" dirty="0"/>
              <a:t>		involve your audience by looking at them; and </a:t>
            </a:r>
          </a:p>
          <a:p>
            <a:r>
              <a:rPr lang="en-AU" sz="2400" b="0" dirty="0"/>
              <a:t>		look at everyone in the room. </a:t>
            </a:r>
          </a:p>
          <a:p>
            <a:endParaRPr lang="en-AU" sz="2400" b="0" dirty="0"/>
          </a:p>
          <a:p>
            <a:r>
              <a:rPr lang="en-AU" sz="2400" b="0" dirty="0"/>
              <a:t>	</a:t>
            </a:r>
            <a:r>
              <a:rPr lang="en-AU" sz="2400" dirty="0"/>
              <a:t>Do not spend too much time: </a:t>
            </a:r>
          </a:p>
          <a:p>
            <a:r>
              <a:rPr lang="en-AU" sz="2400" b="0" dirty="0"/>
              <a:t>		looking at/reading your slides; or </a:t>
            </a:r>
          </a:p>
          <a:p>
            <a:r>
              <a:rPr lang="en-AU" sz="2400" b="0" dirty="0"/>
              <a:t>		looking at only one particular spot.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A5032-8270-4F40-9E61-9A6E330C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528" y="2793441"/>
            <a:ext cx="4409564" cy="24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74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57EF5-B740-4E17-AEB6-4658B50EB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Managing the Presentation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72311-9EBC-41C3-A8A7-C9BA1064C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450" y="1295400"/>
            <a:ext cx="11010900" cy="647700"/>
          </a:xfrm>
        </p:spPr>
        <p:txBody>
          <a:bodyPr/>
          <a:lstStyle/>
          <a:p>
            <a:r>
              <a:rPr lang="en-US" sz="2400" dirty="0"/>
              <a:t>Time management: 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Be aware of the time;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Keep the clock or your watch in your view. </a:t>
            </a:r>
          </a:p>
          <a:p>
            <a:endParaRPr lang="en-AU" sz="2400" b="0" dirty="0"/>
          </a:p>
          <a:p>
            <a:r>
              <a:rPr lang="en-AU" sz="2400" dirty="0"/>
              <a:t>Use of visual prompts: </a:t>
            </a:r>
            <a:endParaRPr lang="en-AU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Do not read from slides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If you use cue cards: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record key words only;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000" b="0" dirty="0"/>
              <a:t>number each card to match your PPT slides; 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000" b="0" dirty="0"/>
              <a:t>write in large, clear print.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61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DB25C-0985-453E-8C7B-6ABA40D03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 about a Group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4CFD1-68F6-4E98-B987-CC9C28446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450" y="1295400"/>
            <a:ext cx="7309695" cy="4251290"/>
          </a:xfrm>
        </p:spPr>
        <p:txBody>
          <a:bodyPr/>
          <a:lstStyle/>
          <a:p>
            <a:r>
              <a:rPr lang="en-US" sz="2400" dirty="0"/>
              <a:t>Ensure that: 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you look like a group;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there is cohesion and coherence between the different sections (use transition words);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the transition between the different speakers is smooth. </a:t>
            </a:r>
          </a:p>
          <a:p>
            <a:endParaRPr lang="en-US" b="0" dirty="0"/>
          </a:p>
          <a:p>
            <a:r>
              <a:rPr lang="en-US" sz="2400" dirty="0"/>
              <a:t>Consider: 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where group members are going to stand?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how they are going to step in to do their part?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the organisation (structure) of presentation.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23DC5-4786-442B-B256-B06CCF51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45" y="2061064"/>
            <a:ext cx="3777405" cy="25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36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A934E-9170-47BE-8280-90F4A1B30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Preparing for Group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59943-74C0-4637-8B18-5A625362B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Research, write and prepare for the presentation together: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Decide who is going to say what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Prepare the slides together: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400" b="0" dirty="0"/>
              <a:t>This will ensure consistency in layout, format,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Save your presentation as a whole document </a:t>
            </a:r>
          </a:p>
          <a:p>
            <a:endParaRPr lang="en-US" sz="2400" b="0" dirty="0"/>
          </a:p>
          <a:p>
            <a:r>
              <a:rPr lang="en-AU" sz="2400" dirty="0"/>
              <a:t>Practise as a whole group: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Time each presentation;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Provide feedback to each other.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0025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5393c30e8adec86dd992a70397a6f80ab2962"/>
  <p:tag name="ISPRING_RESOURCE_PATHS_HASH_PRESENTER" val="94b75fb1a58df050dc15ef8af68df4aec82bd5d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021F77172F448ADA522BF911DC7DF" ma:contentTypeVersion="7" ma:contentTypeDescription="Create a new document." ma:contentTypeScope="" ma:versionID="207d202b4f484b69abb29567b45fddc6">
  <xsd:schema xmlns:xsd="http://www.w3.org/2001/XMLSchema" xmlns:xs="http://www.w3.org/2001/XMLSchema" xmlns:p="http://schemas.microsoft.com/office/2006/metadata/properties" xmlns:ns3="d08acce5-b0fd-4065-84cc-48ab02a3acd9" targetNamespace="http://schemas.microsoft.com/office/2006/metadata/properties" ma:root="true" ma:fieldsID="747d7d1c78c5c55a85602c9aa5347075" ns3:_="">
    <xsd:import namespace="d08acce5-b0fd-4065-84cc-48ab02a3ac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cce5-b0fd-4065-84cc-48ab02a3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75C01C-E36B-4297-A3C7-0FB9B2D5E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acce5-b0fd-4065-84cc-48ab02a3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25D92-8CF2-429B-8D2E-FADF95CA740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8acce5-b0fd-4065-84cc-48ab02a3ac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385C67-7111-43BC-91A7-1959D4EA49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9925</TotalTime>
  <Words>230</Words>
  <Application>Microsoft Office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Blank Presentation</vt:lpstr>
      <vt:lpstr>Oral Presentation Skills: Presentation Style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Edmund Boey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Edmund Boey</dc:creator>
  <cp:lastModifiedBy>Amy Martin</cp:lastModifiedBy>
  <cp:revision>542</cp:revision>
  <cp:lastPrinted>2011-11-18T03:36:14Z</cp:lastPrinted>
  <dcterms:created xsi:type="dcterms:W3CDTF">2012-06-21T06:49:01Z</dcterms:created>
  <dcterms:modified xsi:type="dcterms:W3CDTF">2019-11-01T03:56:21Z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0x010100CC2021F77172F448ADA522BF911DC7DF</vt:lpwstr>
  </property>
</Properties>
</file>