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1" r:id="rId5"/>
    <p:sldId id="336" r:id="rId6"/>
    <p:sldId id="337" r:id="rId7"/>
    <p:sldId id="342" r:id="rId8"/>
    <p:sldId id="343" r:id="rId9"/>
    <p:sldId id="347" r:id="rId10"/>
    <p:sldId id="365" r:id="rId11"/>
    <p:sldId id="366" r:id="rId12"/>
  </p:sldIdLst>
  <p:sldSz cx="12192000" cy="6858000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6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FEC2"/>
    <a:srgbClr val="F5CAFE"/>
    <a:srgbClr val="FBE79F"/>
    <a:srgbClr val="BFD4FD"/>
    <a:srgbClr val="FEE0C2"/>
    <a:srgbClr val="0000C8"/>
    <a:srgbClr val="FFCC99"/>
    <a:srgbClr val="DDF9FF"/>
    <a:srgbClr val="00349C"/>
    <a:srgbClr val="1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0D9E75-3A50-4F59-9B56-20F945BBDBFB}" v="14" dt="2019-11-01T03:42:02.5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3313" autoAdjust="0"/>
  </p:normalViewPr>
  <p:slideViewPr>
    <p:cSldViewPr snapToGrid="0">
      <p:cViewPr varScale="1">
        <p:scale>
          <a:sx n="62" d="100"/>
          <a:sy n="62" d="100"/>
        </p:scale>
        <p:origin x="1212" y="72"/>
      </p:cViewPr>
      <p:guideLst>
        <p:guide orient="horz" pos="396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Martin" userId="45367224-f737-4f42-a149-f7d2a9494627" providerId="ADAL" clId="{9C0D9E75-3A50-4F59-9B56-20F945BBDBFB}"/>
    <pc:docChg chg="custSel addSld delSld modSld sldOrd">
      <pc:chgData name="Amy Martin" userId="45367224-f737-4f42-a149-f7d2a9494627" providerId="ADAL" clId="{9C0D9E75-3A50-4F59-9B56-20F945BBDBFB}" dt="2019-11-01T03:42:02.493" v="1121"/>
      <pc:docMkLst>
        <pc:docMk/>
      </pc:docMkLst>
      <pc:sldChg chg="modSp modNotesTx">
        <pc:chgData name="Amy Martin" userId="45367224-f737-4f42-a149-f7d2a9494627" providerId="ADAL" clId="{9C0D9E75-3A50-4F59-9B56-20F945BBDBFB}" dt="2019-10-31T04:52:21.565" v="56" actId="20577"/>
        <pc:sldMkLst>
          <pc:docMk/>
          <pc:sldMk cId="0" sldId="261"/>
        </pc:sldMkLst>
        <pc:spChg chg="mod">
          <ac:chgData name="Amy Martin" userId="45367224-f737-4f42-a149-f7d2a9494627" providerId="ADAL" clId="{9C0D9E75-3A50-4F59-9B56-20F945BBDBFB}" dt="2019-10-31T04:15:51.898" v="55" actId="14100"/>
          <ac:spMkLst>
            <pc:docMk/>
            <pc:sldMk cId="0" sldId="261"/>
            <ac:spMk id="13314" creationId="{00000000-0000-0000-0000-000000000000}"/>
          </ac:spMkLst>
        </pc:spChg>
      </pc:sldChg>
      <pc:sldChg chg="modSp ord">
        <pc:chgData name="Amy Martin" userId="45367224-f737-4f42-a149-f7d2a9494627" providerId="ADAL" clId="{9C0D9E75-3A50-4F59-9B56-20F945BBDBFB}" dt="2019-11-01T03:42:01.691" v="1120"/>
        <pc:sldMkLst>
          <pc:docMk/>
          <pc:sldMk cId="4261585198" sldId="336"/>
        </pc:sldMkLst>
        <pc:spChg chg="mod">
          <ac:chgData name="Amy Martin" userId="45367224-f737-4f42-a149-f7d2a9494627" providerId="ADAL" clId="{9C0D9E75-3A50-4F59-9B56-20F945BBDBFB}" dt="2019-10-31T04:52:32.385" v="80" actId="20577"/>
          <ac:spMkLst>
            <pc:docMk/>
            <pc:sldMk cId="4261585198" sldId="336"/>
            <ac:spMk id="2" creationId="{22C32617-AB03-4237-A41C-69B38B5EDDAA}"/>
          </ac:spMkLst>
        </pc:spChg>
        <pc:spChg chg="mod">
          <ac:chgData name="Amy Martin" userId="45367224-f737-4f42-a149-f7d2a9494627" providerId="ADAL" clId="{9C0D9E75-3A50-4F59-9B56-20F945BBDBFB}" dt="2019-10-31T04:53:05.949" v="121" actId="20577"/>
          <ac:spMkLst>
            <pc:docMk/>
            <pc:sldMk cId="4261585198" sldId="336"/>
            <ac:spMk id="3" creationId="{9926A62C-5856-4224-A6EF-625BC2AF44F3}"/>
          </ac:spMkLst>
        </pc:spChg>
      </pc:sldChg>
      <pc:sldChg chg="modSp">
        <pc:chgData name="Amy Martin" userId="45367224-f737-4f42-a149-f7d2a9494627" providerId="ADAL" clId="{9C0D9E75-3A50-4F59-9B56-20F945BBDBFB}" dt="2019-10-31T04:57:16.421" v="467" actId="20577"/>
        <pc:sldMkLst>
          <pc:docMk/>
          <pc:sldMk cId="4061217204" sldId="337"/>
        </pc:sldMkLst>
        <pc:spChg chg="mod">
          <ac:chgData name="Amy Martin" userId="45367224-f737-4f42-a149-f7d2a9494627" providerId="ADAL" clId="{9C0D9E75-3A50-4F59-9B56-20F945BBDBFB}" dt="2019-10-31T04:53:24.269" v="137" actId="20577"/>
          <ac:spMkLst>
            <pc:docMk/>
            <pc:sldMk cId="4061217204" sldId="337"/>
            <ac:spMk id="2" creationId="{E6166226-E6E1-4072-8DA6-DED0477750F6}"/>
          </ac:spMkLst>
        </pc:spChg>
        <pc:spChg chg="mod">
          <ac:chgData name="Amy Martin" userId="45367224-f737-4f42-a149-f7d2a9494627" providerId="ADAL" clId="{9C0D9E75-3A50-4F59-9B56-20F945BBDBFB}" dt="2019-10-31T04:57:16.421" v="467" actId="20577"/>
          <ac:spMkLst>
            <pc:docMk/>
            <pc:sldMk cId="4061217204" sldId="337"/>
            <ac:spMk id="3" creationId="{0D908A01-BB7F-4A83-BCC6-493F97344F77}"/>
          </ac:spMkLst>
        </pc:spChg>
      </pc:sldChg>
      <pc:sldChg chg="del">
        <pc:chgData name="Amy Martin" userId="45367224-f737-4f42-a149-f7d2a9494627" providerId="ADAL" clId="{9C0D9E75-3A50-4F59-9B56-20F945BBDBFB}" dt="2019-10-31T04:55:24.155" v="355" actId="2696"/>
        <pc:sldMkLst>
          <pc:docMk/>
          <pc:sldMk cId="119606978" sldId="338"/>
        </pc:sldMkLst>
      </pc:sldChg>
      <pc:sldChg chg="del">
        <pc:chgData name="Amy Martin" userId="45367224-f737-4f42-a149-f7d2a9494627" providerId="ADAL" clId="{9C0D9E75-3A50-4F59-9B56-20F945BBDBFB}" dt="2019-10-31T04:55:24.162" v="356" actId="2696"/>
        <pc:sldMkLst>
          <pc:docMk/>
          <pc:sldMk cId="2909676923" sldId="339"/>
        </pc:sldMkLst>
      </pc:sldChg>
      <pc:sldChg chg="del">
        <pc:chgData name="Amy Martin" userId="45367224-f737-4f42-a149-f7d2a9494627" providerId="ADAL" clId="{9C0D9E75-3A50-4F59-9B56-20F945BBDBFB}" dt="2019-10-31T04:55:24.169" v="357" actId="2696"/>
        <pc:sldMkLst>
          <pc:docMk/>
          <pc:sldMk cId="2073523687" sldId="340"/>
        </pc:sldMkLst>
      </pc:sldChg>
      <pc:sldChg chg="del">
        <pc:chgData name="Amy Martin" userId="45367224-f737-4f42-a149-f7d2a9494627" providerId="ADAL" clId="{9C0D9E75-3A50-4F59-9B56-20F945BBDBFB}" dt="2019-10-31T04:55:24.174" v="358" actId="2696"/>
        <pc:sldMkLst>
          <pc:docMk/>
          <pc:sldMk cId="638683202" sldId="341"/>
        </pc:sldMkLst>
      </pc:sldChg>
      <pc:sldChg chg="modSp">
        <pc:chgData name="Amy Martin" userId="45367224-f737-4f42-a149-f7d2a9494627" providerId="ADAL" clId="{9C0D9E75-3A50-4F59-9B56-20F945BBDBFB}" dt="2019-10-31T04:56:55.799" v="464" actId="403"/>
        <pc:sldMkLst>
          <pc:docMk/>
          <pc:sldMk cId="1034694703" sldId="342"/>
        </pc:sldMkLst>
        <pc:spChg chg="mod">
          <ac:chgData name="Amy Martin" userId="45367224-f737-4f42-a149-f7d2a9494627" providerId="ADAL" clId="{9C0D9E75-3A50-4F59-9B56-20F945BBDBFB}" dt="2019-10-31T04:55:37.147" v="360" actId="20577"/>
          <ac:spMkLst>
            <pc:docMk/>
            <pc:sldMk cId="1034694703" sldId="342"/>
            <ac:spMk id="2" creationId="{0B3579CB-F6C0-4F7E-A752-30FDD3AB2872}"/>
          </ac:spMkLst>
        </pc:spChg>
        <pc:spChg chg="mod">
          <ac:chgData name="Amy Martin" userId="45367224-f737-4f42-a149-f7d2a9494627" providerId="ADAL" clId="{9C0D9E75-3A50-4F59-9B56-20F945BBDBFB}" dt="2019-10-31T04:56:55.799" v="464" actId="403"/>
          <ac:spMkLst>
            <pc:docMk/>
            <pc:sldMk cId="1034694703" sldId="342"/>
            <ac:spMk id="3" creationId="{3E95E0EB-A6D1-4F2C-8908-372D1564C64D}"/>
          </ac:spMkLst>
        </pc:spChg>
      </pc:sldChg>
      <pc:sldChg chg="modSp">
        <pc:chgData name="Amy Martin" userId="45367224-f737-4f42-a149-f7d2a9494627" providerId="ADAL" clId="{9C0D9E75-3A50-4F59-9B56-20F945BBDBFB}" dt="2019-10-31T04:57:55.925" v="498" actId="20577"/>
        <pc:sldMkLst>
          <pc:docMk/>
          <pc:sldMk cId="1092194348" sldId="343"/>
        </pc:sldMkLst>
        <pc:spChg chg="mod">
          <ac:chgData name="Amy Martin" userId="45367224-f737-4f42-a149-f7d2a9494627" providerId="ADAL" clId="{9C0D9E75-3A50-4F59-9B56-20F945BBDBFB}" dt="2019-10-31T04:57:55.925" v="498" actId="20577"/>
          <ac:spMkLst>
            <pc:docMk/>
            <pc:sldMk cId="1092194348" sldId="343"/>
            <ac:spMk id="2" creationId="{72E5198B-3B36-43CF-9F9B-525E1DB2EC3F}"/>
          </ac:spMkLst>
        </pc:spChg>
      </pc:sldChg>
      <pc:sldChg chg="del">
        <pc:chgData name="Amy Martin" userId="45367224-f737-4f42-a149-f7d2a9494627" providerId="ADAL" clId="{9C0D9E75-3A50-4F59-9B56-20F945BBDBFB}" dt="2019-10-31T04:58:03.001" v="499" actId="2696"/>
        <pc:sldMkLst>
          <pc:docMk/>
          <pc:sldMk cId="852895115" sldId="344"/>
        </pc:sldMkLst>
      </pc:sldChg>
      <pc:sldChg chg="del">
        <pc:chgData name="Amy Martin" userId="45367224-f737-4f42-a149-f7d2a9494627" providerId="ADAL" clId="{9C0D9E75-3A50-4F59-9B56-20F945BBDBFB}" dt="2019-10-31T04:58:03.012" v="500" actId="2696"/>
        <pc:sldMkLst>
          <pc:docMk/>
          <pc:sldMk cId="2585761409" sldId="345"/>
        </pc:sldMkLst>
      </pc:sldChg>
      <pc:sldChg chg="del">
        <pc:chgData name="Amy Martin" userId="45367224-f737-4f42-a149-f7d2a9494627" providerId="ADAL" clId="{9C0D9E75-3A50-4F59-9B56-20F945BBDBFB}" dt="2019-10-31T04:58:03.018" v="501" actId="2696"/>
        <pc:sldMkLst>
          <pc:docMk/>
          <pc:sldMk cId="2185396494" sldId="346"/>
        </pc:sldMkLst>
      </pc:sldChg>
      <pc:sldChg chg="modSp">
        <pc:chgData name="Amy Martin" userId="45367224-f737-4f42-a149-f7d2a9494627" providerId="ADAL" clId="{9C0D9E75-3A50-4F59-9B56-20F945BBDBFB}" dt="2019-10-31T04:59:26.474" v="626" actId="20577"/>
        <pc:sldMkLst>
          <pc:docMk/>
          <pc:sldMk cId="2612268693" sldId="347"/>
        </pc:sldMkLst>
        <pc:spChg chg="mod">
          <ac:chgData name="Amy Martin" userId="45367224-f737-4f42-a149-f7d2a9494627" providerId="ADAL" clId="{9C0D9E75-3A50-4F59-9B56-20F945BBDBFB}" dt="2019-10-31T04:58:18.853" v="526" actId="20577"/>
          <ac:spMkLst>
            <pc:docMk/>
            <pc:sldMk cId="2612268693" sldId="347"/>
            <ac:spMk id="2" creationId="{0B3579CB-F6C0-4F7E-A752-30FDD3AB2872}"/>
          </ac:spMkLst>
        </pc:spChg>
        <pc:spChg chg="mod">
          <ac:chgData name="Amy Martin" userId="45367224-f737-4f42-a149-f7d2a9494627" providerId="ADAL" clId="{9C0D9E75-3A50-4F59-9B56-20F945BBDBFB}" dt="2019-10-31T04:59:26.474" v="626" actId="20577"/>
          <ac:spMkLst>
            <pc:docMk/>
            <pc:sldMk cId="2612268693" sldId="347"/>
            <ac:spMk id="3" creationId="{3E95E0EB-A6D1-4F2C-8908-372D1564C64D}"/>
          </ac:spMkLst>
        </pc:spChg>
      </pc:sldChg>
      <pc:sldChg chg="del">
        <pc:chgData name="Amy Martin" userId="45367224-f737-4f42-a149-f7d2a9494627" providerId="ADAL" clId="{9C0D9E75-3A50-4F59-9B56-20F945BBDBFB}" dt="2019-10-31T05:03:35.147" v="843" actId="2696"/>
        <pc:sldMkLst>
          <pc:docMk/>
          <pc:sldMk cId="1105320952" sldId="348"/>
        </pc:sldMkLst>
      </pc:sldChg>
      <pc:sldChg chg="del">
        <pc:chgData name="Amy Martin" userId="45367224-f737-4f42-a149-f7d2a9494627" providerId="ADAL" clId="{9C0D9E75-3A50-4F59-9B56-20F945BBDBFB}" dt="2019-10-31T05:03:35.156" v="844" actId="2696"/>
        <pc:sldMkLst>
          <pc:docMk/>
          <pc:sldMk cId="2391379375" sldId="349"/>
        </pc:sldMkLst>
      </pc:sldChg>
      <pc:sldChg chg="del">
        <pc:chgData name="Amy Martin" userId="45367224-f737-4f42-a149-f7d2a9494627" providerId="ADAL" clId="{9C0D9E75-3A50-4F59-9B56-20F945BBDBFB}" dt="2019-10-31T05:03:35.163" v="845" actId="2696"/>
        <pc:sldMkLst>
          <pc:docMk/>
          <pc:sldMk cId="4060170746" sldId="350"/>
        </pc:sldMkLst>
      </pc:sldChg>
      <pc:sldChg chg="del">
        <pc:chgData name="Amy Martin" userId="45367224-f737-4f42-a149-f7d2a9494627" providerId="ADAL" clId="{9C0D9E75-3A50-4F59-9B56-20F945BBDBFB}" dt="2019-10-31T05:03:35.169" v="846" actId="2696"/>
        <pc:sldMkLst>
          <pc:docMk/>
          <pc:sldMk cId="281938612" sldId="351"/>
        </pc:sldMkLst>
      </pc:sldChg>
      <pc:sldChg chg="del">
        <pc:chgData name="Amy Martin" userId="45367224-f737-4f42-a149-f7d2a9494627" providerId="ADAL" clId="{9C0D9E75-3A50-4F59-9B56-20F945BBDBFB}" dt="2019-10-31T05:03:35.175" v="847" actId="2696"/>
        <pc:sldMkLst>
          <pc:docMk/>
          <pc:sldMk cId="1968777227" sldId="352"/>
        </pc:sldMkLst>
      </pc:sldChg>
      <pc:sldChg chg="del">
        <pc:chgData name="Amy Martin" userId="45367224-f737-4f42-a149-f7d2a9494627" providerId="ADAL" clId="{9C0D9E75-3A50-4F59-9B56-20F945BBDBFB}" dt="2019-10-31T05:03:35.185" v="848" actId="2696"/>
        <pc:sldMkLst>
          <pc:docMk/>
          <pc:sldMk cId="859004237" sldId="353"/>
        </pc:sldMkLst>
      </pc:sldChg>
      <pc:sldChg chg="del">
        <pc:chgData name="Amy Martin" userId="45367224-f737-4f42-a149-f7d2a9494627" providerId="ADAL" clId="{9C0D9E75-3A50-4F59-9B56-20F945BBDBFB}" dt="2019-10-31T05:03:35.193" v="849" actId="2696"/>
        <pc:sldMkLst>
          <pc:docMk/>
          <pc:sldMk cId="803557890" sldId="354"/>
        </pc:sldMkLst>
      </pc:sldChg>
      <pc:sldChg chg="del">
        <pc:chgData name="Amy Martin" userId="45367224-f737-4f42-a149-f7d2a9494627" providerId="ADAL" clId="{9C0D9E75-3A50-4F59-9B56-20F945BBDBFB}" dt="2019-10-31T05:03:35.200" v="850" actId="2696"/>
        <pc:sldMkLst>
          <pc:docMk/>
          <pc:sldMk cId="2815402924" sldId="355"/>
        </pc:sldMkLst>
      </pc:sldChg>
      <pc:sldChg chg="del">
        <pc:chgData name="Amy Martin" userId="45367224-f737-4f42-a149-f7d2a9494627" providerId="ADAL" clId="{9C0D9E75-3A50-4F59-9B56-20F945BBDBFB}" dt="2019-10-31T05:03:35.206" v="851" actId="2696"/>
        <pc:sldMkLst>
          <pc:docMk/>
          <pc:sldMk cId="3671445359" sldId="356"/>
        </pc:sldMkLst>
      </pc:sldChg>
      <pc:sldChg chg="add del ord">
        <pc:chgData name="Amy Martin" userId="45367224-f737-4f42-a149-f7d2a9494627" providerId="ADAL" clId="{9C0D9E75-3A50-4F59-9B56-20F945BBDBFB}" dt="2019-11-01T03:42:01.069" v="1119"/>
        <pc:sldMkLst>
          <pc:docMk/>
          <pc:sldMk cId="1429900026" sldId="357"/>
        </pc:sldMkLst>
      </pc:sldChg>
      <pc:sldChg chg="del">
        <pc:chgData name="Amy Martin" userId="45367224-f737-4f42-a149-f7d2a9494627" providerId="ADAL" clId="{9C0D9E75-3A50-4F59-9B56-20F945BBDBFB}" dt="2019-10-31T05:03:35.221" v="853" actId="2696"/>
        <pc:sldMkLst>
          <pc:docMk/>
          <pc:sldMk cId="3984660114" sldId="358"/>
        </pc:sldMkLst>
      </pc:sldChg>
      <pc:sldChg chg="del">
        <pc:chgData name="Amy Martin" userId="45367224-f737-4f42-a149-f7d2a9494627" providerId="ADAL" clId="{9C0D9E75-3A50-4F59-9B56-20F945BBDBFB}" dt="2019-10-31T05:03:35.228" v="854" actId="2696"/>
        <pc:sldMkLst>
          <pc:docMk/>
          <pc:sldMk cId="3474229795" sldId="359"/>
        </pc:sldMkLst>
      </pc:sldChg>
      <pc:sldChg chg="del">
        <pc:chgData name="Amy Martin" userId="45367224-f737-4f42-a149-f7d2a9494627" providerId="ADAL" clId="{9C0D9E75-3A50-4F59-9B56-20F945BBDBFB}" dt="2019-10-31T05:03:35.234" v="855" actId="2696"/>
        <pc:sldMkLst>
          <pc:docMk/>
          <pc:sldMk cId="1448127328" sldId="360"/>
        </pc:sldMkLst>
      </pc:sldChg>
      <pc:sldChg chg="del">
        <pc:chgData name="Amy Martin" userId="45367224-f737-4f42-a149-f7d2a9494627" providerId="ADAL" clId="{9C0D9E75-3A50-4F59-9B56-20F945BBDBFB}" dt="2019-10-31T05:03:35.241" v="856" actId="2696"/>
        <pc:sldMkLst>
          <pc:docMk/>
          <pc:sldMk cId="3275701522" sldId="361"/>
        </pc:sldMkLst>
      </pc:sldChg>
      <pc:sldChg chg="del">
        <pc:chgData name="Amy Martin" userId="45367224-f737-4f42-a149-f7d2a9494627" providerId="ADAL" clId="{9C0D9E75-3A50-4F59-9B56-20F945BBDBFB}" dt="2019-10-31T05:03:35.250" v="857" actId="2696"/>
        <pc:sldMkLst>
          <pc:docMk/>
          <pc:sldMk cId="1080683640" sldId="362"/>
        </pc:sldMkLst>
      </pc:sldChg>
      <pc:sldChg chg="del">
        <pc:chgData name="Amy Martin" userId="45367224-f737-4f42-a149-f7d2a9494627" providerId="ADAL" clId="{9C0D9E75-3A50-4F59-9B56-20F945BBDBFB}" dt="2019-10-31T05:03:35.255" v="858" actId="2696"/>
        <pc:sldMkLst>
          <pc:docMk/>
          <pc:sldMk cId="1363705441" sldId="363"/>
        </pc:sldMkLst>
      </pc:sldChg>
      <pc:sldChg chg="del">
        <pc:chgData name="Amy Martin" userId="45367224-f737-4f42-a149-f7d2a9494627" providerId="ADAL" clId="{9C0D9E75-3A50-4F59-9B56-20F945BBDBFB}" dt="2019-10-31T05:03:35.263" v="859" actId="2696"/>
        <pc:sldMkLst>
          <pc:docMk/>
          <pc:sldMk cId="507743274" sldId="364"/>
        </pc:sldMkLst>
      </pc:sldChg>
      <pc:sldChg chg="addSp modSp add">
        <pc:chgData name="Amy Martin" userId="45367224-f737-4f42-a149-f7d2a9494627" providerId="ADAL" clId="{9C0D9E75-3A50-4F59-9B56-20F945BBDBFB}" dt="2019-10-31T05:03:12.394" v="842" actId="1076"/>
        <pc:sldMkLst>
          <pc:docMk/>
          <pc:sldMk cId="812363952" sldId="365"/>
        </pc:sldMkLst>
        <pc:spChg chg="mod">
          <ac:chgData name="Amy Martin" userId="45367224-f737-4f42-a149-f7d2a9494627" providerId="ADAL" clId="{9C0D9E75-3A50-4F59-9B56-20F945BBDBFB}" dt="2019-10-31T05:00:21.925" v="674" actId="20577"/>
          <ac:spMkLst>
            <pc:docMk/>
            <pc:sldMk cId="812363952" sldId="365"/>
            <ac:spMk id="2" creationId="{3AD99366-A658-4A41-B3D0-8F1D5998682B}"/>
          </ac:spMkLst>
        </pc:spChg>
        <pc:spChg chg="mod">
          <ac:chgData name="Amy Martin" userId="45367224-f737-4f42-a149-f7d2a9494627" providerId="ADAL" clId="{9C0D9E75-3A50-4F59-9B56-20F945BBDBFB}" dt="2019-10-31T05:03:06.822" v="840" actId="403"/>
          <ac:spMkLst>
            <pc:docMk/>
            <pc:sldMk cId="812363952" sldId="365"/>
            <ac:spMk id="3" creationId="{8264860B-048C-499B-A7A1-4D42B88838DC}"/>
          </ac:spMkLst>
        </pc:spChg>
        <pc:picChg chg="add mod">
          <ac:chgData name="Amy Martin" userId="45367224-f737-4f42-a149-f7d2a9494627" providerId="ADAL" clId="{9C0D9E75-3A50-4F59-9B56-20F945BBDBFB}" dt="2019-10-31T05:03:12.394" v="842" actId="1076"/>
          <ac:picMkLst>
            <pc:docMk/>
            <pc:sldMk cId="812363952" sldId="365"/>
            <ac:picMk id="4" creationId="{68437BFB-45E4-4CF5-9BDA-947247091D84}"/>
          </ac:picMkLst>
        </pc:picChg>
      </pc:sldChg>
      <pc:sldChg chg="modSp add">
        <pc:chgData name="Amy Martin" userId="45367224-f737-4f42-a149-f7d2a9494627" providerId="ADAL" clId="{9C0D9E75-3A50-4F59-9B56-20F945BBDBFB}" dt="2019-10-31T05:05:29.649" v="1113" actId="5793"/>
        <pc:sldMkLst>
          <pc:docMk/>
          <pc:sldMk cId="4140126097" sldId="366"/>
        </pc:sldMkLst>
        <pc:spChg chg="mod">
          <ac:chgData name="Amy Martin" userId="45367224-f737-4f42-a149-f7d2a9494627" providerId="ADAL" clId="{9C0D9E75-3A50-4F59-9B56-20F945BBDBFB}" dt="2019-10-31T05:03:54.744" v="862" actId="20577"/>
          <ac:spMkLst>
            <pc:docMk/>
            <pc:sldMk cId="4140126097" sldId="366"/>
            <ac:spMk id="2" creationId="{AC1A8D1E-F580-4496-9C5D-D435B881DEDB}"/>
          </ac:spMkLst>
        </pc:spChg>
        <pc:spChg chg="mod">
          <ac:chgData name="Amy Martin" userId="45367224-f737-4f42-a149-f7d2a9494627" providerId="ADAL" clId="{9C0D9E75-3A50-4F59-9B56-20F945BBDBFB}" dt="2019-10-31T05:05:29.649" v="1113" actId="5793"/>
          <ac:spMkLst>
            <pc:docMk/>
            <pc:sldMk cId="4140126097" sldId="366"/>
            <ac:spMk id="3" creationId="{00CB8586-EE3E-4717-BE99-462C2AD2230F}"/>
          </ac:spMkLst>
        </pc:spChg>
      </pc:sldChg>
      <pc:sldChg chg="add del">
        <pc:chgData name="Amy Martin" userId="45367224-f737-4f42-a149-f7d2a9494627" providerId="ADAL" clId="{9C0D9E75-3A50-4F59-9B56-20F945BBDBFB}" dt="2019-11-01T03:42:02.493" v="1121"/>
        <pc:sldMkLst>
          <pc:docMk/>
          <pc:sldMk cId="2521168920" sldId="3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6AA00E-5A6A-4688-A35F-DC41F5AF6828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08BF2A6-5DCB-4A64-9113-D173422D2070}">
      <dgm:prSet phldrT="[Text]"/>
      <dgm:spPr/>
      <dgm:t>
        <a:bodyPr/>
        <a:lstStyle/>
        <a:p>
          <a:r>
            <a:rPr lang="en-AU" dirty="0"/>
            <a:t>Introduction of the first point</a:t>
          </a:r>
          <a:endParaRPr lang="en-US" dirty="0"/>
        </a:p>
      </dgm:t>
    </dgm:pt>
    <dgm:pt modelId="{965181C3-BBDE-48CD-9622-D1CA53E3623E}" type="parTrans" cxnId="{ED2D93EA-3DF0-455C-BD8F-4019932F4F67}">
      <dgm:prSet/>
      <dgm:spPr/>
      <dgm:t>
        <a:bodyPr/>
        <a:lstStyle/>
        <a:p>
          <a:endParaRPr lang="en-US"/>
        </a:p>
      </dgm:t>
    </dgm:pt>
    <dgm:pt modelId="{CBDD5D1A-70C0-4377-AD2D-38861D26ACDF}" type="sibTrans" cxnId="{ED2D93EA-3DF0-455C-BD8F-4019932F4F67}">
      <dgm:prSet/>
      <dgm:spPr/>
      <dgm:t>
        <a:bodyPr/>
        <a:lstStyle/>
        <a:p>
          <a:endParaRPr lang="en-US"/>
        </a:p>
      </dgm:t>
    </dgm:pt>
    <dgm:pt modelId="{BCE76803-6719-4F21-8E72-B1E86272841C}">
      <dgm:prSet phldrT="[Text]"/>
      <dgm:spPr/>
      <dgm:t>
        <a:bodyPr/>
        <a:lstStyle/>
        <a:p>
          <a:r>
            <a:rPr lang="en-AU" dirty="0"/>
            <a:t>Expansion of the first point with evidence</a:t>
          </a:r>
          <a:endParaRPr lang="en-US" dirty="0"/>
        </a:p>
      </dgm:t>
    </dgm:pt>
    <dgm:pt modelId="{A9629FDB-5691-471F-AF65-8E081872E922}" type="parTrans" cxnId="{1BA29906-9EF1-41A4-B17D-A8A98139496D}">
      <dgm:prSet/>
      <dgm:spPr/>
      <dgm:t>
        <a:bodyPr/>
        <a:lstStyle/>
        <a:p>
          <a:endParaRPr lang="en-US"/>
        </a:p>
      </dgm:t>
    </dgm:pt>
    <dgm:pt modelId="{A3132F86-6C8B-4917-95F1-5851A703BD71}" type="sibTrans" cxnId="{1BA29906-9EF1-41A4-B17D-A8A98139496D}">
      <dgm:prSet/>
      <dgm:spPr/>
      <dgm:t>
        <a:bodyPr/>
        <a:lstStyle/>
        <a:p>
          <a:endParaRPr lang="en-US"/>
        </a:p>
      </dgm:t>
    </dgm:pt>
    <dgm:pt modelId="{E78759E0-D113-4459-AFDA-0DE42E4169B1}">
      <dgm:prSet phldrT="[Text]"/>
      <dgm:spPr/>
      <dgm:t>
        <a:bodyPr/>
        <a:lstStyle/>
        <a:p>
          <a:r>
            <a:rPr lang="en-AU" dirty="0"/>
            <a:t>Introduction of the second point </a:t>
          </a:r>
          <a:endParaRPr lang="en-US" dirty="0"/>
        </a:p>
      </dgm:t>
    </dgm:pt>
    <dgm:pt modelId="{DCE24044-37EE-47A6-9CB5-ABEBE720FA4F}" type="parTrans" cxnId="{B103F3A1-F68A-497D-BD8A-BBA2F9D5E817}">
      <dgm:prSet/>
      <dgm:spPr/>
      <dgm:t>
        <a:bodyPr/>
        <a:lstStyle/>
        <a:p>
          <a:endParaRPr lang="en-US"/>
        </a:p>
      </dgm:t>
    </dgm:pt>
    <dgm:pt modelId="{D2FF9F43-03CC-46FE-8070-51EE7EF56178}" type="sibTrans" cxnId="{B103F3A1-F68A-497D-BD8A-BBA2F9D5E817}">
      <dgm:prSet/>
      <dgm:spPr/>
      <dgm:t>
        <a:bodyPr/>
        <a:lstStyle/>
        <a:p>
          <a:endParaRPr lang="en-US"/>
        </a:p>
      </dgm:t>
    </dgm:pt>
    <dgm:pt modelId="{46537633-A916-4C30-832F-550DC2CF054A}">
      <dgm:prSet phldrT="[Text]"/>
      <dgm:spPr/>
      <dgm:t>
        <a:bodyPr/>
        <a:lstStyle/>
        <a:p>
          <a:r>
            <a:rPr lang="en-AU" dirty="0"/>
            <a:t>Expansion of the second point with evidence </a:t>
          </a:r>
          <a:endParaRPr lang="en-US" dirty="0"/>
        </a:p>
      </dgm:t>
    </dgm:pt>
    <dgm:pt modelId="{A59D3C2A-991F-4D12-B533-59C2CE448289}" type="parTrans" cxnId="{F2EC25B9-2CF5-4425-AEB1-470C79E3B047}">
      <dgm:prSet/>
      <dgm:spPr/>
      <dgm:t>
        <a:bodyPr/>
        <a:lstStyle/>
        <a:p>
          <a:endParaRPr lang="en-US"/>
        </a:p>
      </dgm:t>
    </dgm:pt>
    <dgm:pt modelId="{2B02F826-C0A2-48A7-B6B8-AED9F58E6BCC}" type="sibTrans" cxnId="{F2EC25B9-2CF5-4425-AEB1-470C79E3B047}">
      <dgm:prSet/>
      <dgm:spPr/>
      <dgm:t>
        <a:bodyPr/>
        <a:lstStyle/>
        <a:p>
          <a:endParaRPr lang="en-US"/>
        </a:p>
      </dgm:t>
    </dgm:pt>
    <dgm:pt modelId="{DC4D3C71-2C15-4EBC-B5D8-DC753A8676ED}" type="pres">
      <dgm:prSet presAssocID="{7C6AA00E-5A6A-4688-A35F-DC41F5AF6828}" presName="outerComposite" presStyleCnt="0">
        <dgm:presLayoutVars>
          <dgm:chMax val="5"/>
          <dgm:dir/>
          <dgm:resizeHandles val="exact"/>
        </dgm:presLayoutVars>
      </dgm:prSet>
      <dgm:spPr/>
    </dgm:pt>
    <dgm:pt modelId="{F8EFEBAD-28DD-4B1D-90F6-9545CDC90370}" type="pres">
      <dgm:prSet presAssocID="{7C6AA00E-5A6A-4688-A35F-DC41F5AF6828}" presName="dummyMaxCanvas" presStyleCnt="0">
        <dgm:presLayoutVars/>
      </dgm:prSet>
      <dgm:spPr/>
    </dgm:pt>
    <dgm:pt modelId="{E9C4E4B9-EE4E-44AD-B972-476C9C297DC4}" type="pres">
      <dgm:prSet presAssocID="{7C6AA00E-5A6A-4688-A35F-DC41F5AF6828}" presName="FourNodes_1" presStyleLbl="node1" presStyleIdx="0" presStyleCnt="4">
        <dgm:presLayoutVars>
          <dgm:bulletEnabled val="1"/>
        </dgm:presLayoutVars>
      </dgm:prSet>
      <dgm:spPr/>
    </dgm:pt>
    <dgm:pt modelId="{7BEE5DE3-B7DE-404D-8017-D5AEBDB23633}" type="pres">
      <dgm:prSet presAssocID="{7C6AA00E-5A6A-4688-A35F-DC41F5AF6828}" presName="FourNodes_2" presStyleLbl="node1" presStyleIdx="1" presStyleCnt="4">
        <dgm:presLayoutVars>
          <dgm:bulletEnabled val="1"/>
        </dgm:presLayoutVars>
      </dgm:prSet>
      <dgm:spPr/>
    </dgm:pt>
    <dgm:pt modelId="{BF2B80C2-3B0C-4F6F-889D-18328B01E883}" type="pres">
      <dgm:prSet presAssocID="{7C6AA00E-5A6A-4688-A35F-DC41F5AF6828}" presName="FourNodes_3" presStyleLbl="node1" presStyleIdx="2" presStyleCnt="4">
        <dgm:presLayoutVars>
          <dgm:bulletEnabled val="1"/>
        </dgm:presLayoutVars>
      </dgm:prSet>
      <dgm:spPr/>
    </dgm:pt>
    <dgm:pt modelId="{0286E856-0F68-4B6C-929A-491F39757693}" type="pres">
      <dgm:prSet presAssocID="{7C6AA00E-5A6A-4688-A35F-DC41F5AF6828}" presName="FourNodes_4" presStyleLbl="node1" presStyleIdx="3" presStyleCnt="4">
        <dgm:presLayoutVars>
          <dgm:bulletEnabled val="1"/>
        </dgm:presLayoutVars>
      </dgm:prSet>
      <dgm:spPr/>
    </dgm:pt>
    <dgm:pt modelId="{9D9933FD-F67A-43F7-B59C-65C78912E389}" type="pres">
      <dgm:prSet presAssocID="{7C6AA00E-5A6A-4688-A35F-DC41F5AF6828}" presName="FourConn_1-2" presStyleLbl="fgAccFollowNode1" presStyleIdx="0" presStyleCnt="3">
        <dgm:presLayoutVars>
          <dgm:bulletEnabled val="1"/>
        </dgm:presLayoutVars>
      </dgm:prSet>
      <dgm:spPr/>
    </dgm:pt>
    <dgm:pt modelId="{8C6A777B-27B6-4198-A5DA-B23E2C5B0370}" type="pres">
      <dgm:prSet presAssocID="{7C6AA00E-5A6A-4688-A35F-DC41F5AF6828}" presName="FourConn_2-3" presStyleLbl="fgAccFollowNode1" presStyleIdx="1" presStyleCnt="3">
        <dgm:presLayoutVars>
          <dgm:bulletEnabled val="1"/>
        </dgm:presLayoutVars>
      </dgm:prSet>
      <dgm:spPr/>
    </dgm:pt>
    <dgm:pt modelId="{3C277466-A05A-4870-9ED5-F64402BC13E9}" type="pres">
      <dgm:prSet presAssocID="{7C6AA00E-5A6A-4688-A35F-DC41F5AF6828}" presName="FourConn_3-4" presStyleLbl="fgAccFollowNode1" presStyleIdx="2" presStyleCnt="3">
        <dgm:presLayoutVars>
          <dgm:bulletEnabled val="1"/>
        </dgm:presLayoutVars>
      </dgm:prSet>
      <dgm:spPr/>
    </dgm:pt>
    <dgm:pt modelId="{18DFB813-97E4-4695-BDF0-B8318C083FDC}" type="pres">
      <dgm:prSet presAssocID="{7C6AA00E-5A6A-4688-A35F-DC41F5AF6828}" presName="FourNodes_1_text" presStyleLbl="node1" presStyleIdx="3" presStyleCnt="4">
        <dgm:presLayoutVars>
          <dgm:bulletEnabled val="1"/>
        </dgm:presLayoutVars>
      </dgm:prSet>
      <dgm:spPr/>
    </dgm:pt>
    <dgm:pt modelId="{0F33BF1C-CACC-4ADA-80D1-610D53DF35E0}" type="pres">
      <dgm:prSet presAssocID="{7C6AA00E-5A6A-4688-A35F-DC41F5AF6828}" presName="FourNodes_2_text" presStyleLbl="node1" presStyleIdx="3" presStyleCnt="4">
        <dgm:presLayoutVars>
          <dgm:bulletEnabled val="1"/>
        </dgm:presLayoutVars>
      </dgm:prSet>
      <dgm:spPr/>
    </dgm:pt>
    <dgm:pt modelId="{F3E96880-B826-43EC-99E6-493474A6E670}" type="pres">
      <dgm:prSet presAssocID="{7C6AA00E-5A6A-4688-A35F-DC41F5AF6828}" presName="FourNodes_3_text" presStyleLbl="node1" presStyleIdx="3" presStyleCnt="4">
        <dgm:presLayoutVars>
          <dgm:bulletEnabled val="1"/>
        </dgm:presLayoutVars>
      </dgm:prSet>
      <dgm:spPr/>
    </dgm:pt>
    <dgm:pt modelId="{E970A6C9-7F41-43B3-8BB5-5203C5F765E8}" type="pres">
      <dgm:prSet presAssocID="{7C6AA00E-5A6A-4688-A35F-DC41F5AF682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BA29906-9EF1-41A4-B17D-A8A98139496D}" srcId="{7C6AA00E-5A6A-4688-A35F-DC41F5AF6828}" destId="{BCE76803-6719-4F21-8E72-B1E86272841C}" srcOrd="1" destOrd="0" parTransId="{A9629FDB-5691-471F-AF65-8E081872E922}" sibTransId="{A3132F86-6C8B-4917-95F1-5851A703BD71}"/>
    <dgm:cxn modelId="{9BEDBD0E-2FD2-4A1E-A321-F83E99955F1C}" type="presOf" srcId="{7C6AA00E-5A6A-4688-A35F-DC41F5AF6828}" destId="{DC4D3C71-2C15-4EBC-B5D8-DC753A8676ED}" srcOrd="0" destOrd="0" presId="urn:microsoft.com/office/officeart/2005/8/layout/vProcess5"/>
    <dgm:cxn modelId="{1C67C111-48F2-4A60-8860-6B35C934F23E}" type="presOf" srcId="{508BF2A6-5DCB-4A64-9113-D173422D2070}" destId="{E9C4E4B9-EE4E-44AD-B972-476C9C297DC4}" srcOrd="0" destOrd="0" presId="urn:microsoft.com/office/officeart/2005/8/layout/vProcess5"/>
    <dgm:cxn modelId="{7BCB2923-7B40-4D50-B8C6-1101CF9A4485}" type="presOf" srcId="{BCE76803-6719-4F21-8E72-B1E86272841C}" destId="{7BEE5DE3-B7DE-404D-8017-D5AEBDB23633}" srcOrd="0" destOrd="0" presId="urn:microsoft.com/office/officeart/2005/8/layout/vProcess5"/>
    <dgm:cxn modelId="{220CE041-3FB1-41D6-B284-2C4454D95607}" type="presOf" srcId="{E78759E0-D113-4459-AFDA-0DE42E4169B1}" destId="{BF2B80C2-3B0C-4F6F-889D-18328B01E883}" srcOrd="0" destOrd="0" presId="urn:microsoft.com/office/officeart/2005/8/layout/vProcess5"/>
    <dgm:cxn modelId="{46AF8368-C944-41D8-8275-5D3CF99A9E95}" type="presOf" srcId="{D2FF9F43-03CC-46FE-8070-51EE7EF56178}" destId="{3C277466-A05A-4870-9ED5-F64402BC13E9}" srcOrd="0" destOrd="0" presId="urn:microsoft.com/office/officeart/2005/8/layout/vProcess5"/>
    <dgm:cxn modelId="{FCA3F653-1132-45B8-A410-4F5619F1EAFA}" type="presOf" srcId="{E78759E0-D113-4459-AFDA-0DE42E4169B1}" destId="{F3E96880-B826-43EC-99E6-493474A6E670}" srcOrd="1" destOrd="0" presId="urn:microsoft.com/office/officeart/2005/8/layout/vProcess5"/>
    <dgm:cxn modelId="{74D37A7A-E68B-4D89-AF58-D450B4B3D3A5}" type="presOf" srcId="{508BF2A6-5DCB-4A64-9113-D173422D2070}" destId="{18DFB813-97E4-4695-BDF0-B8318C083FDC}" srcOrd="1" destOrd="0" presId="urn:microsoft.com/office/officeart/2005/8/layout/vProcess5"/>
    <dgm:cxn modelId="{B103F3A1-F68A-497D-BD8A-BBA2F9D5E817}" srcId="{7C6AA00E-5A6A-4688-A35F-DC41F5AF6828}" destId="{E78759E0-D113-4459-AFDA-0DE42E4169B1}" srcOrd="2" destOrd="0" parTransId="{DCE24044-37EE-47A6-9CB5-ABEBE720FA4F}" sibTransId="{D2FF9F43-03CC-46FE-8070-51EE7EF56178}"/>
    <dgm:cxn modelId="{AF1365A7-E75C-41EB-ABEB-12C1F2E48F39}" type="presOf" srcId="{46537633-A916-4C30-832F-550DC2CF054A}" destId="{0286E856-0F68-4B6C-929A-491F39757693}" srcOrd="0" destOrd="0" presId="urn:microsoft.com/office/officeart/2005/8/layout/vProcess5"/>
    <dgm:cxn modelId="{DA3CFBB3-C639-4728-8CEE-5E5EB0DB6E28}" type="presOf" srcId="{BCE76803-6719-4F21-8E72-B1E86272841C}" destId="{0F33BF1C-CACC-4ADA-80D1-610D53DF35E0}" srcOrd="1" destOrd="0" presId="urn:microsoft.com/office/officeart/2005/8/layout/vProcess5"/>
    <dgm:cxn modelId="{F2EC25B9-2CF5-4425-AEB1-470C79E3B047}" srcId="{7C6AA00E-5A6A-4688-A35F-DC41F5AF6828}" destId="{46537633-A916-4C30-832F-550DC2CF054A}" srcOrd="3" destOrd="0" parTransId="{A59D3C2A-991F-4D12-B533-59C2CE448289}" sibTransId="{2B02F826-C0A2-48A7-B6B8-AED9F58E6BCC}"/>
    <dgm:cxn modelId="{40BAE0BF-CBFE-43A0-8BBF-D9C8A2DD1E93}" type="presOf" srcId="{46537633-A916-4C30-832F-550DC2CF054A}" destId="{E970A6C9-7F41-43B3-8BB5-5203C5F765E8}" srcOrd="1" destOrd="0" presId="urn:microsoft.com/office/officeart/2005/8/layout/vProcess5"/>
    <dgm:cxn modelId="{049C38D8-FB39-41B8-951E-4367CA50917B}" type="presOf" srcId="{CBDD5D1A-70C0-4377-AD2D-38861D26ACDF}" destId="{9D9933FD-F67A-43F7-B59C-65C78912E389}" srcOrd="0" destOrd="0" presId="urn:microsoft.com/office/officeart/2005/8/layout/vProcess5"/>
    <dgm:cxn modelId="{ED2D93EA-3DF0-455C-BD8F-4019932F4F67}" srcId="{7C6AA00E-5A6A-4688-A35F-DC41F5AF6828}" destId="{508BF2A6-5DCB-4A64-9113-D173422D2070}" srcOrd="0" destOrd="0" parTransId="{965181C3-BBDE-48CD-9622-D1CA53E3623E}" sibTransId="{CBDD5D1A-70C0-4377-AD2D-38861D26ACDF}"/>
    <dgm:cxn modelId="{816AE5F5-03CC-4933-8D79-A31EB62B3D01}" type="presOf" srcId="{A3132F86-6C8B-4917-95F1-5851A703BD71}" destId="{8C6A777B-27B6-4198-A5DA-B23E2C5B0370}" srcOrd="0" destOrd="0" presId="urn:microsoft.com/office/officeart/2005/8/layout/vProcess5"/>
    <dgm:cxn modelId="{B5C6810E-D2F3-4AC8-896B-6FAC51DA2D29}" type="presParOf" srcId="{DC4D3C71-2C15-4EBC-B5D8-DC753A8676ED}" destId="{F8EFEBAD-28DD-4B1D-90F6-9545CDC90370}" srcOrd="0" destOrd="0" presId="urn:microsoft.com/office/officeart/2005/8/layout/vProcess5"/>
    <dgm:cxn modelId="{1DBADE06-4EFF-4F23-919C-752C7C03DC1F}" type="presParOf" srcId="{DC4D3C71-2C15-4EBC-B5D8-DC753A8676ED}" destId="{E9C4E4B9-EE4E-44AD-B972-476C9C297DC4}" srcOrd="1" destOrd="0" presId="urn:microsoft.com/office/officeart/2005/8/layout/vProcess5"/>
    <dgm:cxn modelId="{837B23EC-AC4C-4C53-AC10-5FCC7C3222ED}" type="presParOf" srcId="{DC4D3C71-2C15-4EBC-B5D8-DC753A8676ED}" destId="{7BEE5DE3-B7DE-404D-8017-D5AEBDB23633}" srcOrd="2" destOrd="0" presId="urn:microsoft.com/office/officeart/2005/8/layout/vProcess5"/>
    <dgm:cxn modelId="{FC70CE8E-1F66-4519-9A18-C14BD7435DE3}" type="presParOf" srcId="{DC4D3C71-2C15-4EBC-B5D8-DC753A8676ED}" destId="{BF2B80C2-3B0C-4F6F-889D-18328B01E883}" srcOrd="3" destOrd="0" presId="urn:microsoft.com/office/officeart/2005/8/layout/vProcess5"/>
    <dgm:cxn modelId="{90419C12-1831-43F4-BD5E-83AFBDA2315C}" type="presParOf" srcId="{DC4D3C71-2C15-4EBC-B5D8-DC753A8676ED}" destId="{0286E856-0F68-4B6C-929A-491F39757693}" srcOrd="4" destOrd="0" presId="urn:microsoft.com/office/officeart/2005/8/layout/vProcess5"/>
    <dgm:cxn modelId="{1C60239A-F91B-41AA-A6F7-0FCDDDE6E54A}" type="presParOf" srcId="{DC4D3C71-2C15-4EBC-B5D8-DC753A8676ED}" destId="{9D9933FD-F67A-43F7-B59C-65C78912E389}" srcOrd="5" destOrd="0" presId="urn:microsoft.com/office/officeart/2005/8/layout/vProcess5"/>
    <dgm:cxn modelId="{333A9A4A-91DC-465A-8AD1-0E21F8E1440E}" type="presParOf" srcId="{DC4D3C71-2C15-4EBC-B5D8-DC753A8676ED}" destId="{8C6A777B-27B6-4198-A5DA-B23E2C5B0370}" srcOrd="6" destOrd="0" presId="urn:microsoft.com/office/officeart/2005/8/layout/vProcess5"/>
    <dgm:cxn modelId="{B9030C86-B456-4D39-A502-EB39A89C61B7}" type="presParOf" srcId="{DC4D3C71-2C15-4EBC-B5D8-DC753A8676ED}" destId="{3C277466-A05A-4870-9ED5-F64402BC13E9}" srcOrd="7" destOrd="0" presId="urn:microsoft.com/office/officeart/2005/8/layout/vProcess5"/>
    <dgm:cxn modelId="{B2D9B7A7-87E9-492B-83DE-742D2800E62D}" type="presParOf" srcId="{DC4D3C71-2C15-4EBC-B5D8-DC753A8676ED}" destId="{18DFB813-97E4-4695-BDF0-B8318C083FDC}" srcOrd="8" destOrd="0" presId="urn:microsoft.com/office/officeart/2005/8/layout/vProcess5"/>
    <dgm:cxn modelId="{80612829-579D-4657-82E9-2E3E5F1B1429}" type="presParOf" srcId="{DC4D3C71-2C15-4EBC-B5D8-DC753A8676ED}" destId="{0F33BF1C-CACC-4ADA-80D1-610D53DF35E0}" srcOrd="9" destOrd="0" presId="urn:microsoft.com/office/officeart/2005/8/layout/vProcess5"/>
    <dgm:cxn modelId="{19354D87-347A-42F1-8EA7-64D94D73ED38}" type="presParOf" srcId="{DC4D3C71-2C15-4EBC-B5D8-DC753A8676ED}" destId="{F3E96880-B826-43EC-99E6-493474A6E670}" srcOrd="10" destOrd="0" presId="urn:microsoft.com/office/officeart/2005/8/layout/vProcess5"/>
    <dgm:cxn modelId="{2A4DE12A-743E-4A95-992E-85717E3AA4E5}" type="presParOf" srcId="{DC4D3C71-2C15-4EBC-B5D8-DC753A8676ED}" destId="{E970A6C9-7F41-43B3-8BB5-5203C5F765E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4E4B9-EE4E-44AD-B972-476C9C297DC4}">
      <dsp:nvSpPr>
        <dsp:cNvPr id="0" name=""/>
        <dsp:cNvSpPr/>
      </dsp:nvSpPr>
      <dsp:spPr>
        <a:xfrm>
          <a:off x="0" y="0"/>
          <a:ext cx="8942832" cy="92788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Introduction of the first point</a:t>
          </a:r>
          <a:endParaRPr lang="en-US" sz="2900" kern="1200" dirty="0"/>
        </a:p>
      </dsp:txBody>
      <dsp:txXfrm>
        <a:off x="27177" y="27177"/>
        <a:ext cx="7863162" cy="873533"/>
      </dsp:txXfrm>
    </dsp:sp>
    <dsp:sp modelId="{7BEE5DE3-B7DE-404D-8017-D5AEBDB23633}">
      <dsp:nvSpPr>
        <dsp:cNvPr id="0" name=""/>
        <dsp:cNvSpPr/>
      </dsp:nvSpPr>
      <dsp:spPr>
        <a:xfrm>
          <a:off x="748962" y="1096594"/>
          <a:ext cx="8942832" cy="92788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9340"/>
            <a:lumOff val="105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Expansion of the first point with evidence</a:t>
          </a:r>
          <a:endParaRPr lang="en-US" sz="2900" kern="1200" dirty="0"/>
        </a:p>
      </dsp:txBody>
      <dsp:txXfrm>
        <a:off x="776139" y="1123771"/>
        <a:ext cx="7536389" cy="873533"/>
      </dsp:txXfrm>
    </dsp:sp>
    <dsp:sp modelId="{BF2B80C2-3B0C-4F6F-889D-18328B01E883}">
      <dsp:nvSpPr>
        <dsp:cNvPr id="0" name=""/>
        <dsp:cNvSpPr/>
      </dsp:nvSpPr>
      <dsp:spPr>
        <a:xfrm>
          <a:off x="1486745" y="2193188"/>
          <a:ext cx="8942832" cy="92788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18679"/>
            <a:lumOff val="21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Introduction of the second point </a:t>
          </a:r>
          <a:endParaRPr lang="en-US" sz="2900" kern="1200" dirty="0"/>
        </a:p>
      </dsp:txBody>
      <dsp:txXfrm>
        <a:off x="1513922" y="2220365"/>
        <a:ext cx="7547567" cy="873533"/>
      </dsp:txXfrm>
    </dsp:sp>
    <dsp:sp modelId="{0286E856-0F68-4B6C-929A-491F39757693}">
      <dsp:nvSpPr>
        <dsp:cNvPr id="0" name=""/>
        <dsp:cNvSpPr/>
      </dsp:nvSpPr>
      <dsp:spPr>
        <a:xfrm>
          <a:off x="2235707" y="3289782"/>
          <a:ext cx="8942832" cy="92788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Expansion of the second point with evidence </a:t>
          </a:r>
          <a:endParaRPr lang="en-US" sz="2900" kern="1200" dirty="0"/>
        </a:p>
      </dsp:txBody>
      <dsp:txXfrm>
        <a:off x="2262884" y="3316959"/>
        <a:ext cx="7536389" cy="873533"/>
      </dsp:txXfrm>
    </dsp:sp>
    <dsp:sp modelId="{9D9933FD-F67A-43F7-B59C-65C78912E389}">
      <dsp:nvSpPr>
        <dsp:cNvPr id="0" name=""/>
        <dsp:cNvSpPr/>
      </dsp:nvSpPr>
      <dsp:spPr>
        <a:xfrm>
          <a:off x="8339705" y="710677"/>
          <a:ext cx="603126" cy="60312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475408" y="710677"/>
        <a:ext cx="331720" cy="453852"/>
      </dsp:txXfrm>
    </dsp:sp>
    <dsp:sp modelId="{8C6A777B-27B6-4198-A5DA-B23E2C5B0370}">
      <dsp:nvSpPr>
        <dsp:cNvPr id="0" name=""/>
        <dsp:cNvSpPr/>
      </dsp:nvSpPr>
      <dsp:spPr>
        <a:xfrm>
          <a:off x="9088667" y="1807271"/>
          <a:ext cx="603126" cy="60312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224370" y="1807271"/>
        <a:ext cx="331720" cy="453852"/>
      </dsp:txXfrm>
    </dsp:sp>
    <dsp:sp modelId="{3C277466-A05A-4870-9ED5-F64402BC13E9}">
      <dsp:nvSpPr>
        <dsp:cNvPr id="0" name=""/>
        <dsp:cNvSpPr/>
      </dsp:nvSpPr>
      <dsp:spPr>
        <a:xfrm>
          <a:off x="9826451" y="2903865"/>
          <a:ext cx="603126" cy="60312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962154" y="2903865"/>
        <a:ext cx="331720" cy="453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F6F4C1-4114-4918-8993-473D0CD5D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17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DB437F-59FE-4A6C-A802-8DC821426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43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6D26C5-F0A9-400F-9FD0-E330148CE9D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7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" y="2590"/>
            <a:ext cx="12187395" cy="6855410"/>
          </a:xfrm>
          <a:prstGeom prst="rect">
            <a:avLst/>
          </a:prstGeom>
        </p:spPr>
      </p:pic>
      <p:sp>
        <p:nvSpPr>
          <p:cNvPr id="8200" name="Rectangle 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920000" y="3384551"/>
            <a:ext cx="7721600" cy="3873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920000" y="3868737"/>
            <a:ext cx="8026400" cy="3857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61" y="5977919"/>
            <a:ext cx="2165940" cy="48286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1" y="428625"/>
            <a:ext cx="110109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en-AU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52450" y="1295400"/>
            <a:ext cx="110109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562556"/>
            <a:ext cx="12192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61" y="5977919"/>
            <a:ext cx="2165940" cy="48286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0" y="4916074"/>
            <a:ext cx="12184640" cy="194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1" y="428625"/>
            <a:ext cx="110109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en-AU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52450" y="1295400"/>
            <a:ext cx="110109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61" y="5977919"/>
            <a:ext cx="2165940" cy="48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215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969000" cy="5562556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426200" y="266700"/>
            <a:ext cx="5486400" cy="666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426200" y="981076"/>
            <a:ext cx="5486400" cy="395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Text</a:t>
            </a:r>
            <a:endParaRPr lang="en-AU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562556"/>
            <a:ext cx="12192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61" y="5977919"/>
            <a:ext cx="2165940" cy="48286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0" y="4916074"/>
            <a:ext cx="12184640" cy="194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969000" cy="5410200"/>
          </a:xfrm>
          <a:custGeom>
            <a:avLst/>
            <a:gdLst>
              <a:gd name="connsiteX0" fmla="*/ 0 w 4476750"/>
              <a:gd name="connsiteY0" fmla="*/ 0 h 6858000"/>
              <a:gd name="connsiteX1" fmla="*/ 4476750 w 4476750"/>
              <a:gd name="connsiteY1" fmla="*/ 0 h 6858000"/>
              <a:gd name="connsiteX2" fmla="*/ 4476750 w 4476750"/>
              <a:gd name="connsiteY2" fmla="*/ 6858000 h 6858000"/>
              <a:gd name="connsiteX3" fmla="*/ 0 w 4476750"/>
              <a:gd name="connsiteY3" fmla="*/ 6858000 h 6858000"/>
              <a:gd name="connsiteX4" fmla="*/ 0 w 4476750"/>
              <a:gd name="connsiteY4" fmla="*/ 0 h 6858000"/>
              <a:gd name="connsiteX0" fmla="*/ 0 w 4476750"/>
              <a:gd name="connsiteY0" fmla="*/ 0 h 6858000"/>
              <a:gd name="connsiteX1" fmla="*/ 4476750 w 4476750"/>
              <a:gd name="connsiteY1" fmla="*/ 0 h 6858000"/>
              <a:gd name="connsiteX2" fmla="*/ 4476750 w 4476750"/>
              <a:gd name="connsiteY2" fmla="*/ 6858000 h 6858000"/>
              <a:gd name="connsiteX3" fmla="*/ 0 w 4476750"/>
              <a:gd name="connsiteY3" fmla="*/ 4914900 h 6858000"/>
              <a:gd name="connsiteX4" fmla="*/ 0 w 4476750"/>
              <a:gd name="connsiteY4" fmla="*/ 0 h 6858000"/>
              <a:gd name="connsiteX0" fmla="*/ 0 w 4476750"/>
              <a:gd name="connsiteY0" fmla="*/ 0 h 5429250"/>
              <a:gd name="connsiteX1" fmla="*/ 4476750 w 4476750"/>
              <a:gd name="connsiteY1" fmla="*/ 0 h 5429250"/>
              <a:gd name="connsiteX2" fmla="*/ 4476750 w 4476750"/>
              <a:gd name="connsiteY2" fmla="*/ 5429250 h 5429250"/>
              <a:gd name="connsiteX3" fmla="*/ 0 w 4476750"/>
              <a:gd name="connsiteY3" fmla="*/ 4914900 h 5429250"/>
              <a:gd name="connsiteX4" fmla="*/ 0 w 4476750"/>
              <a:gd name="connsiteY4" fmla="*/ 0 h 5429250"/>
              <a:gd name="connsiteX0" fmla="*/ 0 w 4476750"/>
              <a:gd name="connsiteY0" fmla="*/ 0 h 5429250"/>
              <a:gd name="connsiteX1" fmla="*/ 4476750 w 4476750"/>
              <a:gd name="connsiteY1" fmla="*/ 0 h 5429250"/>
              <a:gd name="connsiteX2" fmla="*/ 4476750 w 4476750"/>
              <a:gd name="connsiteY2" fmla="*/ 5429250 h 5429250"/>
              <a:gd name="connsiteX3" fmla="*/ 0 w 4476750"/>
              <a:gd name="connsiteY3" fmla="*/ 4924425 h 5429250"/>
              <a:gd name="connsiteX4" fmla="*/ 0 w 4476750"/>
              <a:gd name="connsiteY4" fmla="*/ 0 h 54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6750" h="5429250">
                <a:moveTo>
                  <a:pt x="0" y="0"/>
                </a:moveTo>
                <a:lnTo>
                  <a:pt x="4476750" y="0"/>
                </a:lnTo>
                <a:lnTo>
                  <a:pt x="4476750" y="5429250"/>
                </a:lnTo>
                <a:lnTo>
                  <a:pt x="0" y="4924425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426200" y="266700"/>
            <a:ext cx="5486400" cy="666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426200" y="981076"/>
            <a:ext cx="5486400" cy="395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Text</a:t>
            </a:r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61" y="5977919"/>
            <a:ext cx="2165940" cy="48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5175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413501" y="0"/>
            <a:ext cx="5778500" cy="5562556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266700"/>
            <a:ext cx="5486400" cy="666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AU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028701"/>
            <a:ext cx="5486400" cy="395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Text</a:t>
            </a:r>
            <a:endParaRPr lang="en-AU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562556"/>
            <a:ext cx="12192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61" y="5977919"/>
            <a:ext cx="2165940" cy="48286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0" y="4916074"/>
            <a:ext cx="12184640" cy="194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61" y="5977919"/>
            <a:ext cx="2165940" cy="482860"/>
          </a:xfrm>
          <a:prstGeom prst="rect">
            <a:avLst/>
          </a:prstGeom>
        </p:spPr>
      </p:pic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413501" y="-9526"/>
            <a:ext cx="5778500" cy="5953125"/>
          </a:xfrm>
          <a:custGeom>
            <a:avLst/>
            <a:gdLst>
              <a:gd name="connsiteX0" fmla="*/ 0 w 4333875"/>
              <a:gd name="connsiteY0" fmla="*/ 0 h 6858000"/>
              <a:gd name="connsiteX1" fmla="*/ 4333875 w 4333875"/>
              <a:gd name="connsiteY1" fmla="*/ 0 h 6858000"/>
              <a:gd name="connsiteX2" fmla="*/ 4333875 w 4333875"/>
              <a:gd name="connsiteY2" fmla="*/ 6858000 h 6858000"/>
              <a:gd name="connsiteX3" fmla="*/ 0 w 4333875"/>
              <a:gd name="connsiteY3" fmla="*/ 6858000 h 6858000"/>
              <a:gd name="connsiteX4" fmla="*/ 0 w 4333875"/>
              <a:gd name="connsiteY4" fmla="*/ 0 h 6858000"/>
              <a:gd name="connsiteX0" fmla="*/ 0 w 4333875"/>
              <a:gd name="connsiteY0" fmla="*/ 0 h 6858000"/>
              <a:gd name="connsiteX1" fmla="*/ 4333875 w 4333875"/>
              <a:gd name="connsiteY1" fmla="*/ 0 h 6858000"/>
              <a:gd name="connsiteX2" fmla="*/ 4333875 w 4333875"/>
              <a:gd name="connsiteY2" fmla="*/ 6858000 h 6858000"/>
              <a:gd name="connsiteX3" fmla="*/ 0 w 4333875"/>
              <a:gd name="connsiteY3" fmla="*/ 5476875 h 6858000"/>
              <a:gd name="connsiteX4" fmla="*/ 0 w 4333875"/>
              <a:gd name="connsiteY4" fmla="*/ 0 h 6858000"/>
              <a:gd name="connsiteX0" fmla="*/ 0 w 4333875"/>
              <a:gd name="connsiteY0" fmla="*/ 0 h 5953125"/>
              <a:gd name="connsiteX1" fmla="*/ 4333875 w 4333875"/>
              <a:gd name="connsiteY1" fmla="*/ 0 h 5953125"/>
              <a:gd name="connsiteX2" fmla="*/ 4333875 w 4333875"/>
              <a:gd name="connsiteY2" fmla="*/ 5953125 h 5953125"/>
              <a:gd name="connsiteX3" fmla="*/ 0 w 4333875"/>
              <a:gd name="connsiteY3" fmla="*/ 5476875 h 5953125"/>
              <a:gd name="connsiteX4" fmla="*/ 0 w 4333875"/>
              <a:gd name="connsiteY4" fmla="*/ 0 h 5953125"/>
              <a:gd name="connsiteX0" fmla="*/ 0 w 4333875"/>
              <a:gd name="connsiteY0" fmla="*/ 0 h 5953125"/>
              <a:gd name="connsiteX1" fmla="*/ 4333875 w 4333875"/>
              <a:gd name="connsiteY1" fmla="*/ 0 h 5953125"/>
              <a:gd name="connsiteX2" fmla="*/ 4333875 w 4333875"/>
              <a:gd name="connsiteY2" fmla="*/ 5953125 h 5953125"/>
              <a:gd name="connsiteX3" fmla="*/ 0 w 4333875"/>
              <a:gd name="connsiteY3" fmla="*/ 5467350 h 5953125"/>
              <a:gd name="connsiteX4" fmla="*/ 0 w 4333875"/>
              <a:gd name="connsiteY4" fmla="*/ 0 h 595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3875" h="5953125">
                <a:moveTo>
                  <a:pt x="0" y="0"/>
                </a:moveTo>
                <a:lnTo>
                  <a:pt x="4333875" y="0"/>
                </a:lnTo>
                <a:lnTo>
                  <a:pt x="4333875" y="5953125"/>
                </a:lnTo>
                <a:lnTo>
                  <a:pt x="0" y="546735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AU"/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266700"/>
            <a:ext cx="5486400" cy="666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AU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028701"/>
            <a:ext cx="5486400" cy="395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Text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552506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AU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486364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3962400" y="387353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4" r:id="rId5"/>
    <p:sldLayoutId id="2147483652" r:id="rId6"/>
    <p:sldLayoutId id="2147483655" r:id="rId7"/>
    <p:sldLayoutId id="2147483653" r:id="rId8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itchFamily="-65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itchFamily="-65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pitchFamily="-65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pitchFamily="-65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pitchFamily="-65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pitchFamily="-65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778294" y="2967037"/>
            <a:ext cx="7697302" cy="923926"/>
          </a:xfrm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en-US" sz="4800" b="1" dirty="0"/>
              <a:t>Oral Presentation Skills:</a:t>
            </a:r>
            <a:r>
              <a:rPr lang="en-US" sz="4400" b="1" dirty="0"/>
              <a:t> Presenting the Content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C32617-AB03-4237-A41C-69B38B5ED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Organisation of Content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6A62C-5856-4224-A6EF-625BC2AF4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 sz="3200" dirty="0"/>
          </a:p>
          <a:p>
            <a:r>
              <a:rPr lang="en-AU" sz="3200" dirty="0"/>
              <a:t>Introduction </a:t>
            </a:r>
          </a:p>
          <a:p>
            <a:endParaRPr lang="en-AU" sz="3200" dirty="0"/>
          </a:p>
          <a:p>
            <a:r>
              <a:rPr lang="en-AU" sz="3200" dirty="0"/>
              <a:t>Body </a:t>
            </a:r>
          </a:p>
          <a:p>
            <a:endParaRPr lang="en-AU" sz="3200" dirty="0"/>
          </a:p>
          <a:p>
            <a:r>
              <a:rPr lang="en-AU" sz="3200" dirty="0"/>
              <a:t>Conclusion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15851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166226-E6E1-4072-8DA6-DED0477750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Organisation of Content: Introduction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08A01-BB7F-4A83-BCC6-493F97344F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sz="2400" dirty="0"/>
              <a:t>A slide outlining the structure of your presentation</a:t>
            </a:r>
            <a:endParaRPr lang="en-AU" sz="2400" b="0" dirty="0"/>
          </a:p>
          <a:p>
            <a:r>
              <a:rPr lang="en-AU" sz="2400" dirty="0"/>
              <a:t>Introduce: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0" dirty="0"/>
              <a:t>Yourself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0" dirty="0"/>
              <a:t>Your topic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0" dirty="0"/>
              <a:t>The Focus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0" dirty="0"/>
              <a:t>The structure of the Presentation</a:t>
            </a:r>
          </a:p>
          <a:p>
            <a:endParaRPr lang="en-AU" sz="2400" dirty="0"/>
          </a:p>
          <a:p>
            <a:r>
              <a:rPr lang="en-AU" sz="2400" dirty="0"/>
              <a:t>Let the audience know their role: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/>
              <a:t> </a:t>
            </a:r>
            <a:r>
              <a:rPr lang="en-AU" sz="2400" b="0" dirty="0"/>
              <a:t>Interactive vs Q&amp;A at the end</a:t>
            </a:r>
            <a:r>
              <a:rPr lang="en-AU" b="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172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3579CB-F6C0-4F7E-A752-30FDD3AB28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Organisation of Content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5E0EB-A6D1-4F2C-8908-372D1564C6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sz="2800" dirty="0"/>
              <a:t>Communicate your main points: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dirty="0"/>
              <a:t>Keep it relevant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dirty="0"/>
              <a:t>Keep it logical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dirty="0"/>
              <a:t>Explain main points in detail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dirty="0"/>
              <a:t>Refer to evidence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dirty="0"/>
              <a:t>Ensure that the message is coherent and cohesive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dirty="0"/>
              <a:t>Use language appropriate to your target audience.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03469470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E5198B-3B36-43CF-9F9B-525E1DB2EC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Organisation of Content: Body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C894320-444E-4935-8F10-BD24F07749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4573786"/>
              </p:ext>
            </p:extLst>
          </p:nvPr>
        </p:nvGraphicFramePr>
        <p:xfrm>
          <a:off x="628650" y="1223010"/>
          <a:ext cx="11178540" cy="4217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8B0C8EA-C941-40EA-A387-CF561DDC1767}"/>
              </a:ext>
            </a:extLst>
          </p:cNvPr>
          <p:cNvSpPr txBox="1"/>
          <p:nvPr/>
        </p:nvSpPr>
        <p:spPr>
          <a:xfrm>
            <a:off x="8999538" y="2041843"/>
            <a:ext cx="7207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sz="1400" b="1" dirty="0">
                <a:latin typeface="+mn-lt"/>
              </a:rPr>
              <a:t>Link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DCB070-C688-4C2F-9035-5EC59FA521BD}"/>
              </a:ext>
            </a:extLst>
          </p:cNvPr>
          <p:cNvSpPr txBox="1"/>
          <p:nvPr/>
        </p:nvSpPr>
        <p:spPr>
          <a:xfrm>
            <a:off x="9743123" y="3133090"/>
            <a:ext cx="720725" cy="307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1400" b="1" dirty="0">
                <a:latin typeface="+mn-lt"/>
              </a:rPr>
              <a:t>Link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91E36A-96CC-409E-B872-3EDC8268B52D}"/>
              </a:ext>
            </a:extLst>
          </p:cNvPr>
          <p:cNvSpPr txBox="1"/>
          <p:nvPr/>
        </p:nvSpPr>
        <p:spPr>
          <a:xfrm>
            <a:off x="10486708" y="4235767"/>
            <a:ext cx="7207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sz="1400" b="1" dirty="0">
                <a:latin typeface="+mn-lt"/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10921943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3579CB-F6C0-4F7E-A752-30FDD3AB28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Organisation of Content: Conclusion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5E0EB-A6D1-4F2C-8908-372D1564C6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400" dirty="0"/>
              <a:t>A Conclusion: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0" dirty="0"/>
              <a:t>Restate thesis statement (main message)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0" dirty="0"/>
              <a:t>Recaps the main ideas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AU" sz="2400" b="0" dirty="0"/>
              <a:t>Wraps up the presentation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en-AU" sz="2400" dirty="0"/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400" dirty="0"/>
              <a:t>Avoid concluding with: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400" dirty="0"/>
              <a:t>	</a:t>
            </a:r>
            <a:r>
              <a:rPr lang="en-AU" sz="2400" b="0" dirty="0"/>
              <a:t>“That’s all”; “The end”; or “Finished”.</a:t>
            </a:r>
          </a:p>
        </p:txBody>
      </p:sp>
    </p:spTree>
    <p:extLst>
      <p:ext uri="{BB962C8B-B14F-4D97-AF65-F5344CB8AC3E}">
        <p14:creationId xmlns:p14="http://schemas.microsoft.com/office/powerpoint/2010/main" val="26122686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D99366-A658-4A41-B3D0-8F1D599868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Factors to Consider when Presenting Content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4860B-048C-499B-A7A1-4D42B88838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sz="2800" dirty="0"/>
              <a:t>Your audience: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dirty="0"/>
              <a:t>What do they know/do not know about the topic?</a:t>
            </a:r>
          </a:p>
          <a:p>
            <a:endParaRPr lang="en-AU" sz="2800" dirty="0"/>
          </a:p>
          <a:p>
            <a:r>
              <a:rPr lang="en-AU" sz="2800" dirty="0"/>
              <a:t>How to make the presentation: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dirty="0"/>
              <a:t>Interesting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dirty="0"/>
              <a:t>Informative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dirty="0"/>
              <a:t>Appropriate </a:t>
            </a:r>
            <a:endParaRPr lang="en-US" sz="28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437BFB-45E4-4CF5-9BDA-947247091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9897" y="2250830"/>
            <a:ext cx="3117104" cy="311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36395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1A8D1E-F580-4496-9C5D-D435B881DE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Factors to Consider when Presenting Content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B8586-EE3E-4717-BE99-462C2AD223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/>
              <a:t>Speak rather than read: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/>
              <a:t>Use your PowerPoint slides as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b="0" dirty="0"/>
          </a:p>
          <a:p>
            <a:r>
              <a:rPr lang="en-AU" dirty="0"/>
              <a:t>Pronunciation &amp; Voice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/>
              <a:t>Speak at an even 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/>
              <a:t>Enunciate key words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/>
              <a:t>Vary your intonation &amp; stress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/>
              <a:t>Speak at an </a:t>
            </a:r>
            <a:r>
              <a:rPr lang="en-AU" b="0"/>
              <a:t>appropriate volume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4012609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5393c30e8adec86dd992a70397a6f80ab2962"/>
  <p:tag name="ISPRING_RESOURCE_PATHS_HASH_PRESENTER" val="94b75fb1a58df050dc15ef8af68df4aec82bd5d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2021F77172F448ADA522BF911DC7DF" ma:contentTypeVersion="7" ma:contentTypeDescription="Create a new document." ma:contentTypeScope="" ma:versionID="207d202b4f484b69abb29567b45fddc6">
  <xsd:schema xmlns:xsd="http://www.w3.org/2001/XMLSchema" xmlns:xs="http://www.w3.org/2001/XMLSchema" xmlns:p="http://schemas.microsoft.com/office/2006/metadata/properties" xmlns:ns3="d08acce5-b0fd-4065-84cc-48ab02a3acd9" targetNamespace="http://schemas.microsoft.com/office/2006/metadata/properties" ma:root="true" ma:fieldsID="747d7d1c78c5c55a85602c9aa5347075" ns3:_="">
    <xsd:import namespace="d08acce5-b0fd-4065-84cc-48ab02a3ac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acce5-b0fd-4065-84cc-48ab02a3a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75C01C-E36B-4297-A3C7-0FB9B2D5EE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8acce5-b0fd-4065-84cc-48ab02a3ac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385C67-7111-43BC-91A7-1959D4EA49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525D92-8CF2-429B-8D2E-FADF95CA74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8748</TotalTime>
  <Words>220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Blank Presentation</vt:lpstr>
      <vt:lpstr>Oral Presentation Skills: Presenting the 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Edmund Boey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Edmund Boey</dc:creator>
  <cp:lastModifiedBy>Amy Martin</cp:lastModifiedBy>
  <cp:revision>542</cp:revision>
  <cp:lastPrinted>2011-11-18T03:36:14Z</cp:lastPrinted>
  <dcterms:created xsi:type="dcterms:W3CDTF">2012-06-21T06:49:01Z</dcterms:created>
  <dcterms:modified xsi:type="dcterms:W3CDTF">2019-11-01T03:42:09Z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0x010100CC2021F77172F448ADA522BF911DC7DF</vt:lpwstr>
  </property>
</Properties>
</file>