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61"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Lst>
  <p:sldSz cx="12192000" cy="6858000"/>
  <p:notesSz cx="6858000" cy="9144000"/>
  <p:custDataLst>
    <p:tags r:id="rId23"/>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8E8EF"/>
    <a:srgbClr val="E7FEC2"/>
    <a:srgbClr val="F5CAFE"/>
    <a:srgbClr val="FBE79F"/>
    <a:srgbClr val="BFD4FD"/>
    <a:srgbClr val="FEE0C2"/>
    <a:srgbClr val="0000C8"/>
    <a:srgbClr val="FFCC99"/>
    <a:srgbClr val="DDF9FF"/>
    <a:srgbClr val="003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4D25D-7565-40B3-A39C-1713C2B889B1}" v="60" dt="2019-11-04T03:19:24.8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3313" autoAdjust="0"/>
  </p:normalViewPr>
  <p:slideViewPr>
    <p:cSldViewPr snapToGrid="0">
      <p:cViewPr varScale="1">
        <p:scale>
          <a:sx n="91" d="100"/>
          <a:sy n="91" d="100"/>
        </p:scale>
        <p:origin x="1236" y="90"/>
      </p:cViewPr>
      <p:guideLst>
        <p:guide orient="horz" pos="396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Martin" userId="45367224-f737-4f42-a149-f7d2a9494627" providerId="ADAL" clId="{50D3E332-A164-4029-B4DA-88D08DB0A0E1}"/>
    <pc:docChg chg="undo custSel addSld delSld modSld">
      <pc:chgData name="Amy Martin" userId="45367224-f737-4f42-a149-f7d2a9494627" providerId="ADAL" clId="{50D3E332-A164-4029-B4DA-88D08DB0A0E1}" dt="2019-11-04T03:19:29.208" v="677" actId="113"/>
      <pc:docMkLst>
        <pc:docMk/>
      </pc:docMkLst>
      <pc:sldChg chg="modSp">
        <pc:chgData name="Amy Martin" userId="45367224-f737-4f42-a149-f7d2a9494627" providerId="ADAL" clId="{50D3E332-A164-4029-B4DA-88D08DB0A0E1}" dt="2019-11-04T02:57:20.965" v="12" actId="20577"/>
        <pc:sldMkLst>
          <pc:docMk/>
          <pc:sldMk cId="0" sldId="261"/>
        </pc:sldMkLst>
        <pc:spChg chg="mod">
          <ac:chgData name="Amy Martin" userId="45367224-f737-4f42-a149-f7d2a9494627" providerId="ADAL" clId="{50D3E332-A164-4029-B4DA-88D08DB0A0E1}" dt="2019-11-04T02:57:20.965" v="12" actId="20577"/>
          <ac:spMkLst>
            <pc:docMk/>
            <pc:sldMk cId="0" sldId="261"/>
            <ac:spMk id="13314" creationId="{00000000-0000-0000-0000-000000000000}"/>
          </ac:spMkLst>
        </pc:spChg>
      </pc:sldChg>
      <pc:sldChg chg="modSp add del">
        <pc:chgData name="Amy Martin" userId="45367224-f737-4f42-a149-f7d2a9494627" providerId="ADAL" clId="{50D3E332-A164-4029-B4DA-88D08DB0A0E1}" dt="2019-11-04T02:59:17.569" v="130" actId="2696"/>
        <pc:sldMkLst>
          <pc:docMk/>
          <pc:sldMk cId="4261585198" sldId="336"/>
        </pc:sldMkLst>
        <pc:spChg chg="mod">
          <ac:chgData name="Amy Martin" userId="45367224-f737-4f42-a149-f7d2a9494627" providerId="ADAL" clId="{50D3E332-A164-4029-B4DA-88D08DB0A0E1}" dt="2019-11-04T02:58:58.751" v="72" actId="403"/>
          <ac:spMkLst>
            <pc:docMk/>
            <pc:sldMk cId="4261585198" sldId="336"/>
            <ac:spMk id="3" creationId="{9926A62C-5856-4224-A6EF-625BC2AF44F3}"/>
          </ac:spMkLst>
        </pc:spChg>
      </pc:sldChg>
      <pc:sldChg chg="modSp add">
        <pc:chgData name="Amy Martin" userId="45367224-f737-4f42-a149-f7d2a9494627" providerId="ADAL" clId="{50D3E332-A164-4029-B4DA-88D08DB0A0E1}" dt="2019-11-04T02:59:55.993" v="195" actId="255"/>
        <pc:sldMkLst>
          <pc:docMk/>
          <pc:sldMk cId="3740257023" sldId="337"/>
        </pc:sldMkLst>
        <pc:spChg chg="mod">
          <ac:chgData name="Amy Martin" userId="45367224-f737-4f42-a149-f7d2a9494627" providerId="ADAL" clId="{50D3E332-A164-4029-B4DA-88D08DB0A0E1}" dt="2019-11-04T02:59:38.126" v="192" actId="20577"/>
          <ac:spMkLst>
            <pc:docMk/>
            <pc:sldMk cId="3740257023" sldId="337"/>
            <ac:spMk id="2" creationId="{2A44970A-ED5E-48B1-844A-7E0306DDFD61}"/>
          </ac:spMkLst>
        </pc:spChg>
        <pc:spChg chg="mod">
          <ac:chgData name="Amy Martin" userId="45367224-f737-4f42-a149-f7d2a9494627" providerId="ADAL" clId="{50D3E332-A164-4029-B4DA-88D08DB0A0E1}" dt="2019-11-04T02:59:55.993" v="195" actId="255"/>
          <ac:spMkLst>
            <pc:docMk/>
            <pc:sldMk cId="3740257023" sldId="337"/>
            <ac:spMk id="3" creationId="{25E5EFAC-D9E4-4CD6-B0CB-66586AC73ED4}"/>
          </ac:spMkLst>
        </pc:spChg>
      </pc:sldChg>
      <pc:sldChg chg="add del">
        <pc:chgData name="Amy Martin" userId="45367224-f737-4f42-a149-f7d2a9494627" providerId="ADAL" clId="{50D3E332-A164-4029-B4DA-88D08DB0A0E1}" dt="2019-11-04T02:59:22.599" v="131" actId="2696"/>
        <pc:sldMkLst>
          <pc:docMk/>
          <pc:sldMk cId="4061217204" sldId="337"/>
        </pc:sldMkLst>
      </pc:sldChg>
      <pc:sldChg chg="add del">
        <pc:chgData name="Amy Martin" userId="45367224-f737-4f42-a149-f7d2a9494627" providerId="ADAL" clId="{50D3E332-A164-4029-B4DA-88D08DB0A0E1}" dt="2019-11-04T02:59:22.606" v="132" actId="2696"/>
        <pc:sldMkLst>
          <pc:docMk/>
          <pc:sldMk cId="119606978" sldId="338"/>
        </pc:sldMkLst>
      </pc:sldChg>
      <pc:sldChg chg="modSp add">
        <pc:chgData name="Amy Martin" userId="45367224-f737-4f42-a149-f7d2a9494627" providerId="ADAL" clId="{50D3E332-A164-4029-B4DA-88D08DB0A0E1}" dt="2019-11-04T03:02:58.472" v="237" actId="403"/>
        <pc:sldMkLst>
          <pc:docMk/>
          <pc:sldMk cId="3069232902" sldId="338"/>
        </pc:sldMkLst>
        <pc:spChg chg="mod">
          <ac:chgData name="Amy Martin" userId="45367224-f737-4f42-a149-f7d2a9494627" providerId="ADAL" clId="{50D3E332-A164-4029-B4DA-88D08DB0A0E1}" dt="2019-11-04T03:00:08.053" v="204" actId="20577"/>
          <ac:spMkLst>
            <pc:docMk/>
            <pc:sldMk cId="3069232902" sldId="338"/>
            <ac:spMk id="2" creationId="{6E02721A-30F8-4E85-81C7-0D92AC2DF052}"/>
          </ac:spMkLst>
        </pc:spChg>
        <pc:spChg chg="mod">
          <ac:chgData name="Amy Martin" userId="45367224-f737-4f42-a149-f7d2a9494627" providerId="ADAL" clId="{50D3E332-A164-4029-B4DA-88D08DB0A0E1}" dt="2019-11-04T03:02:58.472" v="237" actId="403"/>
          <ac:spMkLst>
            <pc:docMk/>
            <pc:sldMk cId="3069232902" sldId="338"/>
            <ac:spMk id="3" creationId="{AA088B76-E673-4280-9507-C293824ED0B3}"/>
          </ac:spMkLst>
        </pc:spChg>
      </pc:sldChg>
      <pc:sldChg chg="add del">
        <pc:chgData name="Amy Martin" userId="45367224-f737-4f42-a149-f7d2a9494627" providerId="ADAL" clId="{50D3E332-A164-4029-B4DA-88D08DB0A0E1}" dt="2019-11-04T02:59:22.611" v="133" actId="2696"/>
        <pc:sldMkLst>
          <pc:docMk/>
          <pc:sldMk cId="2909676923" sldId="339"/>
        </pc:sldMkLst>
      </pc:sldChg>
      <pc:sldChg chg="addSp delSp modSp add">
        <pc:chgData name="Amy Martin" userId="45367224-f737-4f42-a149-f7d2a9494627" providerId="ADAL" clId="{50D3E332-A164-4029-B4DA-88D08DB0A0E1}" dt="2019-11-04T03:03:40.286" v="277" actId="1076"/>
        <pc:sldMkLst>
          <pc:docMk/>
          <pc:sldMk cId="3539443512" sldId="339"/>
        </pc:sldMkLst>
        <pc:spChg chg="mod">
          <ac:chgData name="Amy Martin" userId="45367224-f737-4f42-a149-f7d2a9494627" providerId="ADAL" clId="{50D3E332-A164-4029-B4DA-88D08DB0A0E1}" dt="2019-11-04T03:03:24.711" v="274" actId="20577"/>
          <ac:spMkLst>
            <pc:docMk/>
            <pc:sldMk cId="3539443512" sldId="339"/>
            <ac:spMk id="2" creationId="{D41C9B24-ACB2-4D9D-AAEB-29A05D9DF888}"/>
          </ac:spMkLst>
        </pc:spChg>
        <pc:spChg chg="del">
          <ac:chgData name="Amy Martin" userId="45367224-f737-4f42-a149-f7d2a9494627" providerId="ADAL" clId="{50D3E332-A164-4029-B4DA-88D08DB0A0E1}" dt="2019-11-04T03:03:35.467" v="275" actId="478"/>
          <ac:spMkLst>
            <pc:docMk/>
            <pc:sldMk cId="3539443512" sldId="339"/>
            <ac:spMk id="3" creationId="{D02899CC-975D-4C38-A51F-280CAE1E64F3}"/>
          </ac:spMkLst>
        </pc:spChg>
        <pc:picChg chg="add mod">
          <ac:chgData name="Amy Martin" userId="45367224-f737-4f42-a149-f7d2a9494627" providerId="ADAL" clId="{50D3E332-A164-4029-B4DA-88D08DB0A0E1}" dt="2019-11-04T03:03:40.286" v="277" actId="1076"/>
          <ac:picMkLst>
            <pc:docMk/>
            <pc:sldMk cId="3539443512" sldId="339"/>
            <ac:picMk id="4" creationId="{75711176-3B25-47B6-A11B-AB0E329091F1}"/>
          </ac:picMkLst>
        </pc:picChg>
      </pc:sldChg>
      <pc:sldChg chg="addSp delSp modSp add">
        <pc:chgData name="Amy Martin" userId="45367224-f737-4f42-a149-f7d2a9494627" providerId="ADAL" clId="{50D3E332-A164-4029-B4DA-88D08DB0A0E1}" dt="2019-11-04T03:05:11.891" v="319" actId="1076"/>
        <pc:sldMkLst>
          <pc:docMk/>
          <pc:sldMk cId="843222565" sldId="340"/>
        </pc:sldMkLst>
        <pc:spChg chg="mod">
          <ac:chgData name="Amy Martin" userId="45367224-f737-4f42-a149-f7d2a9494627" providerId="ADAL" clId="{50D3E332-A164-4029-B4DA-88D08DB0A0E1}" dt="2019-11-04T03:03:57.991" v="302" actId="20577"/>
          <ac:spMkLst>
            <pc:docMk/>
            <pc:sldMk cId="843222565" sldId="340"/>
            <ac:spMk id="2" creationId="{B0810F46-F6F2-4D40-873E-C2A9663D2F19}"/>
          </ac:spMkLst>
        </pc:spChg>
        <pc:spChg chg="add del mod">
          <ac:chgData name="Amy Martin" userId="45367224-f737-4f42-a149-f7d2a9494627" providerId="ADAL" clId="{50D3E332-A164-4029-B4DA-88D08DB0A0E1}" dt="2019-11-04T03:04:42.305" v="311" actId="404"/>
          <ac:spMkLst>
            <pc:docMk/>
            <pc:sldMk cId="843222565" sldId="340"/>
            <ac:spMk id="3" creationId="{E35E0DC7-A8E4-4D91-A058-EC6665A7D61A}"/>
          </ac:spMkLst>
        </pc:spChg>
        <pc:spChg chg="add del">
          <ac:chgData name="Amy Martin" userId="45367224-f737-4f42-a149-f7d2a9494627" providerId="ADAL" clId="{50D3E332-A164-4029-B4DA-88D08DB0A0E1}" dt="2019-11-04T03:04:27.729" v="305"/>
          <ac:spMkLst>
            <pc:docMk/>
            <pc:sldMk cId="843222565" sldId="340"/>
            <ac:spMk id="4" creationId="{020886C3-7108-4938-8C51-9E684A8E4A16}"/>
          </ac:spMkLst>
        </pc:spChg>
        <pc:spChg chg="add del">
          <ac:chgData name="Amy Martin" userId="45367224-f737-4f42-a149-f7d2a9494627" providerId="ADAL" clId="{50D3E332-A164-4029-B4DA-88D08DB0A0E1}" dt="2019-11-04T03:04:27.729" v="305"/>
          <ac:spMkLst>
            <pc:docMk/>
            <pc:sldMk cId="843222565" sldId="340"/>
            <ac:spMk id="5" creationId="{5A9B8947-840A-4D64-8CD2-8E0171B54BFF}"/>
          </ac:spMkLst>
        </pc:spChg>
        <pc:spChg chg="add mod">
          <ac:chgData name="Amy Martin" userId="45367224-f737-4f42-a149-f7d2a9494627" providerId="ADAL" clId="{50D3E332-A164-4029-B4DA-88D08DB0A0E1}" dt="2019-11-04T03:05:11.891" v="319" actId="1076"/>
          <ac:spMkLst>
            <pc:docMk/>
            <pc:sldMk cId="843222565" sldId="340"/>
            <ac:spMk id="6" creationId="{13EC3FC5-E6CC-4FCB-A558-FB66F65F2B28}"/>
          </ac:spMkLst>
        </pc:spChg>
      </pc:sldChg>
      <pc:sldChg chg="add del">
        <pc:chgData name="Amy Martin" userId="45367224-f737-4f42-a149-f7d2a9494627" providerId="ADAL" clId="{50D3E332-A164-4029-B4DA-88D08DB0A0E1}" dt="2019-11-04T02:59:22.617" v="134" actId="2696"/>
        <pc:sldMkLst>
          <pc:docMk/>
          <pc:sldMk cId="2073523687" sldId="340"/>
        </pc:sldMkLst>
      </pc:sldChg>
      <pc:sldChg chg="addSp delSp modSp add">
        <pc:chgData name="Amy Martin" userId="45367224-f737-4f42-a149-f7d2a9494627" providerId="ADAL" clId="{50D3E332-A164-4029-B4DA-88D08DB0A0E1}" dt="2019-11-04T03:06:26.152" v="365" actId="166"/>
        <pc:sldMkLst>
          <pc:docMk/>
          <pc:sldMk cId="609559849" sldId="341"/>
        </pc:sldMkLst>
        <pc:spChg chg="mod">
          <ac:chgData name="Amy Martin" userId="45367224-f737-4f42-a149-f7d2a9494627" providerId="ADAL" clId="{50D3E332-A164-4029-B4DA-88D08DB0A0E1}" dt="2019-11-04T03:05:35.207" v="357" actId="20577"/>
          <ac:spMkLst>
            <pc:docMk/>
            <pc:sldMk cId="609559849" sldId="341"/>
            <ac:spMk id="2" creationId="{76108C6E-6CB1-4FC2-8932-4EBD3916D0C0}"/>
          </ac:spMkLst>
        </pc:spChg>
        <pc:spChg chg="del">
          <ac:chgData name="Amy Martin" userId="45367224-f737-4f42-a149-f7d2a9494627" providerId="ADAL" clId="{50D3E332-A164-4029-B4DA-88D08DB0A0E1}" dt="2019-11-04T03:05:53.152" v="358" actId="478"/>
          <ac:spMkLst>
            <pc:docMk/>
            <pc:sldMk cId="609559849" sldId="341"/>
            <ac:spMk id="3" creationId="{1F7E8242-FEED-4475-9255-300B8A039847}"/>
          </ac:spMkLst>
        </pc:spChg>
        <pc:spChg chg="add mod">
          <ac:chgData name="Amy Martin" userId="45367224-f737-4f42-a149-f7d2a9494627" providerId="ADAL" clId="{50D3E332-A164-4029-B4DA-88D08DB0A0E1}" dt="2019-11-04T03:06:26.152" v="365" actId="166"/>
          <ac:spMkLst>
            <pc:docMk/>
            <pc:sldMk cId="609559849" sldId="341"/>
            <ac:spMk id="4" creationId="{ED1A3936-C64A-4128-9668-8B0BA1D1C21E}"/>
          </ac:spMkLst>
        </pc:spChg>
        <pc:picChg chg="add mod">
          <ac:chgData name="Amy Martin" userId="45367224-f737-4f42-a149-f7d2a9494627" providerId="ADAL" clId="{50D3E332-A164-4029-B4DA-88D08DB0A0E1}" dt="2019-11-04T03:06:08.082" v="361" actId="1076"/>
          <ac:picMkLst>
            <pc:docMk/>
            <pc:sldMk cId="609559849" sldId="341"/>
            <ac:picMk id="5" creationId="{F5019B5F-E9FB-42F0-8336-678A05554D83}"/>
          </ac:picMkLst>
        </pc:picChg>
      </pc:sldChg>
      <pc:sldChg chg="add del">
        <pc:chgData name="Amy Martin" userId="45367224-f737-4f42-a149-f7d2a9494627" providerId="ADAL" clId="{50D3E332-A164-4029-B4DA-88D08DB0A0E1}" dt="2019-11-04T02:59:22.622" v="135" actId="2696"/>
        <pc:sldMkLst>
          <pc:docMk/>
          <pc:sldMk cId="638683202" sldId="341"/>
        </pc:sldMkLst>
      </pc:sldChg>
      <pc:sldChg chg="add del">
        <pc:chgData name="Amy Martin" userId="45367224-f737-4f42-a149-f7d2a9494627" providerId="ADAL" clId="{50D3E332-A164-4029-B4DA-88D08DB0A0E1}" dt="2019-11-04T02:59:22.629" v="136" actId="2696"/>
        <pc:sldMkLst>
          <pc:docMk/>
          <pc:sldMk cId="1034694703" sldId="342"/>
        </pc:sldMkLst>
      </pc:sldChg>
      <pc:sldChg chg="addSp delSp modSp add">
        <pc:chgData name="Amy Martin" userId="45367224-f737-4f42-a149-f7d2a9494627" providerId="ADAL" clId="{50D3E332-A164-4029-B4DA-88D08DB0A0E1}" dt="2019-11-04T03:08:59.612" v="422" actId="113"/>
        <pc:sldMkLst>
          <pc:docMk/>
          <pc:sldMk cId="2791982382" sldId="342"/>
        </pc:sldMkLst>
        <pc:spChg chg="mod">
          <ac:chgData name="Amy Martin" userId="45367224-f737-4f42-a149-f7d2a9494627" providerId="ADAL" clId="{50D3E332-A164-4029-B4DA-88D08DB0A0E1}" dt="2019-11-04T03:07:36.567" v="413" actId="20577"/>
          <ac:spMkLst>
            <pc:docMk/>
            <pc:sldMk cId="2791982382" sldId="342"/>
            <ac:spMk id="2" creationId="{96E7683A-D000-4C91-9A56-EB885D09EDC3}"/>
          </ac:spMkLst>
        </pc:spChg>
        <pc:spChg chg="del">
          <ac:chgData name="Amy Martin" userId="45367224-f737-4f42-a149-f7d2a9494627" providerId="ADAL" clId="{50D3E332-A164-4029-B4DA-88D08DB0A0E1}" dt="2019-11-04T03:07:39.759" v="414" actId="478"/>
          <ac:spMkLst>
            <pc:docMk/>
            <pc:sldMk cId="2791982382" sldId="342"/>
            <ac:spMk id="3" creationId="{93CBF69C-7014-4BB8-92E1-D6952081ADB3}"/>
          </ac:spMkLst>
        </pc:spChg>
        <pc:graphicFrameChg chg="add mod modGraphic">
          <ac:chgData name="Amy Martin" userId="45367224-f737-4f42-a149-f7d2a9494627" providerId="ADAL" clId="{50D3E332-A164-4029-B4DA-88D08DB0A0E1}" dt="2019-11-04T03:08:49.727" v="420" actId="113"/>
          <ac:graphicFrameMkLst>
            <pc:docMk/>
            <pc:sldMk cId="2791982382" sldId="342"/>
            <ac:graphicFrameMk id="4" creationId="{D52A8F0F-26CF-49D2-8394-743BB0AA41D4}"/>
          </ac:graphicFrameMkLst>
        </pc:graphicFrameChg>
        <pc:graphicFrameChg chg="add mod modGraphic">
          <ac:chgData name="Amy Martin" userId="45367224-f737-4f42-a149-f7d2a9494627" providerId="ADAL" clId="{50D3E332-A164-4029-B4DA-88D08DB0A0E1}" dt="2019-11-04T03:08:59.612" v="422" actId="113"/>
          <ac:graphicFrameMkLst>
            <pc:docMk/>
            <pc:sldMk cId="2791982382" sldId="342"/>
            <ac:graphicFrameMk id="5" creationId="{DBCD24A5-03A1-417B-8563-27479A0939B6}"/>
          </ac:graphicFrameMkLst>
        </pc:graphicFrameChg>
      </pc:sldChg>
      <pc:sldChg chg="add del">
        <pc:chgData name="Amy Martin" userId="45367224-f737-4f42-a149-f7d2a9494627" providerId="ADAL" clId="{50D3E332-A164-4029-B4DA-88D08DB0A0E1}" dt="2019-11-04T02:59:22.642" v="137" actId="2696"/>
        <pc:sldMkLst>
          <pc:docMk/>
          <pc:sldMk cId="1092194348" sldId="343"/>
        </pc:sldMkLst>
      </pc:sldChg>
      <pc:sldChg chg="addSp modSp add">
        <pc:chgData name="Amy Martin" userId="45367224-f737-4f42-a149-f7d2a9494627" providerId="ADAL" clId="{50D3E332-A164-4029-B4DA-88D08DB0A0E1}" dt="2019-11-04T03:10:50.748" v="462" actId="403"/>
        <pc:sldMkLst>
          <pc:docMk/>
          <pc:sldMk cId="3752596663" sldId="343"/>
        </pc:sldMkLst>
        <pc:spChg chg="mod">
          <ac:chgData name="Amy Martin" userId="45367224-f737-4f42-a149-f7d2a9494627" providerId="ADAL" clId="{50D3E332-A164-4029-B4DA-88D08DB0A0E1}" dt="2019-11-04T03:09:13.721" v="443" actId="20577"/>
          <ac:spMkLst>
            <pc:docMk/>
            <pc:sldMk cId="3752596663" sldId="343"/>
            <ac:spMk id="2" creationId="{53D88EA0-8F4C-4FD3-BE60-9F2F05C966C5}"/>
          </ac:spMkLst>
        </pc:spChg>
        <pc:spChg chg="mod">
          <ac:chgData name="Amy Martin" userId="45367224-f737-4f42-a149-f7d2a9494627" providerId="ADAL" clId="{50D3E332-A164-4029-B4DA-88D08DB0A0E1}" dt="2019-11-04T03:09:24.433" v="445" actId="403"/>
          <ac:spMkLst>
            <pc:docMk/>
            <pc:sldMk cId="3752596663" sldId="343"/>
            <ac:spMk id="3" creationId="{A12DE526-3F77-44F5-8A0B-F6DDED2A2765}"/>
          </ac:spMkLst>
        </pc:spChg>
        <pc:spChg chg="add mod">
          <ac:chgData name="Amy Martin" userId="45367224-f737-4f42-a149-f7d2a9494627" providerId="ADAL" clId="{50D3E332-A164-4029-B4DA-88D08DB0A0E1}" dt="2019-11-04T03:10:22.155" v="458" actId="1076"/>
          <ac:spMkLst>
            <pc:docMk/>
            <pc:sldMk cId="3752596663" sldId="343"/>
            <ac:spMk id="5" creationId="{637D69E8-C0DD-4FA6-95C8-89EC82A53103}"/>
          </ac:spMkLst>
        </pc:spChg>
        <pc:graphicFrameChg chg="add mod modGraphic">
          <ac:chgData name="Amy Martin" userId="45367224-f737-4f42-a149-f7d2a9494627" providerId="ADAL" clId="{50D3E332-A164-4029-B4DA-88D08DB0A0E1}" dt="2019-11-04T03:10:50.748" v="462" actId="403"/>
          <ac:graphicFrameMkLst>
            <pc:docMk/>
            <pc:sldMk cId="3752596663" sldId="343"/>
            <ac:graphicFrameMk id="4" creationId="{F922FCEE-F92D-4CF6-8B62-279620910027}"/>
          </ac:graphicFrameMkLst>
        </pc:graphicFrameChg>
      </pc:sldChg>
      <pc:sldChg chg="add del">
        <pc:chgData name="Amy Martin" userId="45367224-f737-4f42-a149-f7d2a9494627" providerId="ADAL" clId="{50D3E332-A164-4029-B4DA-88D08DB0A0E1}" dt="2019-11-04T02:59:22.650" v="138" actId="2696"/>
        <pc:sldMkLst>
          <pc:docMk/>
          <pc:sldMk cId="852895115" sldId="344"/>
        </pc:sldMkLst>
      </pc:sldChg>
      <pc:sldChg chg="modSp add">
        <pc:chgData name="Amy Martin" userId="45367224-f737-4f42-a149-f7d2a9494627" providerId="ADAL" clId="{50D3E332-A164-4029-B4DA-88D08DB0A0E1}" dt="2019-11-04T03:12:55.917" v="483" actId="113"/>
        <pc:sldMkLst>
          <pc:docMk/>
          <pc:sldMk cId="3492562870" sldId="344"/>
        </pc:sldMkLst>
        <pc:spChg chg="mod">
          <ac:chgData name="Amy Martin" userId="45367224-f737-4f42-a149-f7d2a9494627" providerId="ADAL" clId="{50D3E332-A164-4029-B4DA-88D08DB0A0E1}" dt="2019-11-04T03:11:07.344" v="474" actId="20577"/>
          <ac:spMkLst>
            <pc:docMk/>
            <pc:sldMk cId="3492562870" sldId="344"/>
            <ac:spMk id="2" creationId="{40B281B0-DE02-4B1B-91B8-FC2C5543C6B1}"/>
          </ac:spMkLst>
        </pc:spChg>
        <pc:spChg chg="mod">
          <ac:chgData name="Amy Martin" userId="45367224-f737-4f42-a149-f7d2a9494627" providerId="ADAL" clId="{50D3E332-A164-4029-B4DA-88D08DB0A0E1}" dt="2019-11-04T03:12:55.917" v="483" actId="113"/>
          <ac:spMkLst>
            <pc:docMk/>
            <pc:sldMk cId="3492562870" sldId="344"/>
            <ac:spMk id="3" creationId="{9E8C364F-E555-4791-943D-DB821E1BB9C5}"/>
          </ac:spMkLst>
        </pc:spChg>
      </pc:sldChg>
      <pc:sldChg chg="addSp delSp modSp add">
        <pc:chgData name="Amy Martin" userId="45367224-f737-4f42-a149-f7d2a9494627" providerId="ADAL" clId="{50D3E332-A164-4029-B4DA-88D08DB0A0E1}" dt="2019-11-04T03:13:33.750" v="513" actId="1076"/>
        <pc:sldMkLst>
          <pc:docMk/>
          <pc:sldMk cId="583430815" sldId="345"/>
        </pc:sldMkLst>
        <pc:spChg chg="mod">
          <ac:chgData name="Amy Martin" userId="45367224-f737-4f42-a149-f7d2a9494627" providerId="ADAL" clId="{50D3E332-A164-4029-B4DA-88D08DB0A0E1}" dt="2019-11-04T03:13:13.779" v="508" actId="20577"/>
          <ac:spMkLst>
            <pc:docMk/>
            <pc:sldMk cId="583430815" sldId="345"/>
            <ac:spMk id="2" creationId="{3A98959F-9749-4DF3-8011-60BC3D8E2C43}"/>
          </ac:spMkLst>
        </pc:spChg>
        <pc:spChg chg="del">
          <ac:chgData name="Amy Martin" userId="45367224-f737-4f42-a149-f7d2a9494627" providerId="ADAL" clId="{50D3E332-A164-4029-B4DA-88D08DB0A0E1}" dt="2019-11-04T03:13:23.060" v="509" actId="478"/>
          <ac:spMkLst>
            <pc:docMk/>
            <pc:sldMk cId="583430815" sldId="345"/>
            <ac:spMk id="3" creationId="{AF018EE4-614D-4C5E-932F-B4E1EFFA7D92}"/>
          </ac:spMkLst>
        </pc:spChg>
        <pc:picChg chg="add mod">
          <ac:chgData name="Amy Martin" userId="45367224-f737-4f42-a149-f7d2a9494627" providerId="ADAL" clId="{50D3E332-A164-4029-B4DA-88D08DB0A0E1}" dt="2019-11-04T03:13:33.750" v="513" actId="1076"/>
          <ac:picMkLst>
            <pc:docMk/>
            <pc:sldMk cId="583430815" sldId="345"/>
            <ac:picMk id="4" creationId="{B65593FC-8E52-43F2-912B-494C5262E646}"/>
          </ac:picMkLst>
        </pc:picChg>
      </pc:sldChg>
      <pc:sldChg chg="add del">
        <pc:chgData name="Amy Martin" userId="45367224-f737-4f42-a149-f7d2a9494627" providerId="ADAL" clId="{50D3E332-A164-4029-B4DA-88D08DB0A0E1}" dt="2019-11-04T02:59:22.661" v="139" actId="2696"/>
        <pc:sldMkLst>
          <pc:docMk/>
          <pc:sldMk cId="2585761409" sldId="345"/>
        </pc:sldMkLst>
      </pc:sldChg>
      <pc:sldChg chg="addSp delSp modSp add">
        <pc:chgData name="Amy Martin" userId="45367224-f737-4f42-a149-f7d2a9494627" providerId="ADAL" clId="{50D3E332-A164-4029-B4DA-88D08DB0A0E1}" dt="2019-11-04T03:14:32.995" v="542" actId="1076"/>
        <pc:sldMkLst>
          <pc:docMk/>
          <pc:sldMk cId="16491223" sldId="346"/>
        </pc:sldMkLst>
        <pc:spChg chg="mod">
          <ac:chgData name="Amy Martin" userId="45367224-f737-4f42-a149-f7d2a9494627" providerId="ADAL" clId="{50D3E332-A164-4029-B4DA-88D08DB0A0E1}" dt="2019-11-04T03:13:46.826" v="531" actId="20577"/>
          <ac:spMkLst>
            <pc:docMk/>
            <pc:sldMk cId="16491223" sldId="346"/>
            <ac:spMk id="2" creationId="{9E7EF525-88A7-44F4-B9E5-E17C72C2630D}"/>
          </ac:spMkLst>
        </pc:spChg>
        <pc:spChg chg="del">
          <ac:chgData name="Amy Martin" userId="45367224-f737-4f42-a149-f7d2a9494627" providerId="ADAL" clId="{50D3E332-A164-4029-B4DA-88D08DB0A0E1}" dt="2019-11-04T03:13:54.202" v="532" actId="478"/>
          <ac:spMkLst>
            <pc:docMk/>
            <pc:sldMk cId="16491223" sldId="346"/>
            <ac:spMk id="3" creationId="{3892FEFB-3699-42F4-B98A-50A13A732F21}"/>
          </ac:spMkLst>
        </pc:spChg>
        <pc:picChg chg="add mod">
          <ac:chgData name="Amy Martin" userId="45367224-f737-4f42-a149-f7d2a9494627" providerId="ADAL" clId="{50D3E332-A164-4029-B4DA-88D08DB0A0E1}" dt="2019-11-04T03:14:01.567" v="536" actId="1076"/>
          <ac:picMkLst>
            <pc:docMk/>
            <pc:sldMk cId="16491223" sldId="346"/>
            <ac:picMk id="4" creationId="{E24C9F82-0222-4912-9520-CBB343186A6D}"/>
          </ac:picMkLst>
        </pc:picChg>
        <pc:cxnChg chg="add mod">
          <ac:chgData name="Amy Martin" userId="45367224-f737-4f42-a149-f7d2a9494627" providerId="ADAL" clId="{50D3E332-A164-4029-B4DA-88D08DB0A0E1}" dt="2019-11-04T03:14:23.773" v="539" actId="1076"/>
          <ac:cxnSpMkLst>
            <pc:docMk/>
            <pc:sldMk cId="16491223" sldId="346"/>
            <ac:cxnSpMk id="5" creationId="{519EF64C-C19D-4F4F-A3B5-77CB41A930B6}"/>
          </ac:cxnSpMkLst>
        </pc:cxnChg>
        <pc:cxnChg chg="add mod">
          <ac:chgData name="Amy Martin" userId="45367224-f737-4f42-a149-f7d2a9494627" providerId="ADAL" clId="{50D3E332-A164-4029-B4DA-88D08DB0A0E1}" dt="2019-11-04T03:14:26.643" v="540" actId="1076"/>
          <ac:cxnSpMkLst>
            <pc:docMk/>
            <pc:sldMk cId="16491223" sldId="346"/>
            <ac:cxnSpMk id="6" creationId="{BB6DABB2-19B9-4B69-80CD-7E28C2D1AC4C}"/>
          </ac:cxnSpMkLst>
        </pc:cxnChg>
        <pc:cxnChg chg="add mod">
          <ac:chgData name="Amy Martin" userId="45367224-f737-4f42-a149-f7d2a9494627" providerId="ADAL" clId="{50D3E332-A164-4029-B4DA-88D08DB0A0E1}" dt="2019-11-04T03:14:29.203" v="541" actId="1076"/>
          <ac:cxnSpMkLst>
            <pc:docMk/>
            <pc:sldMk cId="16491223" sldId="346"/>
            <ac:cxnSpMk id="7" creationId="{49D429BB-302E-4501-96F3-18C16607C4BD}"/>
          </ac:cxnSpMkLst>
        </pc:cxnChg>
        <pc:cxnChg chg="add mod">
          <ac:chgData name="Amy Martin" userId="45367224-f737-4f42-a149-f7d2a9494627" providerId="ADAL" clId="{50D3E332-A164-4029-B4DA-88D08DB0A0E1}" dt="2019-11-04T03:14:32.995" v="542" actId="1076"/>
          <ac:cxnSpMkLst>
            <pc:docMk/>
            <pc:sldMk cId="16491223" sldId="346"/>
            <ac:cxnSpMk id="8" creationId="{CFEEB2C6-2847-4FBA-85E6-0CA065C95BD4}"/>
          </ac:cxnSpMkLst>
        </pc:cxnChg>
      </pc:sldChg>
      <pc:sldChg chg="add del">
        <pc:chgData name="Amy Martin" userId="45367224-f737-4f42-a149-f7d2a9494627" providerId="ADAL" clId="{50D3E332-A164-4029-B4DA-88D08DB0A0E1}" dt="2019-11-04T02:59:22.666" v="140" actId="2696"/>
        <pc:sldMkLst>
          <pc:docMk/>
          <pc:sldMk cId="2185396494" sldId="346"/>
        </pc:sldMkLst>
      </pc:sldChg>
      <pc:sldChg chg="addSp delSp modSp add">
        <pc:chgData name="Amy Martin" userId="45367224-f737-4f42-a149-f7d2a9494627" providerId="ADAL" clId="{50D3E332-A164-4029-B4DA-88D08DB0A0E1}" dt="2019-11-04T03:17:41.894" v="648"/>
        <pc:sldMkLst>
          <pc:docMk/>
          <pc:sldMk cId="1651759561" sldId="347"/>
        </pc:sldMkLst>
        <pc:spChg chg="mod">
          <ac:chgData name="Amy Martin" userId="45367224-f737-4f42-a149-f7d2a9494627" providerId="ADAL" clId="{50D3E332-A164-4029-B4DA-88D08DB0A0E1}" dt="2019-11-04T03:15:07.796" v="613" actId="20577"/>
          <ac:spMkLst>
            <pc:docMk/>
            <pc:sldMk cId="1651759561" sldId="347"/>
            <ac:spMk id="2" creationId="{2AF829D8-3657-457B-B0F1-2121D953AFE2}"/>
          </ac:spMkLst>
        </pc:spChg>
        <pc:spChg chg="del">
          <ac:chgData name="Amy Martin" userId="45367224-f737-4f42-a149-f7d2a9494627" providerId="ADAL" clId="{50D3E332-A164-4029-B4DA-88D08DB0A0E1}" dt="2019-11-04T03:15:12.607" v="614" actId="478"/>
          <ac:spMkLst>
            <pc:docMk/>
            <pc:sldMk cId="1651759561" sldId="347"/>
            <ac:spMk id="3" creationId="{D641044C-9C4D-4C8B-A348-745078359254}"/>
          </ac:spMkLst>
        </pc:spChg>
        <pc:graphicFrameChg chg="add mod modGraphic">
          <ac:chgData name="Amy Martin" userId="45367224-f737-4f42-a149-f7d2a9494627" providerId="ADAL" clId="{50D3E332-A164-4029-B4DA-88D08DB0A0E1}" dt="2019-11-04T03:17:41.894" v="648"/>
          <ac:graphicFrameMkLst>
            <pc:docMk/>
            <pc:sldMk cId="1651759561" sldId="347"/>
            <ac:graphicFrameMk id="4" creationId="{BC6E404E-7464-4AE3-83A7-40EB5DA9DBD2}"/>
          </ac:graphicFrameMkLst>
        </pc:graphicFrameChg>
      </pc:sldChg>
      <pc:sldChg chg="add del">
        <pc:chgData name="Amy Martin" userId="45367224-f737-4f42-a149-f7d2a9494627" providerId="ADAL" clId="{50D3E332-A164-4029-B4DA-88D08DB0A0E1}" dt="2019-11-04T02:59:22.673" v="141" actId="2696"/>
        <pc:sldMkLst>
          <pc:docMk/>
          <pc:sldMk cId="2612268693" sldId="347"/>
        </pc:sldMkLst>
      </pc:sldChg>
      <pc:sldChg chg="addSp delSp modSp add">
        <pc:chgData name="Amy Martin" userId="45367224-f737-4f42-a149-f7d2a9494627" providerId="ADAL" clId="{50D3E332-A164-4029-B4DA-88D08DB0A0E1}" dt="2019-11-04T03:18:30.211" v="651" actId="207"/>
        <pc:sldMkLst>
          <pc:docMk/>
          <pc:sldMk cId="894815086" sldId="348"/>
        </pc:sldMkLst>
        <pc:spChg chg="mod">
          <ac:chgData name="Amy Martin" userId="45367224-f737-4f42-a149-f7d2a9494627" providerId="ADAL" clId="{50D3E332-A164-4029-B4DA-88D08DB0A0E1}" dt="2019-11-04T03:16:27.499" v="640" actId="20577"/>
          <ac:spMkLst>
            <pc:docMk/>
            <pc:sldMk cId="894815086" sldId="348"/>
            <ac:spMk id="2" creationId="{E818CD21-1912-48F5-B6E0-3983B8A9DC28}"/>
          </ac:spMkLst>
        </pc:spChg>
        <pc:spChg chg="del">
          <ac:chgData name="Amy Martin" userId="45367224-f737-4f42-a149-f7d2a9494627" providerId="ADAL" clId="{50D3E332-A164-4029-B4DA-88D08DB0A0E1}" dt="2019-11-04T03:16:31.526" v="641" actId="478"/>
          <ac:spMkLst>
            <pc:docMk/>
            <pc:sldMk cId="894815086" sldId="348"/>
            <ac:spMk id="3" creationId="{3F5E3A23-7DCB-4FD7-A12B-210A54AE19F1}"/>
          </ac:spMkLst>
        </pc:spChg>
        <pc:graphicFrameChg chg="add mod modGraphic">
          <ac:chgData name="Amy Martin" userId="45367224-f737-4f42-a149-f7d2a9494627" providerId="ADAL" clId="{50D3E332-A164-4029-B4DA-88D08DB0A0E1}" dt="2019-11-04T03:18:30.211" v="651" actId="207"/>
          <ac:graphicFrameMkLst>
            <pc:docMk/>
            <pc:sldMk cId="894815086" sldId="348"/>
            <ac:graphicFrameMk id="4" creationId="{8F609971-9C32-48F6-99AF-A5B9BEA8EA5B}"/>
          </ac:graphicFrameMkLst>
        </pc:graphicFrameChg>
      </pc:sldChg>
      <pc:sldChg chg="add del">
        <pc:chgData name="Amy Martin" userId="45367224-f737-4f42-a149-f7d2a9494627" providerId="ADAL" clId="{50D3E332-A164-4029-B4DA-88D08DB0A0E1}" dt="2019-11-04T02:59:22.679" v="142" actId="2696"/>
        <pc:sldMkLst>
          <pc:docMk/>
          <pc:sldMk cId="1105320952" sldId="348"/>
        </pc:sldMkLst>
      </pc:sldChg>
      <pc:sldChg chg="add del">
        <pc:chgData name="Amy Martin" userId="45367224-f737-4f42-a149-f7d2a9494627" providerId="ADAL" clId="{50D3E332-A164-4029-B4DA-88D08DB0A0E1}" dt="2019-11-04T02:59:22.686" v="143" actId="2696"/>
        <pc:sldMkLst>
          <pc:docMk/>
          <pc:sldMk cId="2391379375" sldId="349"/>
        </pc:sldMkLst>
      </pc:sldChg>
      <pc:sldChg chg="modSp add">
        <pc:chgData name="Amy Martin" userId="45367224-f737-4f42-a149-f7d2a9494627" providerId="ADAL" clId="{50D3E332-A164-4029-B4DA-88D08DB0A0E1}" dt="2019-11-04T03:19:03.074" v="663" actId="113"/>
        <pc:sldMkLst>
          <pc:docMk/>
          <pc:sldMk cId="3171058610" sldId="349"/>
        </pc:sldMkLst>
        <pc:spChg chg="mod">
          <ac:chgData name="Amy Martin" userId="45367224-f737-4f42-a149-f7d2a9494627" providerId="ADAL" clId="{50D3E332-A164-4029-B4DA-88D08DB0A0E1}" dt="2019-11-04T03:18:48.544" v="659" actId="20577"/>
          <ac:spMkLst>
            <pc:docMk/>
            <pc:sldMk cId="3171058610" sldId="349"/>
            <ac:spMk id="2" creationId="{417BA216-C1A4-4479-B464-21339DA6D018}"/>
          </ac:spMkLst>
        </pc:spChg>
        <pc:spChg chg="mod">
          <ac:chgData name="Amy Martin" userId="45367224-f737-4f42-a149-f7d2a9494627" providerId="ADAL" clId="{50D3E332-A164-4029-B4DA-88D08DB0A0E1}" dt="2019-11-04T03:19:03.074" v="663" actId="113"/>
          <ac:spMkLst>
            <pc:docMk/>
            <pc:sldMk cId="3171058610" sldId="349"/>
            <ac:spMk id="3" creationId="{0BC7D12E-AD3E-4E0D-9819-8872F7CCA89A}"/>
          </ac:spMkLst>
        </pc:spChg>
      </pc:sldChg>
      <pc:sldChg chg="modSp add">
        <pc:chgData name="Amy Martin" userId="45367224-f737-4f42-a149-f7d2a9494627" providerId="ADAL" clId="{50D3E332-A164-4029-B4DA-88D08DB0A0E1}" dt="2019-11-04T03:19:29.208" v="677" actId="113"/>
        <pc:sldMkLst>
          <pc:docMk/>
          <pc:sldMk cId="1179323852" sldId="350"/>
        </pc:sldMkLst>
        <pc:spChg chg="mod">
          <ac:chgData name="Amy Martin" userId="45367224-f737-4f42-a149-f7d2a9494627" providerId="ADAL" clId="{50D3E332-A164-4029-B4DA-88D08DB0A0E1}" dt="2019-11-04T03:19:13.504" v="674" actId="20577"/>
          <ac:spMkLst>
            <pc:docMk/>
            <pc:sldMk cId="1179323852" sldId="350"/>
            <ac:spMk id="2" creationId="{534270FF-860B-404F-8054-E70733F1EE96}"/>
          </ac:spMkLst>
        </pc:spChg>
        <pc:spChg chg="mod">
          <ac:chgData name="Amy Martin" userId="45367224-f737-4f42-a149-f7d2a9494627" providerId="ADAL" clId="{50D3E332-A164-4029-B4DA-88D08DB0A0E1}" dt="2019-11-04T03:19:29.208" v="677" actId="113"/>
          <ac:spMkLst>
            <pc:docMk/>
            <pc:sldMk cId="1179323852" sldId="350"/>
            <ac:spMk id="3" creationId="{83022D4F-0D31-46AB-B073-C4C75873989D}"/>
          </ac:spMkLst>
        </pc:spChg>
      </pc:sldChg>
      <pc:sldChg chg="add del">
        <pc:chgData name="Amy Martin" userId="45367224-f737-4f42-a149-f7d2a9494627" providerId="ADAL" clId="{50D3E332-A164-4029-B4DA-88D08DB0A0E1}" dt="2019-11-04T02:59:22.692" v="144" actId="2696"/>
        <pc:sldMkLst>
          <pc:docMk/>
          <pc:sldMk cId="4060170746" sldId="350"/>
        </pc:sldMkLst>
      </pc:sldChg>
      <pc:sldChg chg="add del">
        <pc:chgData name="Amy Martin" userId="45367224-f737-4f42-a149-f7d2a9494627" providerId="ADAL" clId="{50D3E332-A164-4029-B4DA-88D08DB0A0E1}" dt="2019-11-04T02:59:22.698" v="145" actId="2696"/>
        <pc:sldMkLst>
          <pc:docMk/>
          <pc:sldMk cId="281938612" sldId="351"/>
        </pc:sldMkLst>
      </pc:sldChg>
      <pc:sldChg chg="add del">
        <pc:chgData name="Amy Martin" userId="45367224-f737-4f42-a149-f7d2a9494627" providerId="ADAL" clId="{50D3E332-A164-4029-B4DA-88D08DB0A0E1}" dt="2019-11-04T02:59:22.705" v="146" actId="2696"/>
        <pc:sldMkLst>
          <pc:docMk/>
          <pc:sldMk cId="1968777227" sldId="352"/>
        </pc:sldMkLst>
      </pc:sldChg>
      <pc:sldChg chg="add del">
        <pc:chgData name="Amy Martin" userId="45367224-f737-4f42-a149-f7d2a9494627" providerId="ADAL" clId="{50D3E332-A164-4029-B4DA-88D08DB0A0E1}" dt="2019-11-04T02:59:22.713" v="147" actId="2696"/>
        <pc:sldMkLst>
          <pc:docMk/>
          <pc:sldMk cId="859004237" sldId="353"/>
        </pc:sldMkLst>
      </pc:sldChg>
      <pc:sldChg chg="add del">
        <pc:chgData name="Amy Martin" userId="45367224-f737-4f42-a149-f7d2a9494627" providerId="ADAL" clId="{50D3E332-A164-4029-B4DA-88D08DB0A0E1}" dt="2019-11-04T02:59:22.719" v="148" actId="2696"/>
        <pc:sldMkLst>
          <pc:docMk/>
          <pc:sldMk cId="803557890" sldId="354"/>
        </pc:sldMkLst>
      </pc:sldChg>
      <pc:sldChg chg="add del">
        <pc:chgData name="Amy Martin" userId="45367224-f737-4f42-a149-f7d2a9494627" providerId="ADAL" clId="{50D3E332-A164-4029-B4DA-88D08DB0A0E1}" dt="2019-11-04T02:59:22.726" v="149" actId="2696"/>
        <pc:sldMkLst>
          <pc:docMk/>
          <pc:sldMk cId="2815402924" sldId="355"/>
        </pc:sldMkLst>
      </pc:sldChg>
      <pc:sldChg chg="add del">
        <pc:chgData name="Amy Martin" userId="45367224-f737-4f42-a149-f7d2a9494627" providerId="ADAL" clId="{50D3E332-A164-4029-B4DA-88D08DB0A0E1}" dt="2019-11-04T02:59:22.731" v="150" actId="2696"/>
        <pc:sldMkLst>
          <pc:docMk/>
          <pc:sldMk cId="3671445359" sldId="356"/>
        </pc:sldMkLst>
      </pc:sldChg>
      <pc:sldChg chg="add del">
        <pc:chgData name="Amy Martin" userId="45367224-f737-4f42-a149-f7d2a9494627" providerId="ADAL" clId="{50D3E332-A164-4029-B4DA-88D08DB0A0E1}" dt="2019-11-04T02:59:22.737" v="151" actId="2696"/>
        <pc:sldMkLst>
          <pc:docMk/>
          <pc:sldMk cId="1429900026" sldId="357"/>
        </pc:sldMkLst>
      </pc:sldChg>
      <pc:sldChg chg="add del">
        <pc:chgData name="Amy Martin" userId="45367224-f737-4f42-a149-f7d2a9494627" providerId="ADAL" clId="{50D3E332-A164-4029-B4DA-88D08DB0A0E1}" dt="2019-11-04T02:59:22.742" v="152" actId="2696"/>
        <pc:sldMkLst>
          <pc:docMk/>
          <pc:sldMk cId="3984660114" sldId="358"/>
        </pc:sldMkLst>
      </pc:sldChg>
      <pc:sldChg chg="add del">
        <pc:chgData name="Amy Martin" userId="45367224-f737-4f42-a149-f7d2a9494627" providerId="ADAL" clId="{50D3E332-A164-4029-B4DA-88D08DB0A0E1}" dt="2019-11-04T02:59:22.747" v="153" actId="2696"/>
        <pc:sldMkLst>
          <pc:docMk/>
          <pc:sldMk cId="3474229795" sldId="359"/>
        </pc:sldMkLst>
      </pc:sldChg>
      <pc:sldChg chg="add del">
        <pc:chgData name="Amy Martin" userId="45367224-f737-4f42-a149-f7d2a9494627" providerId="ADAL" clId="{50D3E332-A164-4029-B4DA-88D08DB0A0E1}" dt="2019-11-04T02:59:22.753" v="154" actId="2696"/>
        <pc:sldMkLst>
          <pc:docMk/>
          <pc:sldMk cId="1448127328" sldId="360"/>
        </pc:sldMkLst>
      </pc:sldChg>
      <pc:sldChg chg="add del">
        <pc:chgData name="Amy Martin" userId="45367224-f737-4f42-a149-f7d2a9494627" providerId="ADAL" clId="{50D3E332-A164-4029-B4DA-88D08DB0A0E1}" dt="2019-11-04T02:59:22.759" v="155" actId="2696"/>
        <pc:sldMkLst>
          <pc:docMk/>
          <pc:sldMk cId="3275701522" sldId="361"/>
        </pc:sldMkLst>
      </pc:sldChg>
      <pc:sldChg chg="add del">
        <pc:chgData name="Amy Martin" userId="45367224-f737-4f42-a149-f7d2a9494627" providerId="ADAL" clId="{50D3E332-A164-4029-B4DA-88D08DB0A0E1}" dt="2019-11-04T02:59:22.765" v="156" actId="2696"/>
        <pc:sldMkLst>
          <pc:docMk/>
          <pc:sldMk cId="1080683640" sldId="362"/>
        </pc:sldMkLst>
      </pc:sldChg>
      <pc:sldChg chg="add del">
        <pc:chgData name="Amy Martin" userId="45367224-f737-4f42-a149-f7d2a9494627" providerId="ADAL" clId="{50D3E332-A164-4029-B4DA-88D08DB0A0E1}" dt="2019-11-04T02:59:22.771" v="157" actId="2696"/>
        <pc:sldMkLst>
          <pc:docMk/>
          <pc:sldMk cId="1363705441" sldId="363"/>
        </pc:sldMkLst>
      </pc:sldChg>
      <pc:sldChg chg="add del">
        <pc:chgData name="Amy Martin" userId="45367224-f737-4f42-a149-f7d2a9494627" providerId="ADAL" clId="{50D3E332-A164-4029-B4DA-88D08DB0A0E1}" dt="2019-11-04T02:59:22.776" v="158" actId="2696"/>
        <pc:sldMkLst>
          <pc:docMk/>
          <pc:sldMk cId="507743274" sldId="3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381000" y="685800"/>
            <a:ext cx="6096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a:t>
            </a:r>
            <a:r>
              <a:rPr lang="en-US" baseline="0" dirty="0"/>
              <a:t> a student you will be expected to read widely and critically in order to complete the different assessments in your study program. This requires reading from different sources, understanding what you read, identifying and synthesizing key issues from various sources and seeing their link to the overall context. You also need to be critical about what you read. Being critical means to think more deeply about the information, interpret and evaluate, compare and contrast and assess the text’s credibility, purpose, relevance, currency, strengths and weaknesses. This presentation complements the ‘Reading for writing’ presentation. While the ‘Reading for writing’ presentation focused on the different stages of reading and reading critically, the ‘Reading efficiently’ presentation draws your attention to some strategies that you could use to read more efficiently.</a:t>
            </a:r>
            <a:endParaRPr lang="en-US" dirty="0"/>
          </a:p>
        </p:txBody>
      </p:sp>
    </p:spTree>
    <p:extLst>
      <p:ext uri="{BB962C8B-B14F-4D97-AF65-F5344CB8AC3E}">
        <p14:creationId xmlns:p14="http://schemas.microsoft.com/office/powerpoint/2010/main" val="14900700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04" y="2590"/>
            <a:ext cx="12187395" cy="6855410"/>
          </a:xfrm>
          <a:prstGeom prst="rect">
            <a:avLst/>
          </a:prstGeom>
        </p:spPr>
      </p:pic>
      <p:sp>
        <p:nvSpPr>
          <p:cNvPr id="8200" name="Rectangle 8"/>
          <p:cNvSpPr>
            <a:spLocks noGrp="1" noChangeArrowheads="1"/>
          </p:cNvSpPr>
          <p:nvPr>
            <p:ph type="ctrTitle" sz="quarter"/>
          </p:nvPr>
        </p:nvSpPr>
        <p:spPr bwMode="auto">
          <a:xfrm>
            <a:off x="1920000" y="3384551"/>
            <a:ext cx="77216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920000" y="3868737"/>
            <a:ext cx="80264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46101" y="428625"/>
            <a:ext cx="11010900"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552450" y="1295400"/>
            <a:ext cx="11010900"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12192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80" y="4916074"/>
            <a:ext cx="1218464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546101" y="428625"/>
            <a:ext cx="11010900"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552450" y="1295400"/>
            <a:ext cx="11010900"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596900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64262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6426200" y="981076"/>
            <a:ext cx="54864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12192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80" y="4916074"/>
            <a:ext cx="1218464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596900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64262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6426200" y="981076"/>
            <a:ext cx="54864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6413501" y="0"/>
            <a:ext cx="5778500"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4445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431800" y="1028701"/>
            <a:ext cx="54864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12192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80" y="4916074"/>
            <a:ext cx="1218464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
        <p:nvSpPr>
          <p:cNvPr id="2" name="Picture Placeholder 4"/>
          <p:cNvSpPr>
            <a:spLocks noGrp="1"/>
          </p:cNvSpPr>
          <p:nvPr>
            <p:ph type="pic" sz="quarter" idx="10"/>
          </p:nvPr>
        </p:nvSpPr>
        <p:spPr>
          <a:xfrm>
            <a:off x="6413501" y="-9526"/>
            <a:ext cx="5778500"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4445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431800" y="1028701"/>
            <a:ext cx="54864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3962400" y="387353"/>
            <a:ext cx="4267200" cy="461665"/>
          </a:xfrm>
          <a:prstGeom prst="rect">
            <a:avLst/>
          </a:prstGeom>
          <a:noFill/>
          <a:ln w="9525">
            <a:noFill/>
            <a:miter lim="800000"/>
            <a:headEnd/>
            <a:tailEnd/>
          </a:ln>
        </p:spPr>
        <p:txBody>
          <a:bodyPr>
            <a:spAutoFit/>
          </a:bodyPr>
          <a:lstStyle/>
          <a:p>
            <a:pPr algn="ctr">
              <a:spcBef>
                <a:spcPct val="50000"/>
              </a:spcBef>
              <a:defRPr/>
            </a:pPr>
            <a:endParaRPr lang="en-US" sz="240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uts.edu.au/current-students/support/helps/self-help-resources/pronunciation/stres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eachingenglish.org.uk/activities/phonemic-char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acmillandictionary.com/dictionary/british/colleague"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su.uts.edu.au/helps/resources/pronunciation/pausi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2964000" y="2847976"/>
            <a:ext cx="6903900" cy="923926"/>
          </a:xfrm>
          <a:prstGeom prst="rect">
            <a:avLst/>
          </a:prstGeom>
          <a:noFill/>
        </p:spPr>
        <p:txBody>
          <a:bodyPr/>
          <a:lstStyle/>
          <a:p>
            <a:pPr eaLnBrk="1" hangingPunct="1"/>
            <a:r>
              <a:rPr lang="en-US" sz="4400" b="1" dirty="0"/>
              <a:t>Pronunciation</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B281B0-DE02-4B1B-91B8-FC2C5543C6B1}"/>
              </a:ext>
            </a:extLst>
          </p:cNvPr>
          <p:cNvSpPr>
            <a:spLocks noGrp="1"/>
          </p:cNvSpPr>
          <p:nvPr>
            <p:ph type="body" sz="quarter" idx="10"/>
          </p:nvPr>
        </p:nvSpPr>
        <p:spPr/>
        <p:txBody>
          <a:bodyPr/>
          <a:lstStyle/>
          <a:p>
            <a:r>
              <a:rPr lang="en-AU" dirty="0"/>
              <a:t>Word Stress</a:t>
            </a:r>
            <a:endParaRPr lang="en-US" dirty="0"/>
          </a:p>
        </p:txBody>
      </p:sp>
      <p:sp>
        <p:nvSpPr>
          <p:cNvPr id="3" name="Text Placeholder 2">
            <a:extLst>
              <a:ext uri="{FF2B5EF4-FFF2-40B4-BE49-F238E27FC236}">
                <a16:creationId xmlns:a16="http://schemas.microsoft.com/office/drawing/2014/main" id="{9E8C364F-E555-4791-943D-DB821E1BB9C5}"/>
              </a:ext>
            </a:extLst>
          </p:cNvPr>
          <p:cNvSpPr>
            <a:spLocks noGrp="1"/>
          </p:cNvSpPr>
          <p:nvPr>
            <p:ph type="body" sz="quarter" idx="11"/>
          </p:nvPr>
        </p:nvSpPr>
        <p:spPr/>
        <p:txBody>
          <a:bodyPr/>
          <a:lstStyle/>
          <a:p>
            <a:pPr marL="342900" indent="-342900">
              <a:buFont typeface="Arial" panose="020B0604020202020204" pitchFamily="34" charset="0"/>
              <a:buChar char="•"/>
              <a:defRPr/>
            </a:pPr>
            <a:r>
              <a:rPr lang="en-AU" sz="2800" b="0" dirty="0"/>
              <a:t>Stress is used in speech to highlight important information</a:t>
            </a:r>
          </a:p>
          <a:p>
            <a:pPr>
              <a:defRPr/>
            </a:pPr>
            <a:endParaRPr lang="en-AU" sz="2800" b="0" dirty="0"/>
          </a:p>
          <a:p>
            <a:pPr marL="342900" indent="-342900">
              <a:buFont typeface="Arial" panose="020B0604020202020204" pitchFamily="34" charset="0"/>
              <a:buChar char="•"/>
              <a:defRPr/>
            </a:pPr>
            <a:r>
              <a:rPr lang="en-AU" sz="2800" b="0" dirty="0"/>
              <a:t>Stress in the wrong place can cause confusion</a:t>
            </a:r>
          </a:p>
          <a:p>
            <a:pPr>
              <a:defRPr/>
            </a:pPr>
            <a:endParaRPr lang="en-AU" sz="2800" b="0" dirty="0"/>
          </a:p>
          <a:p>
            <a:pPr>
              <a:defRPr/>
            </a:pPr>
            <a:r>
              <a:rPr lang="en-US" sz="2800" b="0" dirty="0">
                <a:hlinkClick r:id="rId2"/>
              </a:rPr>
              <a:t>https://www.uts.edu.au/current-students/support/helps/self-help-resources/pronunciation/stress</a:t>
            </a:r>
            <a:r>
              <a:rPr lang="en-US" sz="2800" b="0" dirty="0"/>
              <a:t> </a:t>
            </a:r>
          </a:p>
        </p:txBody>
      </p:sp>
    </p:spTree>
    <p:extLst>
      <p:ext uri="{BB962C8B-B14F-4D97-AF65-F5344CB8AC3E}">
        <p14:creationId xmlns:p14="http://schemas.microsoft.com/office/powerpoint/2010/main" val="349256287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98959F-9749-4DF3-8011-60BC3D8E2C43}"/>
              </a:ext>
            </a:extLst>
          </p:cNvPr>
          <p:cNvSpPr>
            <a:spLocks noGrp="1"/>
          </p:cNvSpPr>
          <p:nvPr>
            <p:ph type="body" sz="quarter" idx="10"/>
          </p:nvPr>
        </p:nvSpPr>
        <p:spPr/>
        <p:txBody>
          <a:bodyPr/>
          <a:lstStyle/>
          <a:p>
            <a:r>
              <a:rPr lang="en-AU" dirty="0"/>
              <a:t>Word Stress: Examples </a:t>
            </a:r>
            <a:endParaRPr lang="en-US" dirty="0"/>
          </a:p>
        </p:txBody>
      </p:sp>
      <p:pic>
        <p:nvPicPr>
          <p:cNvPr id="4" name="Picture 10">
            <a:extLst>
              <a:ext uri="{FF2B5EF4-FFF2-40B4-BE49-F238E27FC236}">
                <a16:creationId xmlns:a16="http://schemas.microsoft.com/office/drawing/2014/main" id="{B65593FC-8E52-43F2-912B-494C5262E6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428" y="1076325"/>
            <a:ext cx="6311144" cy="5781675"/>
          </a:xfrm>
          <a:prstGeom prst="rect">
            <a:avLst/>
          </a:prstGeom>
          <a:solidFill>
            <a:srgbClr val="C00000"/>
          </a:solidFill>
          <a:ln w="19050">
            <a:solidFill>
              <a:schemeClr val="tx1"/>
            </a:solidFill>
            <a:miter lim="800000"/>
            <a:headEnd/>
            <a:tailEnd/>
          </a:ln>
        </p:spPr>
      </p:pic>
    </p:spTree>
    <p:extLst>
      <p:ext uri="{BB962C8B-B14F-4D97-AF65-F5344CB8AC3E}">
        <p14:creationId xmlns:p14="http://schemas.microsoft.com/office/powerpoint/2010/main" val="58343081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7EF525-88A7-44F4-B9E5-E17C72C2630D}"/>
              </a:ext>
            </a:extLst>
          </p:cNvPr>
          <p:cNvSpPr>
            <a:spLocks noGrp="1"/>
          </p:cNvSpPr>
          <p:nvPr>
            <p:ph type="body" sz="quarter" idx="10"/>
          </p:nvPr>
        </p:nvSpPr>
        <p:spPr/>
        <p:txBody>
          <a:bodyPr/>
          <a:lstStyle/>
          <a:p>
            <a:r>
              <a:rPr lang="en-AU" dirty="0"/>
              <a:t>Word Stress</a:t>
            </a:r>
            <a:endParaRPr lang="en-US" dirty="0"/>
          </a:p>
        </p:txBody>
      </p:sp>
      <p:pic>
        <p:nvPicPr>
          <p:cNvPr id="4" name="Picture 3">
            <a:extLst>
              <a:ext uri="{FF2B5EF4-FFF2-40B4-BE49-F238E27FC236}">
                <a16:creationId xmlns:a16="http://schemas.microsoft.com/office/drawing/2014/main" id="{E24C9F82-0222-4912-9520-CBB343186A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3967" y="1239400"/>
            <a:ext cx="8944066" cy="4089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a:extLst>
              <a:ext uri="{FF2B5EF4-FFF2-40B4-BE49-F238E27FC236}">
                <a16:creationId xmlns:a16="http://schemas.microsoft.com/office/drawing/2014/main" id="{519EF64C-C19D-4F4F-A3B5-77CB41A930B6}"/>
              </a:ext>
            </a:extLst>
          </p:cNvPr>
          <p:cNvCxnSpPr/>
          <p:nvPr/>
        </p:nvCxnSpPr>
        <p:spPr>
          <a:xfrm flipH="1">
            <a:off x="5010972" y="2690922"/>
            <a:ext cx="233362" cy="14446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BB6DABB2-19B9-4B69-80CD-7E28C2D1AC4C}"/>
              </a:ext>
            </a:extLst>
          </p:cNvPr>
          <p:cNvCxnSpPr/>
          <p:nvPr/>
        </p:nvCxnSpPr>
        <p:spPr>
          <a:xfrm flipV="1">
            <a:off x="3461900" y="3284072"/>
            <a:ext cx="287337" cy="9525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9D429BB-302E-4501-96F3-18C16607C4BD}"/>
              </a:ext>
            </a:extLst>
          </p:cNvPr>
          <p:cNvCxnSpPr/>
          <p:nvPr/>
        </p:nvCxnSpPr>
        <p:spPr>
          <a:xfrm flipH="1">
            <a:off x="5697429" y="3459271"/>
            <a:ext cx="233362" cy="14287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FEEB2C6-2847-4FBA-85E6-0CA065C95BD4}"/>
              </a:ext>
            </a:extLst>
          </p:cNvPr>
          <p:cNvCxnSpPr/>
          <p:nvPr/>
        </p:nvCxnSpPr>
        <p:spPr>
          <a:xfrm flipV="1">
            <a:off x="2024282" y="4076699"/>
            <a:ext cx="287337" cy="9525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122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F829D8-3657-457B-B0F1-2121D953AFE2}"/>
              </a:ext>
            </a:extLst>
          </p:cNvPr>
          <p:cNvSpPr>
            <a:spLocks noGrp="1"/>
          </p:cNvSpPr>
          <p:nvPr>
            <p:ph type="body" sz="quarter" idx="10"/>
          </p:nvPr>
        </p:nvSpPr>
        <p:spPr/>
        <p:txBody>
          <a:bodyPr/>
          <a:lstStyle/>
          <a:p>
            <a:r>
              <a:rPr lang="en-AU" dirty="0"/>
              <a:t>Activity: Say these words with the correct word stress</a:t>
            </a:r>
            <a:endParaRPr lang="en-US" dirty="0"/>
          </a:p>
        </p:txBody>
      </p:sp>
      <p:graphicFrame>
        <p:nvGraphicFramePr>
          <p:cNvPr id="4" name="Table 3">
            <a:extLst>
              <a:ext uri="{FF2B5EF4-FFF2-40B4-BE49-F238E27FC236}">
                <a16:creationId xmlns:a16="http://schemas.microsoft.com/office/drawing/2014/main" id="{BC6E404E-7464-4AE3-83A7-40EB5DA9DBD2}"/>
              </a:ext>
            </a:extLst>
          </p:cNvPr>
          <p:cNvGraphicFramePr>
            <a:graphicFrameLocks noGrp="1"/>
          </p:cNvGraphicFramePr>
          <p:nvPr>
            <p:extLst>
              <p:ext uri="{D42A27DB-BD31-4B8C-83A1-F6EECF244321}">
                <p14:modId xmlns:p14="http://schemas.microsoft.com/office/powerpoint/2010/main" val="573374271"/>
              </p:ext>
            </p:extLst>
          </p:nvPr>
        </p:nvGraphicFramePr>
        <p:xfrm>
          <a:off x="1592317" y="1239400"/>
          <a:ext cx="9007365" cy="4141900"/>
        </p:xfrm>
        <a:graphic>
          <a:graphicData uri="http://schemas.openxmlformats.org/drawingml/2006/table">
            <a:tbl>
              <a:tblPr firstRow="1" bandRow="1">
                <a:tableStyleId>{8A107856-5554-42FB-B03E-39F5DBC370BA}</a:tableStyleId>
              </a:tblPr>
              <a:tblGrid>
                <a:gridCol w="3002455">
                  <a:extLst>
                    <a:ext uri="{9D8B030D-6E8A-4147-A177-3AD203B41FA5}">
                      <a16:colId xmlns:a16="http://schemas.microsoft.com/office/drawing/2014/main" val="20000"/>
                    </a:ext>
                  </a:extLst>
                </a:gridCol>
                <a:gridCol w="3002455">
                  <a:extLst>
                    <a:ext uri="{9D8B030D-6E8A-4147-A177-3AD203B41FA5}">
                      <a16:colId xmlns:a16="http://schemas.microsoft.com/office/drawing/2014/main" val="20001"/>
                    </a:ext>
                  </a:extLst>
                </a:gridCol>
                <a:gridCol w="3002455">
                  <a:extLst>
                    <a:ext uri="{9D8B030D-6E8A-4147-A177-3AD203B41FA5}">
                      <a16:colId xmlns:a16="http://schemas.microsoft.com/office/drawing/2014/main" val="20002"/>
                    </a:ext>
                  </a:extLst>
                </a:gridCol>
              </a:tblGrid>
              <a:tr h="414190">
                <a:tc>
                  <a:txBody>
                    <a:bodyPr/>
                    <a:lstStyle/>
                    <a:p>
                      <a:r>
                        <a:rPr lang="en-AU" sz="2000" b="0" dirty="0"/>
                        <a:t>abbreviate</a:t>
                      </a:r>
                      <a:endParaRPr lang="en-AU" sz="2000" b="0" dirty="0">
                        <a:solidFill>
                          <a:schemeClr val="tx1"/>
                        </a:solidFill>
                      </a:endParaRPr>
                    </a:p>
                  </a:txBody>
                  <a:tcPr marL="91439" marR="91439" marT="45727" marB="45727"/>
                </a:tc>
                <a:tc>
                  <a:txBody>
                    <a:bodyPr/>
                    <a:lstStyle/>
                    <a:p>
                      <a:r>
                        <a:rPr lang="en-AU" sz="2000" b="0" dirty="0"/>
                        <a:t>Arabic</a:t>
                      </a:r>
                      <a:endParaRPr lang="en-AU" sz="2000" b="0" dirty="0">
                        <a:solidFill>
                          <a:schemeClr val="tx1"/>
                        </a:solidFill>
                      </a:endParaRPr>
                    </a:p>
                  </a:txBody>
                  <a:tcPr marL="91439" marR="91439" marT="45727" marB="45727"/>
                </a:tc>
                <a:tc>
                  <a:txBody>
                    <a:bodyPr/>
                    <a:lstStyle/>
                    <a:p>
                      <a:r>
                        <a:rPr lang="en-AU" sz="2000" b="0" dirty="0"/>
                        <a:t>epitome</a:t>
                      </a:r>
                      <a:endParaRPr lang="en-AU" sz="2000" b="0" dirty="0">
                        <a:solidFill>
                          <a:schemeClr val="tx1"/>
                        </a:solidFill>
                      </a:endParaRPr>
                    </a:p>
                  </a:txBody>
                  <a:tcPr marL="91439" marR="91439" marT="45727" marB="45727"/>
                </a:tc>
                <a:extLst>
                  <a:ext uri="{0D108BD9-81ED-4DB2-BD59-A6C34878D82A}">
                    <a16:rowId xmlns:a16="http://schemas.microsoft.com/office/drawing/2014/main" val="10000"/>
                  </a:ext>
                </a:extLst>
              </a:tr>
              <a:tr h="414190">
                <a:tc>
                  <a:txBody>
                    <a:bodyPr/>
                    <a:lstStyle/>
                    <a:p>
                      <a:r>
                        <a:rPr lang="en-AU" sz="2000" b="0" dirty="0"/>
                        <a:t>abbreviation</a:t>
                      </a:r>
                    </a:p>
                  </a:txBody>
                  <a:tcPr marL="91439" marR="91439" marT="45727" marB="45727"/>
                </a:tc>
                <a:tc>
                  <a:txBody>
                    <a:bodyPr/>
                    <a:lstStyle/>
                    <a:p>
                      <a:r>
                        <a:rPr lang="en-AU" sz="2000" b="0" dirty="0"/>
                        <a:t>association</a:t>
                      </a:r>
                    </a:p>
                  </a:txBody>
                  <a:tcPr marL="91439" marR="91439" marT="45727" marB="45727"/>
                </a:tc>
                <a:tc>
                  <a:txBody>
                    <a:bodyPr/>
                    <a:lstStyle/>
                    <a:p>
                      <a:r>
                        <a:rPr lang="en-AU" sz="2000" b="0" dirty="0"/>
                        <a:t>facet</a:t>
                      </a:r>
                    </a:p>
                  </a:txBody>
                  <a:tcPr marL="91439" marR="91439" marT="45727" marB="45727"/>
                </a:tc>
                <a:extLst>
                  <a:ext uri="{0D108BD9-81ED-4DB2-BD59-A6C34878D82A}">
                    <a16:rowId xmlns:a16="http://schemas.microsoft.com/office/drawing/2014/main" val="10001"/>
                  </a:ext>
                </a:extLst>
              </a:tr>
              <a:tr h="414190">
                <a:tc>
                  <a:txBody>
                    <a:bodyPr/>
                    <a:lstStyle/>
                    <a:p>
                      <a:r>
                        <a:rPr lang="en-AU" sz="2000" b="0" dirty="0"/>
                        <a:t>also</a:t>
                      </a:r>
                    </a:p>
                  </a:txBody>
                  <a:tcPr marL="91439" marR="91439" marT="45727" marB="45727"/>
                </a:tc>
                <a:tc>
                  <a:txBody>
                    <a:bodyPr/>
                    <a:lstStyle/>
                    <a:p>
                      <a:r>
                        <a:rPr lang="en-AU" sz="2000" b="0" dirty="0"/>
                        <a:t>autobiography</a:t>
                      </a:r>
                    </a:p>
                  </a:txBody>
                  <a:tcPr marL="91439" marR="91439" marT="45727" marB="45727"/>
                </a:tc>
                <a:tc>
                  <a:txBody>
                    <a:bodyPr/>
                    <a:lstStyle/>
                    <a:p>
                      <a:r>
                        <a:rPr lang="en-AU" sz="2000" b="0" dirty="0"/>
                        <a:t>indistinct</a:t>
                      </a:r>
                    </a:p>
                  </a:txBody>
                  <a:tcPr marL="91439" marR="91439" marT="45727" marB="45727"/>
                </a:tc>
                <a:extLst>
                  <a:ext uri="{0D108BD9-81ED-4DB2-BD59-A6C34878D82A}">
                    <a16:rowId xmlns:a16="http://schemas.microsoft.com/office/drawing/2014/main" val="10002"/>
                  </a:ext>
                </a:extLst>
              </a:tr>
              <a:tr h="414190">
                <a:tc>
                  <a:txBody>
                    <a:bodyPr/>
                    <a:lstStyle/>
                    <a:p>
                      <a:r>
                        <a:rPr lang="en-AU" sz="2000" b="0" dirty="0"/>
                        <a:t>although</a:t>
                      </a:r>
                    </a:p>
                  </a:txBody>
                  <a:tcPr marL="91439" marR="91439" marT="45727" marB="45727"/>
                </a:tc>
                <a:tc>
                  <a:txBody>
                    <a:bodyPr/>
                    <a:lstStyle/>
                    <a:p>
                      <a:r>
                        <a:rPr lang="en-AU" sz="2000" b="0" dirty="0"/>
                        <a:t>category</a:t>
                      </a:r>
                    </a:p>
                  </a:txBody>
                  <a:tcPr marL="91439" marR="91439" marT="45727" marB="45727"/>
                </a:tc>
                <a:tc>
                  <a:txBody>
                    <a:bodyPr/>
                    <a:lstStyle/>
                    <a:p>
                      <a:r>
                        <a:rPr lang="en-AU" sz="2000" b="0" dirty="0"/>
                        <a:t>metaphor</a:t>
                      </a:r>
                    </a:p>
                  </a:txBody>
                  <a:tcPr marL="91439" marR="91439" marT="45727" marB="45727"/>
                </a:tc>
                <a:extLst>
                  <a:ext uri="{0D108BD9-81ED-4DB2-BD59-A6C34878D82A}">
                    <a16:rowId xmlns:a16="http://schemas.microsoft.com/office/drawing/2014/main" val="10003"/>
                  </a:ext>
                </a:extLst>
              </a:tr>
              <a:tr h="414190">
                <a:tc>
                  <a:txBody>
                    <a:bodyPr/>
                    <a:lstStyle/>
                    <a:p>
                      <a:r>
                        <a:rPr lang="en-AU" sz="2000" b="0" dirty="0"/>
                        <a:t>analogy</a:t>
                      </a:r>
                    </a:p>
                  </a:txBody>
                  <a:tcPr marL="91439" marR="91439" marT="45727" marB="45727"/>
                </a:tc>
                <a:tc>
                  <a:txBody>
                    <a:bodyPr/>
                    <a:lstStyle/>
                    <a:p>
                      <a:r>
                        <a:rPr lang="en-AU" sz="2000" b="0" dirty="0"/>
                        <a:t>compound (noun)</a:t>
                      </a:r>
                    </a:p>
                  </a:txBody>
                  <a:tcPr marL="91439" marR="91439" marT="45727" marB="45727"/>
                </a:tc>
                <a:tc>
                  <a:txBody>
                    <a:bodyPr/>
                    <a:lstStyle/>
                    <a:p>
                      <a:r>
                        <a:rPr lang="en-AU" sz="2000" b="0" dirty="0"/>
                        <a:t>morpheme</a:t>
                      </a:r>
                    </a:p>
                  </a:txBody>
                  <a:tcPr marL="91439" marR="91439" marT="45727" marB="45727"/>
                </a:tc>
                <a:extLst>
                  <a:ext uri="{0D108BD9-81ED-4DB2-BD59-A6C34878D82A}">
                    <a16:rowId xmlns:a16="http://schemas.microsoft.com/office/drawing/2014/main" val="10004"/>
                  </a:ext>
                </a:extLst>
              </a:tr>
              <a:tr h="414190">
                <a:tc>
                  <a:txBody>
                    <a:bodyPr/>
                    <a:lstStyle/>
                    <a:p>
                      <a:r>
                        <a:rPr lang="en-AU" sz="2000" b="0" dirty="0"/>
                        <a:t>analyse</a:t>
                      </a:r>
                    </a:p>
                  </a:txBody>
                  <a:tcPr marL="91439" marR="91439" marT="45727" marB="45727"/>
                </a:tc>
                <a:tc>
                  <a:txBody>
                    <a:bodyPr/>
                    <a:lstStyle/>
                    <a:p>
                      <a:r>
                        <a:rPr lang="en-AU" sz="2000" b="0" dirty="0"/>
                        <a:t>contents</a:t>
                      </a:r>
                    </a:p>
                  </a:txBody>
                  <a:tcPr marL="91439" marR="91439" marT="45727" marB="45727"/>
                </a:tc>
                <a:tc>
                  <a:txBody>
                    <a:bodyPr/>
                    <a:lstStyle/>
                    <a:p>
                      <a:r>
                        <a:rPr lang="en-AU" sz="2000" b="0" dirty="0"/>
                        <a:t>morphology</a:t>
                      </a:r>
                    </a:p>
                  </a:txBody>
                  <a:tcPr marL="91439" marR="91439" marT="45727" marB="45727"/>
                </a:tc>
                <a:extLst>
                  <a:ext uri="{0D108BD9-81ED-4DB2-BD59-A6C34878D82A}">
                    <a16:rowId xmlns:a16="http://schemas.microsoft.com/office/drawing/2014/main" val="10005"/>
                  </a:ext>
                </a:extLst>
              </a:tr>
              <a:tr h="414190">
                <a:tc>
                  <a:txBody>
                    <a:bodyPr/>
                    <a:lstStyle/>
                    <a:p>
                      <a:r>
                        <a:rPr lang="en-AU" sz="2000" b="0" dirty="0"/>
                        <a:t>analysis</a:t>
                      </a:r>
                    </a:p>
                  </a:txBody>
                  <a:tcPr marL="91439" marR="91439" marT="45727" marB="45727"/>
                </a:tc>
                <a:tc>
                  <a:txBody>
                    <a:bodyPr/>
                    <a:lstStyle/>
                    <a:p>
                      <a:r>
                        <a:rPr lang="en-AU" sz="2000" b="0" dirty="0"/>
                        <a:t>decade</a:t>
                      </a:r>
                    </a:p>
                  </a:txBody>
                  <a:tcPr marL="91439" marR="91439" marT="45727" marB="45727"/>
                </a:tc>
                <a:tc>
                  <a:txBody>
                    <a:bodyPr/>
                    <a:lstStyle/>
                    <a:p>
                      <a:r>
                        <a:rPr lang="en-AU" sz="2000" b="0" dirty="0"/>
                        <a:t>mosaic</a:t>
                      </a:r>
                    </a:p>
                  </a:txBody>
                  <a:tcPr marL="91439" marR="91439" marT="45727" marB="45727"/>
                </a:tc>
                <a:extLst>
                  <a:ext uri="{0D108BD9-81ED-4DB2-BD59-A6C34878D82A}">
                    <a16:rowId xmlns:a16="http://schemas.microsoft.com/office/drawing/2014/main" val="10006"/>
                  </a:ext>
                </a:extLst>
              </a:tr>
              <a:tr h="414190">
                <a:tc>
                  <a:txBody>
                    <a:bodyPr/>
                    <a:lstStyle/>
                    <a:p>
                      <a:r>
                        <a:rPr lang="en-AU" sz="2000" b="0" dirty="0"/>
                        <a:t>analyst</a:t>
                      </a:r>
                    </a:p>
                  </a:txBody>
                  <a:tcPr marL="91439" marR="91439" marT="45727" marB="45727"/>
                </a:tc>
                <a:tc>
                  <a:txBody>
                    <a:bodyPr/>
                    <a:lstStyle/>
                    <a:p>
                      <a:r>
                        <a:rPr lang="en-AU" sz="2000" b="0" dirty="0"/>
                        <a:t>decadent</a:t>
                      </a:r>
                    </a:p>
                  </a:txBody>
                  <a:tcPr marL="91439" marR="91439" marT="45727" marB="45727"/>
                </a:tc>
                <a:tc>
                  <a:txBody>
                    <a:bodyPr/>
                    <a:lstStyle/>
                    <a:p>
                      <a:r>
                        <a:rPr lang="en-AU" sz="2000" b="0" dirty="0"/>
                        <a:t>narrate</a:t>
                      </a:r>
                    </a:p>
                  </a:txBody>
                  <a:tcPr marL="91439" marR="91439" marT="45727" marB="45727"/>
                </a:tc>
                <a:extLst>
                  <a:ext uri="{0D108BD9-81ED-4DB2-BD59-A6C34878D82A}">
                    <a16:rowId xmlns:a16="http://schemas.microsoft.com/office/drawing/2014/main" val="10007"/>
                  </a:ext>
                </a:extLst>
              </a:tr>
              <a:tr h="414190">
                <a:tc>
                  <a:txBody>
                    <a:bodyPr/>
                    <a:lstStyle/>
                    <a:p>
                      <a:r>
                        <a:rPr lang="en-AU" sz="2000" b="0" dirty="0"/>
                        <a:t>appalling</a:t>
                      </a:r>
                    </a:p>
                  </a:txBody>
                  <a:tcPr marL="91439" marR="91439" marT="45727" marB="45727"/>
                </a:tc>
                <a:tc>
                  <a:txBody>
                    <a:bodyPr/>
                    <a:lstStyle/>
                    <a:p>
                      <a:r>
                        <a:rPr lang="en-AU" sz="2000" b="0" dirty="0"/>
                        <a:t>differentiate</a:t>
                      </a:r>
                    </a:p>
                  </a:txBody>
                  <a:tcPr marL="91439" marR="91439" marT="45727" marB="45727"/>
                </a:tc>
                <a:tc>
                  <a:txBody>
                    <a:bodyPr/>
                    <a:lstStyle/>
                    <a:p>
                      <a:r>
                        <a:rPr lang="en-AU" sz="2000" b="0" dirty="0"/>
                        <a:t>narrative</a:t>
                      </a:r>
                    </a:p>
                  </a:txBody>
                  <a:tcPr marL="91439" marR="91439" marT="45727" marB="45727"/>
                </a:tc>
                <a:extLst>
                  <a:ext uri="{0D108BD9-81ED-4DB2-BD59-A6C34878D82A}">
                    <a16:rowId xmlns:a16="http://schemas.microsoft.com/office/drawing/2014/main" val="10008"/>
                  </a:ext>
                </a:extLst>
              </a:tr>
              <a:tr h="414190">
                <a:tc>
                  <a:txBody>
                    <a:bodyPr/>
                    <a:lstStyle/>
                    <a:p>
                      <a:r>
                        <a:rPr lang="en-AU" sz="2000" b="0" dirty="0"/>
                        <a:t>appropriately</a:t>
                      </a:r>
                    </a:p>
                  </a:txBody>
                  <a:tcPr marL="91439" marR="91439"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b="0" dirty="0"/>
                        <a:t>display</a:t>
                      </a:r>
                      <a:endParaRPr lang="en-AU" sz="2000" b="0" dirty="0">
                        <a:solidFill>
                          <a:schemeClr val="tx1"/>
                        </a:solidFill>
                      </a:endParaRPr>
                    </a:p>
                  </a:txBody>
                  <a:tcPr marL="91439" marR="91439" marT="45727" marB="45727"/>
                </a:tc>
                <a:tc>
                  <a:txBody>
                    <a:bodyPr/>
                    <a:lstStyle/>
                    <a:p>
                      <a:r>
                        <a:rPr lang="en-AU" sz="2000" b="0" dirty="0"/>
                        <a:t>narrator</a:t>
                      </a:r>
                    </a:p>
                  </a:txBody>
                  <a:tcPr marL="91439" marR="91439" marT="45727" marB="45727"/>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5175956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18CD21-1912-48F5-B6E0-3983B8A9DC28}"/>
              </a:ext>
            </a:extLst>
          </p:cNvPr>
          <p:cNvSpPr>
            <a:spLocks noGrp="1"/>
          </p:cNvSpPr>
          <p:nvPr>
            <p:ph type="body" sz="quarter" idx="10"/>
          </p:nvPr>
        </p:nvSpPr>
        <p:spPr/>
        <p:txBody>
          <a:bodyPr/>
          <a:lstStyle/>
          <a:p>
            <a:r>
              <a:rPr lang="en-AU" dirty="0"/>
              <a:t>Sample Answer</a:t>
            </a:r>
            <a:endParaRPr lang="en-US" dirty="0"/>
          </a:p>
        </p:txBody>
      </p:sp>
      <p:graphicFrame>
        <p:nvGraphicFramePr>
          <p:cNvPr id="4" name="Table 3">
            <a:extLst>
              <a:ext uri="{FF2B5EF4-FFF2-40B4-BE49-F238E27FC236}">
                <a16:creationId xmlns:a16="http://schemas.microsoft.com/office/drawing/2014/main" id="{8F609971-9C32-48F6-99AF-A5B9BEA8EA5B}"/>
              </a:ext>
            </a:extLst>
          </p:cNvPr>
          <p:cNvGraphicFramePr>
            <a:graphicFrameLocks noGrp="1"/>
          </p:cNvGraphicFramePr>
          <p:nvPr>
            <p:extLst>
              <p:ext uri="{D42A27DB-BD31-4B8C-83A1-F6EECF244321}">
                <p14:modId xmlns:p14="http://schemas.microsoft.com/office/powerpoint/2010/main" val="1551243554"/>
              </p:ext>
            </p:extLst>
          </p:nvPr>
        </p:nvGraphicFramePr>
        <p:xfrm>
          <a:off x="1376363" y="1300272"/>
          <a:ext cx="9312660" cy="3978270"/>
        </p:xfrm>
        <a:graphic>
          <a:graphicData uri="http://schemas.openxmlformats.org/drawingml/2006/table">
            <a:tbl>
              <a:tblPr firstRow="1" bandRow="1">
                <a:tableStyleId>{8A107856-5554-42FB-B03E-39F5DBC370BA}</a:tableStyleId>
              </a:tblPr>
              <a:tblGrid>
                <a:gridCol w="3104220">
                  <a:extLst>
                    <a:ext uri="{9D8B030D-6E8A-4147-A177-3AD203B41FA5}">
                      <a16:colId xmlns:a16="http://schemas.microsoft.com/office/drawing/2014/main" val="20000"/>
                    </a:ext>
                  </a:extLst>
                </a:gridCol>
                <a:gridCol w="3104220">
                  <a:extLst>
                    <a:ext uri="{9D8B030D-6E8A-4147-A177-3AD203B41FA5}">
                      <a16:colId xmlns:a16="http://schemas.microsoft.com/office/drawing/2014/main" val="20001"/>
                    </a:ext>
                  </a:extLst>
                </a:gridCol>
                <a:gridCol w="3104220">
                  <a:extLst>
                    <a:ext uri="{9D8B030D-6E8A-4147-A177-3AD203B41FA5}">
                      <a16:colId xmlns:a16="http://schemas.microsoft.com/office/drawing/2014/main" val="20002"/>
                    </a:ext>
                  </a:extLst>
                </a:gridCol>
              </a:tblGrid>
              <a:tr h="397827">
                <a:tc>
                  <a:txBody>
                    <a:bodyPr/>
                    <a:lstStyle/>
                    <a:p>
                      <a:r>
                        <a:rPr lang="en-AU" sz="1800" b="0" dirty="0">
                          <a:solidFill>
                            <a:schemeClr val="tx1"/>
                          </a:solidFill>
                        </a:rPr>
                        <a:t>a</a:t>
                      </a:r>
                      <a:r>
                        <a:rPr lang="en-AU" sz="1800" b="1" dirty="0">
                          <a:solidFill>
                            <a:srgbClr val="C00000"/>
                          </a:solidFill>
                        </a:rPr>
                        <a:t>bbrev</a:t>
                      </a:r>
                      <a:r>
                        <a:rPr lang="en-AU" sz="1800" b="0" dirty="0">
                          <a:solidFill>
                            <a:schemeClr val="tx1"/>
                          </a:solidFill>
                        </a:rPr>
                        <a:t>iate</a:t>
                      </a:r>
                    </a:p>
                  </a:txBody>
                  <a:tcPr marL="91449" marR="91449" marT="45727" marB="45727">
                    <a:solidFill>
                      <a:srgbClr val="E8E8EF"/>
                    </a:solidFill>
                  </a:tcPr>
                </a:tc>
                <a:tc>
                  <a:txBody>
                    <a:bodyPr/>
                    <a:lstStyle/>
                    <a:p>
                      <a:r>
                        <a:rPr lang="en-AU" sz="1800" b="1" dirty="0">
                          <a:solidFill>
                            <a:srgbClr val="C00000"/>
                          </a:solidFill>
                        </a:rPr>
                        <a:t>Ar</a:t>
                      </a:r>
                      <a:r>
                        <a:rPr lang="en-AU" sz="1800" b="0" dirty="0">
                          <a:solidFill>
                            <a:schemeClr val="tx1"/>
                          </a:solidFill>
                        </a:rPr>
                        <a:t>abic</a:t>
                      </a:r>
                    </a:p>
                  </a:txBody>
                  <a:tcPr marL="91449" marR="91449" marT="45727" marB="45727">
                    <a:solidFill>
                      <a:srgbClr val="E8E8EF"/>
                    </a:solidFill>
                  </a:tcPr>
                </a:tc>
                <a:tc>
                  <a:txBody>
                    <a:bodyPr/>
                    <a:lstStyle/>
                    <a:p>
                      <a:r>
                        <a:rPr lang="en-AU" sz="1800" b="0" dirty="0">
                          <a:solidFill>
                            <a:schemeClr val="tx1"/>
                          </a:solidFill>
                        </a:rPr>
                        <a:t>e</a:t>
                      </a:r>
                      <a:r>
                        <a:rPr lang="en-AU" sz="1800" b="1" dirty="0">
                          <a:solidFill>
                            <a:srgbClr val="C00000"/>
                          </a:solidFill>
                        </a:rPr>
                        <a:t>pit</a:t>
                      </a:r>
                      <a:r>
                        <a:rPr lang="en-AU" sz="1800" b="0" dirty="0">
                          <a:solidFill>
                            <a:schemeClr val="tx1"/>
                          </a:solidFill>
                        </a:rPr>
                        <a:t>ome</a:t>
                      </a:r>
                    </a:p>
                  </a:txBody>
                  <a:tcPr marL="91449" marR="91449" marT="45727" marB="45727">
                    <a:solidFill>
                      <a:srgbClr val="E8E8EF"/>
                    </a:solidFill>
                  </a:tcPr>
                </a:tc>
                <a:extLst>
                  <a:ext uri="{0D108BD9-81ED-4DB2-BD59-A6C34878D82A}">
                    <a16:rowId xmlns:a16="http://schemas.microsoft.com/office/drawing/2014/main" val="10000"/>
                  </a:ext>
                </a:extLst>
              </a:tr>
              <a:tr h="397827">
                <a:tc>
                  <a:txBody>
                    <a:bodyPr/>
                    <a:lstStyle/>
                    <a:p>
                      <a:r>
                        <a:rPr lang="en-AU" sz="1800" dirty="0"/>
                        <a:t>abbrevi</a:t>
                      </a:r>
                      <a:r>
                        <a:rPr lang="en-AU" sz="1800" b="1" dirty="0">
                          <a:solidFill>
                            <a:srgbClr val="C00000"/>
                          </a:solidFill>
                        </a:rPr>
                        <a:t>ation</a:t>
                      </a:r>
                    </a:p>
                  </a:txBody>
                  <a:tcPr marL="91449" marR="91449" marT="45727" marB="45727"/>
                </a:tc>
                <a:tc>
                  <a:txBody>
                    <a:bodyPr/>
                    <a:lstStyle/>
                    <a:p>
                      <a:r>
                        <a:rPr lang="en-AU" sz="1800" dirty="0"/>
                        <a:t>associ</a:t>
                      </a:r>
                      <a:r>
                        <a:rPr lang="en-AU" sz="1800" b="1" dirty="0">
                          <a:solidFill>
                            <a:srgbClr val="C00000"/>
                          </a:solidFill>
                        </a:rPr>
                        <a:t>ation</a:t>
                      </a:r>
                    </a:p>
                  </a:txBody>
                  <a:tcPr marL="91449" marR="91449" marT="45727" marB="45727"/>
                </a:tc>
                <a:tc>
                  <a:txBody>
                    <a:bodyPr/>
                    <a:lstStyle/>
                    <a:p>
                      <a:r>
                        <a:rPr lang="en-AU" sz="1800" b="1" dirty="0">
                          <a:solidFill>
                            <a:srgbClr val="C00000"/>
                          </a:solidFill>
                        </a:rPr>
                        <a:t>fac</a:t>
                      </a:r>
                      <a:r>
                        <a:rPr lang="en-AU" sz="1800" dirty="0"/>
                        <a:t>et</a:t>
                      </a:r>
                    </a:p>
                  </a:txBody>
                  <a:tcPr marL="91449" marR="91449" marT="45727" marB="45727"/>
                </a:tc>
                <a:extLst>
                  <a:ext uri="{0D108BD9-81ED-4DB2-BD59-A6C34878D82A}">
                    <a16:rowId xmlns:a16="http://schemas.microsoft.com/office/drawing/2014/main" val="10001"/>
                  </a:ext>
                </a:extLst>
              </a:tr>
              <a:tr h="397827">
                <a:tc>
                  <a:txBody>
                    <a:bodyPr/>
                    <a:lstStyle/>
                    <a:p>
                      <a:r>
                        <a:rPr lang="en-AU" sz="1800" b="1" dirty="0">
                          <a:solidFill>
                            <a:srgbClr val="C00000"/>
                          </a:solidFill>
                        </a:rPr>
                        <a:t>al</a:t>
                      </a:r>
                      <a:r>
                        <a:rPr lang="en-AU" sz="1800" dirty="0"/>
                        <a:t>so</a:t>
                      </a:r>
                    </a:p>
                  </a:txBody>
                  <a:tcPr marL="91449" marR="91449" marT="45727" marB="45727"/>
                </a:tc>
                <a:tc>
                  <a:txBody>
                    <a:bodyPr/>
                    <a:lstStyle/>
                    <a:p>
                      <a:r>
                        <a:rPr lang="en-AU" sz="1800" dirty="0"/>
                        <a:t>autobi</a:t>
                      </a:r>
                      <a:r>
                        <a:rPr lang="en-AU" sz="1800" b="1" dirty="0">
                          <a:solidFill>
                            <a:srgbClr val="C00000"/>
                          </a:solidFill>
                        </a:rPr>
                        <a:t>og</a:t>
                      </a:r>
                      <a:r>
                        <a:rPr lang="en-AU" sz="1800" dirty="0"/>
                        <a:t>raphy</a:t>
                      </a:r>
                    </a:p>
                  </a:txBody>
                  <a:tcPr marL="91449" marR="91449" marT="45727" marB="45727"/>
                </a:tc>
                <a:tc>
                  <a:txBody>
                    <a:bodyPr/>
                    <a:lstStyle/>
                    <a:p>
                      <a:r>
                        <a:rPr lang="en-AU" sz="1800" dirty="0"/>
                        <a:t>indis</a:t>
                      </a:r>
                      <a:r>
                        <a:rPr lang="en-AU" sz="1800" b="1" dirty="0">
                          <a:solidFill>
                            <a:srgbClr val="C00000"/>
                          </a:solidFill>
                        </a:rPr>
                        <a:t>tinct</a:t>
                      </a:r>
                    </a:p>
                  </a:txBody>
                  <a:tcPr marL="91449" marR="91449" marT="45727" marB="45727"/>
                </a:tc>
                <a:extLst>
                  <a:ext uri="{0D108BD9-81ED-4DB2-BD59-A6C34878D82A}">
                    <a16:rowId xmlns:a16="http://schemas.microsoft.com/office/drawing/2014/main" val="10002"/>
                  </a:ext>
                </a:extLst>
              </a:tr>
              <a:tr h="397827">
                <a:tc>
                  <a:txBody>
                    <a:bodyPr/>
                    <a:lstStyle/>
                    <a:p>
                      <a:r>
                        <a:rPr lang="en-AU" sz="1800" dirty="0"/>
                        <a:t>al</a:t>
                      </a:r>
                      <a:r>
                        <a:rPr lang="en-AU" sz="1800" b="1" dirty="0">
                          <a:solidFill>
                            <a:srgbClr val="C00000"/>
                          </a:solidFill>
                        </a:rPr>
                        <a:t>though</a:t>
                      </a:r>
                    </a:p>
                  </a:txBody>
                  <a:tcPr marL="91449" marR="91449" marT="45727" marB="45727"/>
                </a:tc>
                <a:tc>
                  <a:txBody>
                    <a:bodyPr/>
                    <a:lstStyle/>
                    <a:p>
                      <a:r>
                        <a:rPr lang="en-AU" sz="1800" b="1" dirty="0">
                          <a:solidFill>
                            <a:srgbClr val="C00000"/>
                          </a:solidFill>
                        </a:rPr>
                        <a:t>ca</a:t>
                      </a:r>
                      <a:r>
                        <a:rPr lang="en-AU" sz="1800" dirty="0"/>
                        <a:t>tegory</a:t>
                      </a:r>
                    </a:p>
                  </a:txBody>
                  <a:tcPr marL="91449" marR="91449" marT="45727" marB="45727"/>
                </a:tc>
                <a:tc>
                  <a:txBody>
                    <a:bodyPr/>
                    <a:lstStyle/>
                    <a:p>
                      <a:r>
                        <a:rPr lang="en-AU" sz="1800" b="1" dirty="0">
                          <a:solidFill>
                            <a:srgbClr val="C00000"/>
                          </a:solidFill>
                        </a:rPr>
                        <a:t>met</a:t>
                      </a:r>
                      <a:r>
                        <a:rPr lang="en-AU" sz="1800" dirty="0"/>
                        <a:t>aphor</a:t>
                      </a:r>
                    </a:p>
                  </a:txBody>
                  <a:tcPr marL="91449" marR="91449" marT="45727" marB="45727"/>
                </a:tc>
                <a:extLst>
                  <a:ext uri="{0D108BD9-81ED-4DB2-BD59-A6C34878D82A}">
                    <a16:rowId xmlns:a16="http://schemas.microsoft.com/office/drawing/2014/main" val="10003"/>
                  </a:ext>
                </a:extLst>
              </a:tr>
              <a:tr h="397827">
                <a:tc>
                  <a:txBody>
                    <a:bodyPr/>
                    <a:lstStyle/>
                    <a:p>
                      <a:r>
                        <a:rPr lang="en-AU" sz="1800" dirty="0"/>
                        <a:t>an</a:t>
                      </a:r>
                      <a:r>
                        <a:rPr lang="en-AU" sz="1800" b="1" dirty="0">
                          <a:solidFill>
                            <a:srgbClr val="C00000"/>
                          </a:solidFill>
                        </a:rPr>
                        <a:t>alogy</a:t>
                      </a:r>
                    </a:p>
                  </a:txBody>
                  <a:tcPr marL="91449" marR="91449" marT="45727" marB="45727"/>
                </a:tc>
                <a:tc>
                  <a:txBody>
                    <a:bodyPr/>
                    <a:lstStyle/>
                    <a:p>
                      <a:r>
                        <a:rPr lang="en-AU" sz="1800" b="1" dirty="0">
                          <a:solidFill>
                            <a:srgbClr val="C00000"/>
                          </a:solidFill>
                        </a:rPr>
                        <a:t>com</a:t>
                      </a:r>
                      <a:r>
                        <a:rPr lang="en-AU" sz="1800" dirty="0"/>
                        <a:t>pound (noun)</a:t>
                      </a:r>
                    </a:p>
                  </a:txBody>
                  <a:tcPr marL="91449" marR="91449" marT="45727" marB="45727"/>
                </a:tc>
                <a:tc>
                  <a:txBody>
                    <a:bodyPr/>
                    <a:lstStyle/>
                    <a:p>
                      <a:r>
                        <a:rPr lang="en-AU" sz="1800" b="1" dirty="0">
                          <a:solidFill>
                            <a:srgbClr val="C00000"/>
                          </a:solidFill>
                        </a:rPr>
                        <a:t>mor</a:t>
                      </a:r>
                      <a:r>
                        <a:rPr lang="en-AU" sz="1800" dirty="0"/>
                        <a:t>pheme</a:t>
                      </a:r>
                    </a:p>
                  </a:txBody>
                  <a:tcPr marL="91449" marR="91449" marT="45727" marB="45727"/>
                </a:tc>
                <a:extLst>
                  <a:ext uri="{0D108BD9-81ED-4DB2-BD59-A6C34878D82A}">
                    <a16:rowId xmlns:a16="http://schemas.microsoft.com/office/drawing/2014/main" val="10004"/>
                  </a:ext>
                </a:extLst>
              </a:tr>
              <a:tr h="397827">
                <a:tc>
                  <a:txBody>
                    <a:bodyPr/>
                    <a:lstStyle/>
                    <a:p>
                      <a:r>
                        <a:rPr lang="en-AU" sz="1800" b="1" dirty="0">
                          <a:solidFill>
                            <a:srgbClr val="C00000"/>
                          </a:solidFill>
                        </a:rPr>
                        <a:t>an</a:t>
                      </a:r>
                      <a:r>
                        <a:rPr lang="en-AU" sz="1800" dirty="0"/>
                        <a:t>alyse</a:t>
                      </a:r>
                    </a:p>
                  </a:txBody>
                  <a:tcPr marL="91449" marR="91449" marT="45727" marB="45727"/>
                </a:tc>
                <a:tc>
                  <a:txBody>
                    <a:bodyPr/>
                    <a:lstStyle/>
                    <a:p>
                      <a:r>
                        <a:rPr lang="en-AU" sz="1800" b="1" dirty="0">
                          <a:solidFill>
                            <a:srgbClr val="C00000"/>
                          </a:solidFill>
                        </a:rPr>
                        <a:t>con</a:t>
                      </a:r>
                      <a:r>
                        <a:rPr lang="en-AU" sz="1800" dirty="0"/>
                        <a:t>tents</a:t>
                      </a:r>
                    </a:p>
                  </a:txBody>
                  <a:tcPr marL="91449" marR="91449" marT="45727" marB="45727"/>
                </a:tc>
                <a:tc>
                  <a:txBody>
                    <a:bodyPr/>
                    <a:lstStyle/>
                    <a:p>
                      <a:r>
                        <a:rPr lang="en-AU" sz="1800" dirty="0"/>
                        <a:t>mor</a:t>
                      </a:r>
                      <a:r>
                        <a:rPr lang="en-AU" sz="1800" b="1" dirty="0">
                          <a:solidFill>
                            <a:srgbClr val="C00000"/>
                          </a:solidFill>
                        </a:rPr>
                        <a:t>pho</a:t>
                      </a:r>
                      <a:r>
                        <a:rPr lang="en-AU" sz="1800" dirty="0"/>
                        <a:t>logy</a:t>
                      </a:r>
                    </a:p>
                  </a:txBody>
                  <a:tcPr marL="91449" marR="91449" marT="45727" marB="45727"/>
                </a:tc>
                <a:extLst>
                  <a:ext uri="{0D108BD9-81ED-4DB2-BD59-A6C34878D82A}">
                    <a16:rowId xmlns:a16="http://schemas.microsoft.com/office/drawing/2014/main" val="10005"/>
                  </a:ext>
                </a:extLst>
              </a:tr>
              <a:tr h="397827">
                <a:tc>
                  <a:txBody>
                    <a:bodyPr/>
                    <a:lstStyle/>
                    <a:p>
                      <a:r>
                        <a:rPr lang="en-AU" sz="1800" dirty="0"/>
                        <a:t>a</a:t>
                      </a:r>
                      <a:r>
                        <a:rPr lang="en-AU" sz="1800" b="1" dirty="0">
                          <a:solidFill>
                            <a:srgbClr val="C00000"/>
                          </a:solidFill>
                        </a:rPr>
                        <a:t>nal</a:t>
                      </a:r>
                      <a:r>
                        <a:rPr lang="en-AU" sz="1800" dirty="0"/>
                        <a:t>ysis</a:t>
                      </a:r>
                    </a:p>
                  </a:txBody>
                  <a:tcPr marL="91449" marR="91449" marT="45727" marB="45727"/>
                </a:tc>
                <a:tc>
                  <a:txBody>
                    <a:bodyPr/>
                    <a:lstStyle/>
                    <a:p>
                      <a:r>
                        <a:rPr lang="en-AU" sz="1800" b="1" dirty="0">
                          <a:solidFill>
                            <a:srgbClr val="C00000"/>
                          </a:solidFill>
                        </a:rPr>
                        <a:t>dec</a:t>
                      </a:r>
                      <a:r>
                        <a:rPr lang="en-AU" sz="1800" dirty="0"/>
                        <a:t>ade</a:t>
                      </a:r>
                    </a:p>
                  </a:txBody>
                  <a:tcPr marL="91449" marR="91449" marT="45727" marB="45727"/>
                </a:tc>
                <a:tc>
                  <a:txBody>
                    <a:bodyPr/>
                    <a:lstStyle/>
                    <a:p>
                      <a:r>
                        <a:rPr lang="en-AU" sz="1800" dirty="0"/>
                        <a:t>mo</a:t>
                      </a:r>
                      <a:r>
                        <a:rPr lang="en-AU" sz="1800" b="1" dirty="0">
                          <a:solidFill>
                            <a:srgbClr val="C00000"/>
                          </a:solidFill>
                        </a:rPr>
                        <a:t>saic</a:t>
                      </a:r>
                    </a:p>
                  </a:txBody>
                  <a:tcPr marL="91449" marR="91449" marT="45727" marB="45727"/>
                </a:tc>
                <a:extLst>
                  <a:ext uri="{0D108BD9-81ED-4DB2-BD59-A6C34878D82A}">
                    <a16:rowId xmlns:a16="http://schemas.microsoft.com/office/drawing/2014/main" val="10006"/>
                  </a:ext>
                </a:extLst>
              </a:tr>
              <a:tr h="397827">
                <a:tc>
                  <a:txBody>
                    <a:bodyPr/>
                    <a:lstStyle/>
                    <a:p>
                      <a:r>
                        <a:rPr lang="en-AU" sz="1800" b="1" dirty="0">
                          <a:solidFill>
                            <a:srgbClr val="C00000"/>
                          </a:solidFill>
                        </a:rPr>
                        <a:t>an</a:t>
                      </a:r>
                      <a:r>
                        <a:rPr lang="en-AU" sz="1800" dirty="0"/>
                        <a:t>alyst</a:t>
                      </a:r>
                    </a:p>
                  </a:txBody>
                  <a:tcPr marL="91449" marR="91449" marT="45727" marB="45727"/>
                </a:tc>
                <a:tc>
                  <a:txBody>
                    <a:bodyPr/>
                    <a:lstStyle/>
                    <a:p>
                      <a:r>
                        <a:rPr lang="en-AU" sz="1800" b="1" dirty="0">
                          <a:solidFill>
                            <a:srgbClr val="C00000"/>
                          </a:solidFill>
                        </a:rPr>
                        <a:t>dec</a:t>
                      </a:r>
                      <a:r>
                        <a:rPr lang="en-AU" sz="1800" dirty="0"/>
                        <a:t>adent</a:t>
                      </a:r>
                    </a:p>
                  </a:txBody>
                  <a:tcPr marL="91449" marR="91449" marT="45727" marB="45727"/>
                </a:tc>
                <a:tc>
                  <a:txBody>
                    <a:bodyPr/>
                    <a:lstStyle/>
                    <a:p>
                      <a:r>
                        <a:rPr lang="en-AU" sz="1800" dirty="0"/>
                        <a:t>na</a:t>
                      </a:r>
                      <a:r>
                        <a:rPr lang="en-AU" sz="1800" b="1" dirty="0">
                          <a:solidFill>
                            <a:srgbClr val="C00000"/>
                          </a:solidFill>
                        </a:rPr>
                        <a:t>rrat</a:t>
                      </a:r>
                      <a:r>
                        <a:rPr lang="en-AU" sz="1800" dirty="0"/>
                        <a:t>e</a:t>
                      </a:r>
                    </a:p>
                  </a:txBody>
                  <a:tcPr marL="91449" marR="91449" marT="45727" marB="45727"/>
                </a:tc>
                <a:extLst>
                  <a:ext uri="{0D108BD9-81ED-4DB2-BD59-A6C34878D82A}">
                    <a16:rowId xmlns:a16="http://schemas.microsoft.com/office/drawing/2014/main" val="10007"/>
                  </a:ext>
                </a:extLst>
              </a:tr>
              <a:tr h="397827">
                <a:tc>
                  <a:txBody>
                    <a:bodyPr/>
                    <a:lstStyle/>
                    <a:p>
                      <a:r>
                        <a:rPr lang="en-AU" sz="1800" dirty="0"/>
                        <a:t>a</a:t>
                      </a:r>
                      <a:r>
                        <a:rPr lang="en-AU" sz="1800" b="1" dirty="0">
                          <a:solidFill>
                            <a:srgbClr val="C00000"/>
                          </a:solidFill>
                        </a:rPr>
                        <a:t>ppall</a:t>
                      </a:r>
                      <a:r>
                        <a:rPr lang="en-AU" sz="1800" dirty="0"/>
                        <a:t>ing</a:t>
                      </a:r>
                    </a:p>
                  </a:txBody>
                  <a:tcPr marL="91449" marR="91449" marT="45727" marB="45727"/>
                </a:tc>
                <a:tc>
                  <a:txBody>
                    <a:bodyPr/>
                    <a:lstStyle/>
                    <a:p>
                      <a:r>
                        <a:rPr lang="en-AU" sz="1800" dirty="0"/>
                        <a:t>diffe</a:t>
                      </a:r>
                      <a:r>
                        <a:rPr lang="en-AU" sz="1800" b="1" dirty="0">
                          <a:solidFill>
                            <a:srgbClr val="C00000"/>
                          </a:solidFill>
                        </a:rPr>
                        <a:t>ren</a:t>
                      </a:r>
                      <a:r>
                        <a:rPr lang="en-AU" sz="1800" dirty="0"/>
                        <a:t>tiate</a:t>
                      </a:r>
                    </a:p>
                  </a:txBody>
                  <a:tcPr marL="91449" marR="91449" marT="45727" marB="45727"/>
                </a:tc>
                <a:tc>
                  <a:txBody>
                    <a:bodyPr/>
                    <a:lstStyle/>
                    <a:p>
                      <a:r>
                        <a:rPr lang="en-AU" sz="1800" b="1" dirty="0">
                          <a:solidFill>
                            <a:srgbClr val="C00000"/>
                          </a:solidFill>
                        </a:rPr>
                        <a:t>narr</a:t>
                      </a:r>
                      <a:r>
                        <a:rPr lang="en-AU" sz="1800" dirty="0"/>
                        <a:t>ative</a:t>
                      </a:r>
                    </a:p>
                  </a:txBody>
                  <a:tcPr marL="91449" marR="91449" marT="45727" marB="45727"/>
                </a:tc>
                <a:extLst>
                  <a:ext uri="{0D108BD9-81ED-4DB2-BD59-A6C34878D82A}">
                    <a16:rowId xmlns:a16="http://schemas.microsoft.com/office/drawing/2014/main" val="10008"/>
                  </a:ext>
                </a:extLst>
              </a:tr>
              <a:tr h="397827">
                <a:tc>
                  <a:txBody>
                    <a:bodyPr/>
                    <a:lstStyle/>
                    <a:p>
                      <a:r>
                        <a:rPr lang="en-AU" sz="1800" dirty="0"/>
                        <a:t>a</a:t>
                      </a:r>
                      <a:r>
                        <a:rPr lang="en-AU" sz="1800" b="1" dirty="0">
                          <a:solidFill>
                            <a:srgbClr val="C00000"/>
                          </a:solidFill>
                        </a:rPr>
                        <a:t>pprop</a:t>
                      </a:r>
                      <a:r>
                        <a:rPr lang="en-AU" sz="1800" dirty="0"/>
                        <a:t>riately</a:t>
                      </a:r>
                    </a:p>
                  </a:txBody>
                  <a:tcPr marL="91449" marR="91449"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tx1"/>
                          </a:solidFill>
                        </a:rPr>
                        <a:t>dis</a:t>
                      </a:r>
                      <a:r>
                        <a:rPr lang="en-AU" sz="1800" b="1" dirty="0">
                          <a:solidFill>
                            <a:srgbClr val="C00000"/>
                          </a:solidFill>
                        </a:rPr>
                        <a:t>play</a:t>
                      </a:r>
                    </a:p>
                  </a:txBody>
                  <a:tcPr marL="91449" marR="91449" marT="45727" marB="45727"/>
                </a:tc>
                <a:tc>
                  <a:txBody>
                    <a:bodyPr/>
                    <a:lstStyle/>
                    <a:p>
                      <a:r>
                        <a:rPr lang="en-AU" sz="1800" dirty="0"/>
                        <a:t>na</a:t>
                      </a:r>
                      <a:r>
                        <a:rPr lang="en-AU" sz="1800" b="1" dirty="0">
                          <a:solidFill>
                            <a:srgbClr val="C00000"/>
                          </a:solidFill>
                        </a:rPr>
                        <a:t>rrat</a:t>
                      </a:r>
                      <a:r>
                        <a:rPr lang="en-AU" sz="1800" dirty="0"/>
                        <a:t>or</a:t>
                      </a:r>
                    </a:p>
                  </a:txBody>
                  <a:tcPr marL="91449" marR="91449" marT="45727" marB="45727"/>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9481508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7BA216-C1A4-4479-B464-21339DA6D018}"/>
              </a:ext>
            </a:extLst>
          </p:cNvPr>
          <p:cNvSpPr>
            <a:spLocks noGrp="1"/>
          </p:cNvSpPr>
          <p:nvPr>
            <p:ph type="body" sz="quarter" idx="10"/>
          </p:nvPr>
        </p:nvSpPr>
        <p:spPr/>
        <p:txBody>
          <a:bodyPr/>
          <a:lstStyle/>
          <a:p>
            <a:r>
              <a:rPr lang="en-AU" dirty="0"/>
              <a:t>Summary</a:t>
            </a:r>
            <a:endParaRPr lang="en-US" dirty="0"/>
          </a:p>
        </p:txBody>
      </p:sp>
      <p:sp>
        <p:nvSpPr>
          <p:cNvPr id="3" name="Text Placeholder 2">
            <a:extLst>
              <a:ext uri="{FF2B5EF4-FFF2-40B4-BE49-F238E27FC236}">
                <a16:creationId xmlns:a16="http://schemas.microsoft.com/office/drawing/2014/main" id="{0BC7D12E-AD3E-4E0D-9819-8872F7CCA89A}"/>
              </a:ext>
            </a:extLst>
          </p:cNvPr>
          <p:cNvSpPr>
            <a:spLocks noGrp="1"/>
          </p:cNvSpPr>
          <p:nvPr>
            <p:ph type="body" sz="quarter" idx="11"/>
          </p:nvPr>
        </p:nvSpPr>
        <p:spPr/>
        <p:txBody>
          <a:bodyPr/>
          <a:lstStyle/>
          <a:p>
            <a:pPr>
              <a:defRPr/>
            </a:pPr>
            <a:r>
              <a:rPr lang="en-AU" sz="2400" b="0" dirty="0"/>
              <a:t>Use the phonemic chart to learn how to pronounce words correctly.</a:t>
            </a:r>
          </a:p>
          <a:p>
            <a:pPr>
              <a:defRPr/>
            </a:pPr>
            <a:endParaRPr lang="en-AU" sz="2400" b="0" dirty="0"/>
          </a:p>
          <a:p>
            <a:pPr>
              <a:defRPr/>
            </a:pPr>
            <a:r>
              <a:rPr lang="en-AU" sz="2400" b="0" dirty="0"/>
              <a:t>Use the online dictionary to learn correct pronunciation</a:t>
            </a:r>
          </a:p>
          <a:p>
            <a:pPr>
              <a:defRPr/>
            </a:pPr>
            <a:endParaRPr lang="en-AU" sz="2400" b="0" dirty="0"/>
          </a:p>
          <a:p>
            <a:pPr>
              <a:defRPr/>
            </a:pPr>
            <a:r>
              <a:rPr lang="en-AU" sz="2400" b="0" dirty="0"/>
              <a:t>Learn how to apply the appropriate word stress in speech.</a:t>
            </a:r>
          </a:p>
          <a:p>
            <a:pPr>
              <a:defRPr/>
            </a:pPr>
            <a:endParaRPr lang="en-AU" sz="2400" b="0" dirty="0"/>
          </a:p>
          <a:p>
            <a:pPr>
              <a:defRPr/>
            </a:pPr>
            <a:r>
              <a:rPr lang="en-AU" sz="2400" b="0" dirty="0"/>
              <a:t>Practise regularly to perfect pronunciation.</a:t>
            </a:r>
          </a:p>
          <a:p>
            <a:pPr>
              <a:defRPr/>
            </a:pPr>
            <a:endParaRPr lang="en-AU" sz="2400" b="0" dirty="0"/>
          </a:p>
          <a:p>
            <a:pPr>
              <a:defRPr/>
            </a:pPr>
            <a:r>
              <a:rPr lang="en-AU" sz="2400" b="0" dirty="0"/>
              <a:t>Listen to proficient speakers to emulate correct pronunciation.</a:t>
            </a:r>
          </a:p>
        </p:txBody>
      </p:sp>
    </p:spTree>
    <p:extLst>
      <p:ext uri="{BB962C8B-B14F-4D97-AF65-F5344CB8AC3E}">
        <p14:creationId xmlns:p14="http://schemas.microsoft.com/office/powerpoint/2010/main" val="317105861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4270FF-860B-404F-8054-E70733F1EE96}"/>
              </a:ext>
            </a:extLst>
          </p:cNvPr>
          <p:cNvSpPr>
            <a:spLocks noGrp="1"/>
          </p:cNvSpPr>
          <p:nvPr>
            <p:ph type="body" sz="quarter" idx="10"/>
          </p:nvPr>
        </p:nvSpPr>
        <p:spPr/>
        <p:txBody>
          <a:bodyPr/>
          <a:lstStyle/>
          <a:p>
            <a:r>
              <a:rPr lang="en-AU" dirty="0"/>
              <a:t>References</a:t>
            </a:r>
            <a:endParaRPr lang="en-US" dirty="0"/>
          </a:p>
        </p:txBody>
      </p:sp>
      <p:sp>
        <p:nvSpPr>
          <p:cNvPr id="3" name="Text Placeholder 2">
            <a:extLst>
              <a:ext uri="{FF2B5EF4-FFF2-40B4-BE49-F238E27FC236}">
                <a16:creationId xmlns:a16="http://schemas.microsoft.com/office/drawing/2014/main" id="{83022D4F-0D31-46AB-B073-C4C75873989D}"/>
              </a:ext>
            </a:extLst>
          </p:cNvPr>
          <p:cNvSpPr>
            <a:spLocks noGrp="1"/>
          </p:cNvSpPr>
          <p:nvPr>
            <p:ph type="body" sz="quarter" idx="11"/>
          </p:nvPr>
        </p:nvSpPr>
        <p:spPr/>
        <p:txBody>
          <a:bodyPr/>
          <a:lstStyle/>
          <a:p>
            <a:pPr marL="342900" indent="-342900">
              <a:defRPr/>
            </a:pPr>
            <a:r>
              <a:rPr lang="en-AU" sz="2400" b="0" dirty="0"/>
              <a:t>     </a:t>
            </a:r>
            <a:r>
              <a:rPr lang="en-AU" b="0" dirty="0"/>
              <a:t>British Council 2010, Phonemic chart, viewed 12 April 2013, &lt; http://www.teachingenglish.org.uk/activities/phonemic-chart&gt;.</a:t>
            </a:r>
            <a:br>
              <a:rPr lang="en-AU" b="0" dirty="0"/>
            </a:br>
            <a:endParaRPr lang="en-AU" b="0" dirty="0"/>
          </a:p>
          <a:p>
            <a:pPr marL="342900" indent="-342900">
              <a:defRPr/>
            </a:pPr>
            <a:r>
              <a:rPr lang="en-AU" b="0" dirty="0"/>
              <a:t>      ESL Flow n.d., Pronunciation teaching ideas for ESL teachers, viewed 12 April 2013, &lt;http://www.eslflow.com/pronunciationlessonplans.html&gt;.</a:t>
            </a:r>
          </a:p>
          <a:p>
            <a:pPr marL="342900" indent="-342900">
              <a:defRPr/>
            </a:pPr>
            <a:endParaRPr lang="en-AU" b="0" dirty="0"/>
          </a:p>
          <a:p>
            <a:pPr marL="342900" indent="-342900">
              <a:defRPr/>
            </a:pPr>
            <a:r>
              <a:rPr lang="en-AU" b="0" dirty="0"/>
              <a:t>      Underhill, A 1994, Sound foundations: learning and teaching pronunciation, Macmillan, Australia.</a:t>
            </a:r>
          </a:p>
          <a:p>
            <a:pPr marL="342900" indent="-342900">
              <a:defRPr/>
            </a:pPr>
            <a:endParaRPr lang="en-AU" b="0" dirty="0"/>
          </a:p>
          <a:p>
            <a:pPr marL="342900" indent="-342900">
              <a:defRPr/>
            </a:pPr>
            <a:r>
              <a:rPr lang="en-AU" b="0" dirty="0"/>
              <a:t>      University of Technology Sydney 2013, </a:t>
            </a:r>
            <a:r>
              <a:rPr lang="en-AU" b="0" i="1" dirty="0"/>
              <a:t>Pronunciation</a:t>
            </a:r>
            <a:r>
              <a:rPr lang="en-AU" b="0" dirty="0"/>
              <a:t>, viewed 10 April 2014, http://www.ssu.uts.edu.au/helps/resources/pronunciation/stress.html </a:t>
            </a:r>
          </a:p>
          <a:p>
            <a:endParaRPr lang="en-US" b="0" dirty="0"/>
          </a:p>
        </p:txBody>
      </p:sp>
    </p:spTree>
    <p:extLst>
      <p:ext uri="{BB962C8B-B14F-4D97-AF65-F5344CB8AC3E}">
        <p14:creationId xmlns:p14="http://schemas.microsoft.com/office/powerpoint/2010/main" val="11793238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C32617-AB03-4237-A41C-69B38B5EDDAA}"/>
              </a:ext>
            </a:extLst>
          </p:cNvPr>
          <p:cNvSpPr>
            <a:spLocks noGrp="1"/>
          </p:cNvSpPr>
          <p:nvPr>
            <p:ph type="body" sz="quarter" idx="10"/>
          </p:nvPr>
        </p:nvSpPr>
        <p:spPr/>
        <p:txBody>
          <a:bodyPr/>
          <a:lstStyle/>
          <a:p>
            <a:r>
              <a:rPr lang="en-AU" dirty="0"/>
              <a:t>Overview</a:t>
            </a:r>
            <a:endParaRPr lang="en-US" dirty="0"/>
          </a:p>
        </p:txBody>
      </p:sp>
      <p:sp>
        <p:nvSpPr>
          <p:cNvPr id="3" name="Text Placeholder 2">
            <a:extLst>
              <a:ext uri="{FF2B5EF4-FFF2-40B4-BE49-F238E27FC236}">
                <a16:creationId xmlns:a16="http://schemas.microsoft.com/office/drawing/2014/main" id="{9926A62C-5856-4224-A6EF-625BC2AF44F3}"/>
              </a:ext>
            </a:extLst>
          </p:cNvPr>
          <p:cNvSpPr>
            <a:spLocks noGrp="1"/>
          </p:cNvSpPr>
          <p:nvPr>
            <p:ph type="body" sz="quarter" idx="11"/>
          </p:nvPr>
        </p:nvSpPr>
        <p:spPr/>
        <p:txBody>
          <a:bodyPr/>
          <a:lstStyle/>
          <a:p>
            <a:r>
              <a:rPr lang="en-AU" sz="2800" dirty="0"/>
              <a:t>This workshop will address the following:</a:t>
            </a:r>
          </a:p>
          <a:p>
            <a:endParaRPr lang="en-AU" sz="2800" dirty="0"/>
          </a:p>
          <a:p>
            <a:pPr marL="342900" indent="-342900">
              <a:buFont typeface="Arial" panose="020B0604020202020204" pitchFamily="34" charset="0"/>
              <a:buChar char="•"/>
            </a:pPr>
            <a:r>
              <a:rPr lang="en-AU" sz="2800" b="0" dirty="0"/>
              <a:t>Pronunciation </a:t>
            </a:r>
          </a:p>
          <a:p>
            <a:pPr marL="342900" indent="-342900">
              <a:buFont typeface="Arial" panose="020B0604020202020204" pitchFamily="34" charset="0"/>
              <a:buChar char="•"/>
            </a:pPr>
            <a:r>
              <a:rPr lang="en-AU" sz="2800" b="0" dirty="0"/>
              <a:t>Pausing and Chunking </a:t>
            </a:r>
          </a:p>
          <a:p>
            <a:pPr marL="342900" indent="-342900">
              <a:buFont typeface="Arial" panose="020B0604020202020204" pitchFamily="34" charset="0"/>
              <a:buChar char="•"/>
            </a:pPr>
            <a:r>
              <a:rPr lang="en-AU" sz="2800" b="0" dirty="0"/>
              <a:t>Word stress</a:t>
            </a:r>
          </a:p>
          <a:p>
            <a:endParaRPr lang="en-US" dirty="0"/>
          </a:p>
        </p:txBody>
      </p:sp>
    </p:spTree>
    <p:extLst>
      <p:ext uri="{BB962C8B-B14F-4D97-AF65-F5344CB8AC3E}">
        <p14:creationId xmlns:p14="http://schemas.microsoft.com/office/powerpoint/2010/main" val="426158519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44970A-ED5E-48B1-844A-7E0306DDFD61}"/>
              </a:ext>
            </a:extLst>
          </p:cNvPr>
          <p:cNvSpPr>
            <a:spLocks noGrp="1"/>
          </p:cNvSpPr>
          <p:nvPr>
            <p:ph type="body" sz="quarter" idx="10"/>
          </p:nvPr>
        </p:nvSpPr>
        <p:spPr/>
        <p:txBody>
          <a:bodyPr/>
          <a:lstStyle/>
          <a:p>
            <a:r>
              <a:rPr lang="en-AU" dirty="0"/>
              <a:t>Why is pronunciation important?</a:t>
            </a:r>
            <a:endParaRPr lang="en-US" dirty="0"/>
          </a:p>
        </p:txBody>
      </p:sp>
      <p:sp>
        <p:nvSpPr>
          <p:cNvPr id="3" name="Text Placeholder 2">
            <a:extLst>
              <a:ext uri="{FF2B5EF4-FFF2-40B4-BE49-F238E27FC236}">
                <a16:creationId xmlns:a16="http://schemas.microsoft.com/office/drawing/2014/main" id="{25E5EFAC-D9E4-4CD6-B0CB-66586AC73ED4}"/>
              </a:ext>
            </a:extLst>
          </p:cNvPr>
          <p:cNvSpPr>
            <a:spLocks noGrp="1"/>
          </p:cNvSpPr>
          <p:nvPr>
            <p:ph type="body" sz="quarter" idx="11"/>
          </p:nvPr>
        </p:nvSpPr>
        <p:spPr/>
        <p:txBody>
          <a:bodyPr/>
          <a:lstStyle/>
          <a:p>
            <a:pPr>
              <a:lnSpc>
                <a:spcPct val="150000"/>
              </a:lnSpc>
              <a:defRPr/>
            </a:pPr>
            <a:r>
              <a:rPr lang="en-AU" sz="2800" dirty="0"/>
              <a:t>Miscommunication can occur when someone:</a:t>
            </a:r>
          </a:p>
          <a:p>
            <a:pPr marL="342900" indent="-342900">
              <a:lnSpc>
                <a:spcPct val="150000"/>
              </a:lnSpc>
              <a:buFont typeface="Arial" panose="020B0604020202020204" pitchFamily="34" charset="0"/>
              <a:buChar char="•"/>
              <a:defRPr/>
            </a:pPr>
            <a:r>
              <a:rPr lang="en-AU" sz="2800" b="0" dirty="0"/>
              <a:t>speaks too fast</a:t>
            </a:r>
          </a:p>
          <a:p>
            <a:pPr marL="342900" indent="-342900">
              <a:lnSpc>
                <a:spcPct val="150000"/>
              </a:lnSpc>
              <a:buFont typeface="Arial" panose="020B0604020202020204" pitchFamily="34" charset="0"/>
              <a:buChar char="•"/>
              <a:defRPr/>
            </a:pPr>
            <a:r>
              <a:rPr lang="en-AU" sz="2800" b="0" dirty="0"/>
              <a:t>says words incorrectly</a:t>
            </a:r>
          </a:p>
          <a:p>
            <a:pPr marL="342900" indent="-342900">
              <a:lnSpc>
                <a:spcPct val="150000"/>
              </a:lnSpc>
              <a:buFont typeface="Arial" panose="020B0604020202020204" pitchFamily="34" charset="0"/>
              <a:buChar char="•"/>
              <a:defRPr/>
            </a:pPr>
            <a:r>
              <a:rPr lang="en-AU" sz="2800" b="0" dirty="0"/>
              <a:t>has a strong accent</a:t>
            </a:r>
          </a:p>
          <a:p>
            <a:pPr marL="342900" indent="-342900">
              <a:lnSpc>
                <a:spcPct val="150000"/>
              </a:lnSpc>
              <a:buFont typeface="Arial" panose="020B0604020202020204" pitchFamily="34" charset="0"/>
              <a:buChar char="•"/>
              <a:defRPr/>
            </a:pPr>
            <a:r>
              <a:rPr lang="en-AU" sz="2800" b="0" dirty="0"/>
              <a:t>hesitates too much when they speak</a:t>
            </a:r>
          </a:p>
          <a:p>
            <a:endParaRPr lang="en-US" dirty="0"/>
          </a:p>
        </p:txBody>
      </p:sp>
    </p:spTree>
    <p:extLst>
      <p:ext uri="{BB962C8B-B14F-4D97-AF65-F5344CB8AC3E}">
        <p14:creationId xmlns:p14="http://schemas.microsoft.com/office/powerpoint/2010/main" val="374025702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2721A-30F8-4E85-81C7-0D92AC2DF052}"/>
              </a:ext>
            </a:extLst>
          </p:cNvPr>
          <p:cNvSpPr>
            <a:spLocks noGrp="1"/>
          </p:cNvSpPr>
          <p:nvPr>
            <p:ph type="body" sz="quarter" idx="10"/>
          </p:nvPr>
        </p:nvSpPr>
        <p:spPr/>
        <p:txBody>
          <a:bodyPr/>
          <a:lstStyle/>
          <a:p>
            <a:r>
              <a:rPr lang="en-AU" dirty="0"/>
              <a:t>Activity</a:t>
            </a:r>
            <a:endParaRPr lang="en-US" dirty="0"/>
          </a:p>
        </p:txBody>
      </p:sp>
      <p:sp>
        <p:nvSpPr>
          <p:cNvPr id="3" name="Text Placeholder 2">
            <a:extLst>
              <a:ext uri="{FF2B5EF4-FFF2-40B4-BE49-F238E27FC236}">
                <a16:creationId xmlns:a16="http://schemas.microsoft.com/office/drawing/2014/main" id="{AA088B76-E673-4280-9507-C293824ED0B3}"/>
              </a:ext>
            </a:extLst>
          </p:cNvPr>
          <p:cNvSpPr>
            <a:spLocks noGrp="1"/>
          </p:cNvSpPr>
          <p:nvPr>
            <p:ph type="body" sz="quarter" idx="11"/>
          </p:nvPr>
        </p:nvSpPr>
        <p:spPr>
          <a:xfrm>
            <a:off x="546101" y="1076325"/>
            <a:ext cx="11010900" cy="647700"/>
          </a:xfrm>
        </p:spPr>
        <p:txBody>
          <a:bodyPr/>
          <a:lstStyle/>
          <a:p>
            <a:pPr>
              <a:defRPr/>
            </a:pPr>
            <a:r>
              <a:rPr lang="en-AU" dirty="0"/>
              <a:t>Read this poem aloud. What do you sound like? Does your partner understand you?</a:t>
            </a:r>
            <a:endParaRPr lang="en-AU" sz="2400" dirty="0"/>
          </a:p>
          <a:p>
            <a:pPr marL="1314450" lvl="3" indent="0">
              <a:buNone/>
              <a:defRPr/>
            </a:pPr>
            <a:r>
              <a:rPr lang="en-AU" sz="1800" b="0" dirty="0"/>
              <a:t>To sit in solemn silence in a dull, dark dock,</a:t>
            </a:r>
            <a:br>
              <a:rPr lang="en-AU" sz="1800" b="0" dirty="0"/>
            </a:br>
            <a:r>
              <a:rPr lang="en-AU" sz="1800" b="0" dirty="0"/>
              <a:t>In a pestilential prison, with a life-long lock,</a:t>
            </a:r>
            <a:br>
              <a:rPr lang="en-AU" sz="1800" b="0" dirty="0"/>
            </a:br>
            <a:r>
              <a:rPr lang="en-AU" sz="1800" b="0" dirty="0"/>
              <a:t>Awaiting the sensation of a short, sharp shock,</a:t>
            </a:r>
            <a:br>
              <a:rPr lang="en-AU" sz="1800" b="0" dirty="0"/>
            </a:br>
            <a:r>
              <a:rPr lang="en-AU" sz="1800" b="0" dirty="0"/>
              <a:t>From a cheap and chippy chopper on a big black block!</a:t>
            </a:r>
            <a:br>
              <a:rPr lang="en-AU" sz="1800" b="0" dirty="0"/>
            </a:br>
            <a:r>
              <a:rPr lang="en-AU" sz="1800" b="0" dirty="0"/>
              <a:t>To sit in solemn silence in a dull, dark dock,</a:t>
            </a:r>
            <a:br>
              <a:rPr lang="en-AU" sz="1800" b="0" dirty="0"/>
            </a:br>
            <a:r>
              <a:rPr lang="en-AU" sz="1800" b="0" dirty="0"/>
              <a:t>In a pestilential prison, with a life-long lock,</a:t>
            </a:r>
            <a:br>
              <a:rPr lang="en-AU" sz="1800" b="0" dirty="0"/>
            </a:br>
            <a:r>
              <a:rPr lang="en-AU" sz="1800" b="0" dirty="0"/>
              <a:t>Awaiting the sensation of a short, sharp shock,</a:t>
            </a:r>
            <a:br>
              <a:rPr lang="en-AU" sz="1800" b="0" dirty="0"/>
            </a:br>
            <a:r>
              <a:rPr lang="en-AU" sz="1800" b="0" dirty="0"/>
              <a:t>From a cheap and chippy chopper on a big black block!</a:t>
            </a:r>
            <a:br>
              <a:rPr lang="en-AU" sz="1800" b="0" dirty="0"/>
            </a:br>
            <a:r>
              <a:rPr lang="en-AU" sz="1800" b="0" dirty="0"/>
              <a:t>A dull, dark dock, a life-long lock,</a:t>
            </a:r>
            <a:br>
              <a:rPr lang="en-AU" sz="1800" b="0" dirty="0"/>
            </a:br>
            <a:r>
              <a:rPr lang="en-AU" sz="1800" b="0" dirty="0"/>
              <a:t>A short, sharp shock, a big black block!</a:t>
            </a:r>
            <a:br>
              <a:rPr lang="en-AU" sz="1800" b="0" dirty="0"/>
            </a:br>
            <a:r>
              <a:rPr lang="en-AU" sz="1800" b="0" dirty="0"/>
              <a:t>To sit in solemn silence in a pestilential prison,</a:t>
            </a:r>
            <a:br>
              <a:rPr lang="en-AU" sz="1800" b="0" dirty="0"/>
            </a:br>
            <a:r>
              <a:rPr lang="en-AU" sz="1800" b="0" dirty="0"/>
              <a:t>And awaiting the sensation</a:t>
            </a:r>
            <a:br>
              <a:rPr lang="en-AU" sz="1800" b="0" dirty="0"/>
            </a:br>
            <a:r>
              <a:rPr lang="en-AU" sz="1800" b="0" dirty="0"/>
              <a:t>From a cheap and chippy chopper on a big black block!</a:t>
            </a:r>
          </a:p>
          <a:p>
            <a:pPr marL="1314450" lvl="3" indent="0">
              <a:buNone/>
              <a:defRPr/>
            </a:pPr>
            <a:br>
              <a:rPr lang="en-AU" sz="1400" b="0" dirty="0"/>
            </a:br>
            <a:r>
              <a:rPr lang="en-AU" sz="1400" b="0" dirty="0"/>
              <a:t>by W.S. Gilbert of Gilbert and Sullivan from </a:t>
            </a:r>
            <a:r>
              <a:rPr lang="en-AU" sz="1400" b="0" i="1" dirty="0"/>
              <a:t>The Mikado</a:t>
            </a:r>
            <a:endParaRPr lang="en-AU" sz="1400" b="0" dirty="0"/>
          </a:p>
          <a:p>
            <a:endParaRPr lang="en-US" dirty="0"/>
          </a:p>
        </p:txBody>
      </p:sp>
    </p:spTree>
    <p:extLst>
      <p:ext uri="{BB962C8B-B14F-4D97-AF65-F5344CB8AC3E}">
        <p14:creationId xmlns:p14="http://schemas.microsoft.com/office/powerpoint/2010/main" val="30692329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1C9B24-ACB2-4D9D-AAEB-29A05D9DF888}"/>
              </a:ext>
            </a:extLst>
          </p:cNvPr>
          <p:cNvSpPr>
            <a:spLocks noGrp="1"/>
          </p:cNvSpPr>
          <p:nvPr>
            <p:ph type="body" sz="quarter" idx="10"/>
          </p:nvPr>
        </p:nvSpPr>
        <p:spPr/>
        <p:txBody>
          <a:bodyPr/>
          <a:lstStyle/>
          <a:p>
            <a:r>
              <a:rPr lang="en-AU" dirty="0"/>
              <a:t>Phonemic Chart: Sound vs Spelling </a:t>
            </a:r>
            <a:endParaRPr lang="en-US" dirty="0"/>
          </a:p>
        </p:txBody>
      </p:sp>
      <p:pic>
        <p:nvPicPr>
          <p:cNvPr id="4" name="Picture 2">
            <a:extLst>
              <a:ext uri="{FF2B5EF4-FFF2-40B4-BE49-F238E27FC236}">
                <a16:creationId xmlns:a16="http://schemas.microsoft.com/office/drawing/2014/main" id="{75711176-3B25-47B6-A11B-AB0E32909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6969" y="1077912"/>
            <a:ext cx="7358062"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4435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810F46-F6F2-4D40-873E-C2A9663D2F19}"/>
              </a:ext>
            </a:extLst>
          </p:cNvPr>
          <p:cNvSpPr>
            <a:spLocks noGrp="1"/>
          </p:cNvSpPr>
          <p:nvPr>
            <p:ph type="body" sz="quarter" idx="10"/>
          </p:nvPr>
        </p:nvSpPr>
        <p:spPr/>
        <p:txBody>
          <a:bodyPr/>
          <a:lstStyle/>
          <a:p>
            <a:r>
              <a:rPr lang="en-AU" dirty="0"/>
              <a:t>Pronunciation Activity 1</a:t>
            </a:r>
            <a:endParaRPr lang="en-US" dirty="0"/>
          </a:p>
        </p:txBody>
      </p:sp>
      <p:sp>
        <p:nvSpPr>
          <p:cNvPr id="3" name="Text Placeholder 2">
            <a:extLst>
              <a:ext uri="{FF2B5EF4-FFF2-40B4-BE49-F238E27FC236}">
                <a16:creationId xmlns:a16="http://schemas.microsoft.com/office/drawing/2014/main" id="{E35E0DC7-A8E4-4D91-A058-EC6665A7D61A}"/>
              </a:ext>
            </a:extLst>
          </p:cNvPr>
          <p:cNvSpPr>
            <a:spLocks noGrp="1"/>
          </p:cNvSpPr>
          <p:nvPr>
            <p:ph type="body" sz="quarter" idx="11"/>
          </p:nvPr>
        </p:nvSpPr>
        <p:spPr/>
        <p:txBody>
          <a:bodyPr/>
          <a:lstStyle/>
          <a:p>
            <a:pPr>
              <a:defRPr/>
            </a:pPr>
            <a:r>
              <a:rPr lang="en-AU" sz="2400" b="0" dirty="0"/>
              <a:t>Look at the phonemic chart and say out the sounds. Have you got them right?</a:t>
            </a:r>
          </a:p>
        </p:txBody>
      </p:sp>
      <p:sp>
        <p:nvSpPr>
          <p:cNvPr id="6" name="Rectangle 9">
            <a:extLst>
              <a:ext uri="{FF2B5EF4-FFF2-40B4-BE49-F238E27FC236}">
                <a16:creationId xmlns:a16="http://schemas.microsoft.com/office/drawing/2014/main" id="{13EC3FC5-E6CC-4FCB-A558-FB66F65F2B28}"/>
              </a:ext>
            </a:extLst>
          </p:cNvPr>
          <p:cNvSpPr>
            <a:spLocks noChangeArrowheads="1"/>
          </p:cNvSpPr>
          <p:nvPr/>
        </p:nvSpPr>
        <p:spPr bwMode="auto">
          <a:xfrm>
            <a:off x="1577100" y="2382563"/>
            <a:ext cx="89489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AU" altLang="en-US" sz="2400" dirty="0">
                <a:latin typeface="Arial" panose="020B0604020202020204" pitchFamily="34" charset="0"/>
                <a:hlinkClick r:id="rId2"/>
              </a:rPr>
              <a:t>http://www.teachingenglish.org.uk/activities/phonemic-chart</a:t>
            </a:r>
            <a:r>
              <a:rPr lang="en-AU" altLang="en-US" sz="2400" dirty="0">
                <a:latin typeface="Arial" panose="020B0604020202020204" pitchFamily="34" charset="0"/>
              </a:rPr>
              <a:t> </a:t>
            </a:r>
          </a:p>
        </p:txBody>
      </p:sp>
    </p:spTree>
    <p:extLst>
      <p:ext uri="{BB962C8B-B14F-4D97-AF65-F5344CB8AC3E}">
        <p14:creationId xmlns:p14="http://schemas.microsoft.com/office/powerpoint/2010/main" val="8432225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108C6E-6CB1-4FC2-8932-4EBD3916D0C0}"/>
              </a:ext>
            </a:extLst>
          </p:cNvPr>
          <p:cNvSpPr>
            <a:spLocks noGrp="1"/>
          </p:cNvSpPr>
          <p:nvPr>
            <p:ph type="body" sz="quarter" idx="10"/>
          </p:nvPr>
        </p:nvSpPr>
        <p:spPr/>
        <p:txBody>
          <a:bodyPr/>
          <a:lstStyle/>
          <a:p>
            <a:r>
              <a:rPr lang="en-AU" dirty="0"/>
              <a:t>Online Dictionary for Pronunciation</a:t>
            </a:r>
            <a:endParaRPr lang="en-US" dirty="0"/>
          </a:p>
        </p:txBody>
      </p:sp>
      <p:pic>
        <p:nvPicPr>
          <p:cNvPr id="5" name="Picture 2">
            <a:extLst>
              <a:ext uri="{FF2B5EF4-FFF2-40B4-BE49-F238E27FC236}">
                <a16:creationId xmlns:a16="http://schemas.microsoft.com/office/drawing/2014/main" id="{F5019B5F-E9FB-42F0-8336-678A05554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96" y="1076325"/>
            <a:ext cx="6840537" cy="417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1">
            <a:extLst>
              <a:ext uri="{FF2B5EF4-FFF2-40B4-BE49-F238E27FC236}">
                <a16:creationId xmlns:a16="http://schemas.microsoft.com/office/drawing/2014/main" id="{ED1A3936-C64A-4128-9668-8B0BA1D1C21E}"/>
              </a:ext>
            </a:extLst>
          </p:cNvPr>
          <p:cNvSpPr>
            <a:spLocks noChangeArrowheads="1"/>
          </p:cNvSpPr>
          <p:nvPr/>
        </p:nvSpPr>
        <p:spPr bwMode="auto">
          <a:xfrm>
            <a:off x="1706712" y="5156364"/>
            <a:ext cx="9114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AU" altLang="en-US" dirty="0">
                <a:hlinkClick r:id="rId3"/>
              </a:rPr>
              <a:t>http://www.macmillandictionary.com/dictionary/british/colleague</a:t>
            </a:r>
            <a:r>
              <a:rPr lang="en-AU" altLang="en-US" dirty="0"/>
              <a:t> </a:t>
            </a:r>
          </a:p>
        </p:txBody>
      </p:sp>
    </p:spTree>
    <p:extLst>
      <p:ext uri="{BB962C8B-B14F-4D97-AF65-F5344CB8AC3E}">
        <p14:creationId xmlns:p14="http://schemas.microsoft.com/office/powerpoint/2010/main" val="60955984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E7683A-D000-4C91-9A56-EB885D09EDC3}"/>
              </a:ext>
            </a:extLst>
          </p:cNvPr>
          <p:cNvSpPr>
            <a:spLocks noGrp="1"/>
          </p:cNvSpPr>
          <p:nvPr>
            <p:ph type="body" sz="quarter" idx="10"/>
          </p:nvPr>
        </p:nvSpPr>
        <p:spPr/>
        <p:txBody>
          <a:bodyPr/>
          <a:lstStyle/>
          <a:p>
            <a:r>
              <a:rPr lang="en-AU" dirty="0"/>
              <a:t>Activity 2: Pronounce these words</a:t>
            </a:r>
            <a:endParaRPr lang="en-US" dirty="0"/>
          </a:p>
        </p:txBody>
      </p:sp>
      <p:graphicFrame>
        <p:nvGraphicFramePr>
          <p:cNvPr id="4" name="Table 3">
            <a:extLst>
              <a:ext uri="{FF2B5EF4-FFF2-40B4-BE49-F238E27FC236}">
                <a16:creationId xmlns:a16="http://schemas.microsoft.com/office/drawing/2014/main" id="{D52A8F0F-26CF-49D2-8394-743BB0AA41D4}"/>
              </a:ext>
            </a:extLst>
          </p:cNvPr>
          <p:cNvGraphicFramePr>
            <a:graphicFrameLocks noGrp="1"/>
          </p:cNvGraphicFramePr>
          <p:nvPr>
            <p:extLst>
              <p:ext uri="{D42A27DB-BD31-4B8C-83A1-F6EECF244321}">
                <p14:modId xmlns:p14="http://schemas.microsoft.com/office/powerpoint/2010/main" val="4169545964"/>
              </p:ext>
            </p:extLst>
          </p:nvPr>
        </p:nvGraphicFramePr>
        <p:xfrm>
          <a:off x="2039007" y="1076325"/>
          <a:ext cx="3302712" cy="4449768"/>
        </p:xfrm>
        <a:graphic>
          <a:graphicData uri="http://schemas.openxmlformats.org/drawingml/2006/table">
            <a:tbl>
              <a:tblPr firstRow="1" bandRow="1">
                <a:tableStyleId>{8A107856-5554-42FB-B03E-39F5DBC370BA}</a:tableStyleId>
              </a:tblPr>
              <a:tblGrid>
                <a:gridCol w="1651356">
                  <a:extLst>
                    <a:ext uri="{9D8B030D-6E8A-4147-A177-3AD203B41FA5}">
                      <a16:colId xmlns:a16="http://schemas.microsoft.com/office/drawing/2014/main" val="20000"/>
                    </a:ext>
                  </a:extLst>
                </a:gridCol>
                <a:gridCol w="1651356">
                  <a:extLst>
                    <a:ext uri="{9D8B030D-6E8A-4147-A177-3AD203B41FA5}">
                      <a16:colId xmlns:a16="http://schemas.microsoft.com/office/drawing/2014/main" val="20001"/>
                    </a:ext>
                  </a:extLst>
                </a:gridCol>
              </a:tblGrid>
              <a:tr h="370814">
                <a:tc>
                  <a:txBody>
                    <a:bodyPr/>
                    <a:lstStyle/>
                    <a:p>
                      <a:r>
                        <a:rPr lang="en-AU" sz="1800" b="0" dirty="0"/>
                        <a:t>accessary</a:t>
                      </a:r>
                      <a:endParaRPr lang="en-AU" sz="1800" b="0" dirty="0">
                        <a:solidFill>
                          <a:schemeClr val="tx1"/>
                        </a:solidFill>
                      </a:endParaRPr>
                    </a:p>
                  </a:txBody>
                  <a:tcPr marL="91439" marR="91439" marT="45717" marB="45717"/>
                </a:tc>
                <a:tc>
                  <a:txBody>
                    <a:bodyPr/>
                    <a:lstStyle/>
                    <a:p>
                      <a:r>
                        <a:rPr lang="en-AU" sz="1800" b="0" dirty="0"/>
                        <a:t>accessory </a:t>
                      </a:r>
                      <a:endParaRPr lang="en-AU" sz="1800" b="0" dirty="0">
                        <a:solidFill>
                          <a:schemeClr val="tx1"/>
                        </a:solidFill>
                      </a:endParaRPr>
                    </a:p>
                  </a:txBody>
                  <a:tcPr marL="91439" marR="91439" marT="45717" marB="45717"/>
                </a:tc>
                <a:extLst>
                  <a:ext uri="{0D108BD9-81ED-4DB2-BD59-A6C34878D82A}">
                    <a16:rowId xmlns:a16="http://schemas.microsoft.com/office/drawing/2014/main" val="10000"/>
                  </a:ext>
                </a:extLst>
              </a:tr>
              <a:tr h="370814">
                <a:tc>
                  <a:txBody>
                    <a:bodyPr/>
                    <a:lstStyle/>
                    <a:p>
                      <a:r>
                        <a:rPr lang="en-AU" sz="1800" dirty="0"/>
                        <a:t>ail</a:t>
                      </a:r>
                    </a:p>
                  </a:txBody>
                  <a:tcPr marL="91439" marR="91439" marT="45717" marB="45717"/>
                </a:tc>
                <a:tc>
                  <a:txBody>
                    <a:bodyPr/>
                    <a:lstStyle/>
                    <a:p>
                      <a:r>
                        <a:rPr lang="en-AU" sz="1800" dirty="0"/>
                        <a:t>ale</a:t>
                      </a:r>
                    </a:p>
                  </a:txBody>
                  <a:tcPr marL="91439" marR="91439" marT="45717" marB="45717"/>
                </a:tc>
                <a:extLst>
                  <a:ext uri="{0D108BD9-81ED-4DB2-BD59-A6C34878D82A}">
                    <a16:rowId xmlns:a16="http://schemas.microsoft.com/office/drawing/2014/main" val="10001"/>
                  </a:ext>
                </a:extLst>
              </a:tr>
              <a:tr h="370814">
                <a:tc>
                  <a:txBody>
                    <a:bodyPr/>
                    <a:lstStyle/>
                    <a:p>
                      <a:r>
                        <a:rPr lang="en-AU" sz="1800" dirty="0"/>
                        <a:t>allowed</a:t>
                      </a:r>
                    </a:p>
                  </a:txBody>
                  <a:tcPr marL="91439" marR="91439" marT="45717" marB="45717"/>
                </a:tc>
                <a:tc>
                  <a:txBody>
                    <a:bodyPr/>
                    <a:lstStyle/>
                    <a:p>
                      <a:r>
                        <a:rPr lang="en-AU" sz="1800" dirty="0"/>
                        <a:t>aloud</a:t>
                      </a:r>
                    </a:p>
                  </a:txBody>
                  <a:tcPr marL="91439" marR="91439" marT="45717" marB="45717"/>
                </a:tc>
                <a:extLst>
                  <a:ext uri="{0D108BD9-81ED-4DB2-BD59-A6C34878D82A}">
                    <a16:rowId xmlns:a16="http://schemas.microsoft.com/office/drawing/2014/main" val="10002"/>
                  </a:ext>
                </a:extLst>
              </a:tr>
              <a:tr h="370814">
                <a:tc>
                  <a:txBody>
                    <a:bodyPr/>
                    <a:lstStyle/>
                    <a:p>
                      <a:r>
                        <a:rPr lang="en-AU" sz="1800" dirty="0"/>
                        <a:t>bald</a:t>
                      </a:r>
                    </a:p>
                  </a:txBody>
                  <a:tcPr marL="91439" marR="91439" marT="45717" marB="45717"/>
                </a:tc>
                <a:tc>
                  <a:txBody>
                    <a:bodyPr/>
                    <a:lstStyle/>
                    <a:p>
                      <a:r>
                        <a:rPr lang="en-AU" sz="1800" dirty="0"/>
                        <a:t>bawled</a:t>
                      </a:r>
                    </a:p>
                  </a:txBody>
                  <a:tcPr marL="91439" marR="91439" marT="45717" marB="45717"/>
                </a:tc>
                <a:extLst>
                  <a:ext uri="{0D108BD9-81ED-4DB2-BD59-A6C34878D82A}">
                    <a16:rowId xmlns:a16="http://schemas.microsoft.com/office/drawing/2014/main" val="10003"/>
                  </a:ext>
                </a:extLst>
              </a:tr>
              <a:tr h="370814">
                <a:tc>
                  <a:txBody>
                    <a:bodyPr/>
                    <a:lstStyle/>
                    <a:p>
                      <a:r>
                        <a:rPr lang="en-AU" sz="1800" dirty="0"/>
                        <a:t>band</a:t>
                      </a:r>
                    </a:p>
                  </a:txBody>
                  <a:tcPr marL="91439" marR="91439" marT="45717" marB="45717"/>
                </a:tc>
                <a:tc>
                  <a:txBody>
                    <a:bodyPr/>
                    <a:lstStyle/>
                    <a:p>
                      <a:r>
                        <a:rPr lang="en-AU" sz="1800" dirty="0"/>
                        <a:t>banned</a:t>
                      </a:r>
                    </a:p>
                  </a:txBody>
                  <a:tcPr marL="91439" marR="91439" marT="45717" marB="45717"/>
                </a:tc>
                <a:extLst>
                  <a:ext uri="{0D108BD9-81ED-4DB2-BD59-A6C34878D82A}">
                    <a16:rowId xmlns:a16="http://schemas.microsoft.com/office/drawing/2014/main" val="10004"/>
                  </a:ext>
                </a:extLst>
              </a:tr>
              <a:tr h="370814">
                <a:tc>
                  <a:txBody>
                    <a:bodyPr/>
                    <a:lstStyle/>
                    <a:p>
                      <a:r>
                        <a:rPr lang="en-AU" sz="1800" dirty="0"/>
                        <a:t>cast</a:t>
                      </a:r>
                    </a:p>
                  </a:txBody>
                  <a:tcPr marL="91439" marR="91439" marT="45717" marB="45717"/>
                </a:tc>
                <a:tc>
                  <a:txBody>
                    <a:bodyPr/>
                    <a:lstStyle/>
                    <a:p>
                      <a:r>
                        <a:rPr lang="en-AU" sz="1800" dirty="0"/>
                        <a:t>caste</a:t>
                      </a:r>
                    </a:p>
                  </a:txBody>
                  <a:tcPr marL="91439" marR="91439" marT="45717" marB="45717"/>
                </a:tc>
                <a:extLst>
                  <a:ext uri="{0D108BD9-81ED-4DB2-BD59-A6C34878D82A}">
                    <a16:rowId xmlns:a16="http://schemas.microsoft.com/office/drawing/2014/main" val="10005"/>
                  </a:ext>
                </a:extLst>
              </a:tr>
              <a:tr h="370814">
                <a:tc>
                  <a:txBody>
                    <a:bodyPr/>
                    <a:lstStyle/>
                    <a:p>
                      <a:r>
                        <a:rPr lang="en-AU" sz="1800" dirty="0"/>
                        <a:t>censor</a:t>
                      </a:r>
                    </a:p>
                  </a:txBody>
                  <a:tcPr marL="91439" marR="91439" marT="45717" marB="45717"/>
                </a:tc>
                <a:tc>
                  <a:txBody>
                    <a:bodyPr/>
                    <a:lstStyle/>
                    <a:p>
                      <a:r>
                        <a:rPr lang="en-AU" sz="1800" dirty="0"/>
                        <a:t>sensor</a:t>
                      </a:r>
                    </a:p>
                  </a:txBody>
                  <a:tcPr marL="91439" marR="91439" marT="45717" marB="45717"/>
                </a:tc>
                <a:extLst>
                  <a:ext uri="{0D108BD9-81ED-4DB2-BD59-A6C34878D82A}">
                    <a16:rowId xmlns:a16="http://schemas.microsoft.com/office/drawing/2014/main" val="10006"/>
                  </a:ext>
                </a:extLst>
              </a:tr>
              <a:tr h="370814">
                <a:tc>
                  <a:txBody>
                    <a:bodyPr/>
                    <a:lstStyle/>
                    <a:p>
                      <a:r>
                        <a:rPr lang="en-AU" sz="1800" dirty="0"/>
                        <a:t>dear</a:t>
                      </a:r>
                    </a:p>
                  </a:txBody>
                  <a:tcPr marL="91439" marR="91439" marT="45717" marB="45717"/>
                </a:tc>
                <a:tc>
                  <a:txBody>
                    <a:bodyPr/>
                    <a:lstStyle/>
                    <a:p>
                      <a:r>
                        <a:rPr lang="en-AU" sz="1800" dirty="0"/>
                        <a:t>deer</a:t>
                      </a:r>
                    </a:p>
                  </a:txBody>
                  <a:tcPr marL="91439" marR="91439" marT="45717" marB="45717"/>
                </a:tc>
                <a:extLst>
                  <a:ext uri="{0D108BD9-81ED-4DB2-BD59-A6C34878D82A}">
                    <a16:rowId xmlns:a16="http://schemas.microsoft.com/office/drawing/2014/main" val="10007"/>
                  </a:ext>
                </a:extLst>
              </a:tr>
              <a:tr h="370814">
                <a:tc>
                  <a:txBody>
                    <a:bodyPr/>
                    <a:lstStyle/>
                    <a:p>
                      <a:r>
                        <a:rPr lang="en-AU" sz="1800" dirty="0"/>
                        <a:t>desert</a:t>
                      </a:r>
                    </a:p>
                  </a:txBody>
                  <a:tcPr marL="91439" marR="91439" marT="45717" marB="45717"/>
                </a:tc>
                <a:tc>
                  <a:txBody>
                    <a:bodyPr/>
                    <a:lstStyle/>
                    <a:p>
                      <a:r>
                        <a:rPr lang="en-AU" sz="1800" dirty="0"/>
                        <a:t>dessert</a:t>
                      </a:r>
                    </a:p>
                  </a:txBody>
                  <a:tcPr marL="91439" marR="91439" marT="45717" marB="45717"/>
                </a:tc>
                <a:extLst>
                  <a:ext uri="{0D108BD9-81ED-4DB2-BD59-A6C34878D82A}">
                    <a16:rowId xmlns:a16="http://schemas.microsoft.com/office/drawing/2014/main" val="10008"/>
                  </a:ext>
                </a:extLst>
              </a:tr>
              <a:tr h="370814">
                <a:tc>
                  <a:txBody>
                    <a:bodyPr/>
                    <a:lstStyle/>
                    <a:p>
                      <a:r>
                        <a:rPr lang="en-AU" sz="1800" dirty="0"/>
                        <a:t>earn</a:t>
                      </a:r>
                    </a:p>
                  </a:txBody>
                  <a:tcPr marL="91439" marR="91439" marT="45717" marB="45717"/>
                </a:tc>
                <a:tc>
                  <a:txBody>
                    <a:bodyPr/>
                    <a:lstStyle/>
                    <a:p>
                      <a:r>
                        <a:rPr lang="en-AU" sz="1800" dirty="0"/>
                        <a:t>urn</a:t>
                      </a:r>
                    </a:p>
                  </a:txBody>
                  <a:tcPr marL="91439" marR="91439" marT="45717" marB="45717"/>
                </a:tc>
                <a:extLst>
                  <a:ext uri="{0D108BD9-81ED-4DB2-BD59-A6C34878D82A}">
                    <a16:rowId xmlns:a16="http://schemas.microsoft.com/office/drawing/2014/main" val="10009"/>
                  </a:ext>
                </a:extLst>
              </a:tr>
              <a:tr h="370814">
                <a:tc>
                  <a:txBody>
                    <a:bodyPr/>
                    <a:lstStyle/>
                    <a:p>
                      <a:r>
                        <a:rPr lang="en-AU" sz="1800" dirty="0"/>
                        <a:t>fair</a:t>
                      </a:r>
                    </a:p>
                  </a:txBody>
                  <a:tcPr marL="91439" marR="91439" marT="45717" marB="45717"/>
                </a:tc>
                <a:tc>
                  <a:txBody>
                    <a:bodyPr/>
                    <a:lstStyle/>
                    <a:p>
                      <a:r>
                        <a:rPr lang="en-AU" sz="1800" dirty="0"/>
                        <a:t>fare</a:t>
                      </a:r>
                    </a:p>
                  </a:txBody>
                  <a:tcPr marL="91439" marR="91439" marT="45717" marB="45717"/>
                </a:tc>
                <a:extLst>
                  <a:ext uri="{0D108BD9-81ED-4DB2-BD59-A6C34878D82A}">
                    <a16:rowId xmlns:a16="http://schemas.microsoft.com/office/drawing/2014/main" val="10010"/>
                  </a:ext>
                </a:extLst>
              </a:tr>
              <a:tr h="370814">
                <a:tc>
                  <a:txBody>
                    <a:bodyPr/>
                    <a:lstStyle/>
                    <a:p>
                      <a:r>
                        <a:rPr lang="en-AU" sz="1800" dirty="0"/>
                        <a:t>flour</a:t>
                      </a:r>
                    </a:p>
                  </a:txBody>
                  <a:tcPr marL="91439" marR="91439" marT="45717" marB="45717"/>
                </a:tc>
                <a:tc>
                  <a:txBody>
                    <a:bodyPr/>
                    <a:lstStyle/>
                    <a:p>
                      <a:r>
                        <a:rPr lang="en-AU" sz="1800" dirty="0"/>
                        <a:t>flower</a:t>
                      </a:r>
                    </a:p>
                  </a:txBody>
                  <a:tcPr marL="91439" marR="91439" marT="45717" marB="45717"/>
                </a:tc>
                <a:extLst>
                  <a:ext uri="{0D108BD9-81ED-4DB2-BD59-A6C34878D82A}">
                    <a16:rowId xmlns:a16="http://schemas.microsoft.com/office/drawing/2014/main" val="10011"/>
                  </a:ext>
                </a:extLst>
              </a:tr>
            </a:tbl>
          </a:graphicData>
        </a:graphic>
      </p:graphicFrame>
      <p:graphicFrame>
        <p:nvGraphicFramePr>
          <p:cNvPr id="5" name="Table 4">
            <a:extLst>
              <a:ext uri="{FF2B5EF4-FFF2-40B4-BE49-F238E27FC236}">
                <a16:creationId xmlns:a16="http://schemas.microsoft.com/office/drawing/2014/main" id="{DBCD24A5-03A1-417B-8563-27479A0939B6}"/>
              </a:ext>
            </a:extLst>
          </p:cNvPr>
          <p:cNvGraphicFramePr>
            <a:graphicFrameLocks noGrp="1"/>
          </p:cNvGraphicFramePr>
          <p:nvPr>
            <p:extLst>
              <p:ext uri="{D42A27DB-BD31-4B8C-83A1-F6EECF244321}">
                <p14:modId xmlns:p14="http://schemas.microsoft.com/office/powerpoint/2010/main" val="942588371"/>
              </p:ext>
            </p:extLst>
          </p:nvPr>
        </p:nvGraphicFramePr>
        <p:xfrm>
          <a:off x="6699030" y="1076325"/>
          <a:ext cx="3302712" cy="4449768"/>
        </p:xfrm>
        <a:graphic>
          <a:graphicData uri="http://schemas.openxmlformats.org/drawingml/2006/table">
            <a:tbl>
              <a:tblPr firstRow="1" bandRow="1">
                <a:tableStyleId>{8A107856-5554-42FB-B03E-39F5DBC370BA}</a:tableStyleId>
              </a:tblPr>
              <a:tblGrid>
                <a:gridCol w="1651356">
                  <a:extLst>
                    <a:ext uri="{9D8B030D-6E8A-4147-A177-3AD203B41FA5}">
                      <a16:colId xmlns:a16="http://schemas.microsoft.com/office/drawing/2014/main" val="20000"/>
                    </a:ext>
                  </a:extLst>
                </a:gridCol>
                <a:gridCol w="1651356">
                  <a:extLst>
                    <a:ext uri="{9D8B030D-6E8A-4147-A177-3AD203B41FA5}">
                      <a16:colId xmlns:a16="http://schemas.microsoft.com/office/drawing/2014/main" val="20001"/>
                    </a:ext>
                  </a:extLst>
                </a:gridCol>
              </a:tblGrid>
              <a:tr h="370814">
                <a:tc>
                  <a:txBody>
                    <a:bodyPr/>
                    <a:lstStyle/>
                    <a:p>
                      <a:r>
                        <a:rPr lang="en-AU" sz="1800" b="0" dirty="0"/>
                        <a:t>gorilla</a:t>
                      </a:r>
                      <a:endParaRPr lang="en-AU" sz="1800" b="0" dirty="0">
                        <a:solidFill>
                          <a:schemeClr val="tx1"/>
                        </a:solidFill>
                      </a:endParaRPr>
                    </a:p>
                  </a:txBody>
                  <a:tcPr marL="91439" marR="91439" marT="45717" marB="45717"/>
                </a:tc>
                <a:tc>
                  <a:txBody>
                    <a:bodyPr/>
                    <a:lstStyle/>
                    <a:p>
                      <a:r>
                        <a:rPr lang="en-AU" sz="1800" b="0" dirty="0"/>
                        <a:t>guerrilla</a:t>
                      </a:r>
                      <a:endParaRPr lang="en-AU" sz="1800" b="0" dirty="0">
                        <a:solidFill>
                          <a:schemeClr val="tx1"/>
                        </a:solidFill>
                      </a:endParaRPr>
                    </a:p>
                  </a:txBody>
                  <a:tcPr marL="91439" marR="91439" marT="45717" marB="45717"/>
                </a:tc>
                <a:extLst>
                  <a:ext uri="{0D108BD9-81ED-4DB2-BD59-A6C34878D82A}">
                    <a16:rowId xmlns:a16="http://schemas.microsoft.com/office/drawing/2014/main" val="10000"/>
                  </a:ext>
                </a:extLst>
              </a:tr>
              <a:tr h="370814">
                <a:tc>
                  <a:txBody>
                    <a:bodyPr/>
                    <a:lstStyle/>
                    <a:p>
                      <a:r>
                        <a:rPr lang="en-AU" sz="1800" dirty="0"/>
                        <a:t>groan</a:t>
                      </a:r>
                    </a:p>
                  </a:txBody>
                  <a:tcPr marL="91439" marR="91439" marT="45717" marB="45717"/>
                </a:tc>
                <a:tc>
                  <a:txBody>
                    <a:bodyPr/>
                    <a:lstStyle/>
                    <a:p>
                      <a:r>
                        <a:rPr lang="en-AU" sz="1800" dirty="0"/>
                        <a:t>grown</a:t>
                      </a:r>
                    </a:p>
                  </a:txBody>
                  <a:tcPr marL="91439" marR="91439" marT="45717" marB="45717"/>
                </a:tc>
                <a:extLst>
                  <a:ext uri="{0D108BD9-81ED-4DB2-BD59-A6C34878D82A}">
                    <a16:rowId xmlns:a16="http://schemas.microsoft.com/office/drawing/2014/main" val="10001"/>
                  </a:ext>
                </a:extLst>
              </a:tr>
              <a:tr h="370814">
                <a:tc>
                  <a:txBody>
                    <a:bodyPr/>
                    <a:lstStyle/>
                    <a:p>
                      <a:r>
                        <a:rPr lang="en-AU" sz="1800" dirty="0"/>
                        <a:t>hall</a:t>
                      </a:r>
                    </a:p>
                  </a:txBody>
                  <a:tcPr marL="91439" marR="91439" marT="45717" marB="45717"/>
                </a:tc>
                <a:tc>
                  <a:txBody>
                    <a:bodyPr/>
                    <a:lstStyle/>
                    <a:p>
                      <a:r>
                        <a:rPr lang="en-AU" sz="1800" dirty="0"/>
                        <a:t>haul</a:t>
                      </a:r>
                    </a:p>
                  </a:txBody>
                  <a:tcPr marL="91439" marR="91439" marT="45717" marB="45717"/>
                </a:tc>
                <a:extLst>
                  <a:ext uri="{0D108BD9-81ED-4DB2-BD59-A6C34878D82A}">
                    <a16:rowId xmlns:a16="http://schemas.microsoft.com/office/drawing/2014/main" val="10002"/>
                  </a:ext>
                </a:extLst>
              </a:tr>
              <a:tr h="370814">
                <a:tc>
                  <a:txBody>
                    <a:bodyPr/>
                    <a:lstStyle/>
                    <a:p>
                      <a:r>
                        <a:rPr lang="en-AU" sz="1800" dirty="0"/>
                        <a:t>hear</a:t>
                      </a:r>
                    </a:p>
                  </a:txBody>
                  <a:tcPr marL="91439" marR="91439" marT="45717" marB="45717"/>
                </a:tc>
                <a:tc>
                  <a:txBody>
                    <a:bodyPr/>
                    <a:lstStyle/>
                    <a:p>
                      <a:r>
                        <a:rPr lang="en-AU" sz="1800" dirty="0"/>
                        <a:t>here</a:t>
                      </a:r>
                    </a:p>
                  </a:txBody>
                  <a:tcPr marL="91439" marR="91439" marT="45717" marB="45717"/>
                </a:tc>
                <a:extLst>
                  <a:ext uri="{0D108BD9-81ED-4DB2-BD59-A6C34878D82A}">
                    <a16:rowId xmlns:a16="http://schemas.microsoft.com/office/drawing/2014/main" val="10003"/>
                  </a:ext>
                </a:extLst>
              </a:tr>
              <a:tr h="370814">
                <a:tc>
                  <a:txBody>
                    <a:bodyPr/>
                    <a:lstStyle/>
                    <a:p>
                      <a:r>
                        <a:rPr lang="en-AU" sz="1800" dirty="0"/>
                        <a:t>idle</a:t>
                      </a:r>
                    </a:p>
                  </a:txBody>
                  <a:tcPr marL="91439" marR="91439" marT="45717" marB="45717"/>
                </a:tc>
                <a:tc>
                  <a:txBody>
                    <a:bodyPr/>
                    <a:lstStyle/>
                    <a:p>
                      <a:r>
                        <a:rPr lang="en-AU" sz="1800" dirty="0"/>
                        <a:t>idol</a:t>
                      </a:r>
                    </a:p>
                  </a:txBody>
                  <a:tcPr marL="91439" marR="91439" marT="45717" marB="45717"/>
                </a:tc>
                <a:extLst>
                  <a:ext uri="{0D108BD9-81ED-4DB2-BD59-A6C34878D82A}">
                    <a16:rowId xmlns:a16="http://schemas.microsoft.com/office/drawing/2014/main" val="10004"/>
                  </a:ext>
                </a:extLst>
              </a:tr>
              <a:tr h="370814">
                <a:tc>
                  <a:txBody>
                    <a:bodyPr/>
                    <a:lstStyle/>
                    <a:p>
                      <a:r>
                        <a:rPr lang="en-AU" sz="1800" dirty="0"/>
                        <a:t>in</a:t>
                      </a:r>
                    </a:p>
                  </a:txBody>
                  <a:tcPr marL="91439" marR="91439" marT="45717" marB="45717"/>
                </a:tc>
                <a:tc>
                  <a:txBody>
                    <a:bodyPr/>
                    <a:lstStyle/>
                    <a:p>
                      <a:r>
                        <a:rPr lang="en-AU" sz="1800" dirty="0"/>
                        <a:t>inn</a:t>
                      </a:r>
                    </a:p>
                  </a:txBody>
                  <a:tcPr marL="91439" marR="91439" marT="45717" marB="45717"/>
                </a:tc>
                <a:extLst>
                  <a:ext uri="{0D108BD9-81ED-4DB2-BD59-A6C34878D82A}">
                    <a16:rowId xmlns:a16="http://schemas.microsoft.com/office/drawing/2014/main" val="10005"/>
                  </a:ext>
                </a:extLst>
              </a:tr>
              <a:tr h="370814">
                <a:tc>
                  <a:txBody>
                    <a:bodyPr/>
                    <a:lstStyle/>
                    <a:p>
                      <a:r>
                        <a:rPr lang="en-AU" sz="1800" dirty="0"/>
                        <a:t>key</a:t>
                      </a:r>
                    </a:p>
                  </a:txBody>
                  <a:tcPr marL="91439" marR="91439" marT="45717" marB="45717"/>
                </a:tc>
                <a:tc>
                  <a:txBody>
                    <a:bodyPr/>
                    <a:lstStyle/>
                    <a:p>
                      <a:r>
                        <a:rPr lang="en-AU" sz="1800" dirty="0"/>
                        <a:t>quay</a:t>
                      </a:r>
                    </a:p>
                  </a:txBody>
                  <a:tcPr marL="91439" marR="91439" marT="45717" marB="45717"/>
                </a:tc>
                <a:extLst>
                  <a:ext uri="{0D108BD9-81ED-4DB2-BD59-A6C34878D82A}">
                    <a16:rowId xmlns:a16="http://schemas.microsoft.com/office/drawing/2014/main" val="10006"/>
                  </a:ext>
                </a:extLst>
              </a:tr>
              <a:tr h="370814">
                <a:tc>
                  <a:txBody>
                    <a:bodyPr/>
                    <a:lstStyle/>
                    <a:p>
                      <a:r>
                        <a:rPr lang="en-AU" sz="1800" dirty="0"/>
                        <a:t>knot</a:t>
                      </a:r>
                    </a:p>
                  </a:txBody>
                  <a:tcPr marL="91439" marR="91439" marT="45717" marB="45717"/>
                </a:tc>
                <a:tc>
                  <a:txBody>
                    <a:bodyPr/>
                    <a:lstStyle/>
                    <a:p>
                      <a:r>
                        <a:rPr lang="en-AU" sz="1800" dirty="0"/>
                        <a:t>not</a:t>
                      </a:r>
                    </a:p>
                  </a:txBody>
                  <a:tcPr marL="91439" marR="91439" marT="45717" marB="45717"/>
                </a:tc>
                <a:extLst>
                  <a:ext uri="{0D108BD9-81ED-4DB2-BD59-A6C34878D82A}">
                    <a16:rowId xmlns:a16="http://schemas.microsoft.com/office/drawing/2014/main" val="10007"/>
                  </a:ext>
                </a:extLst>
              </a:tr>
              <a:tr h="370814">
                <a:tc>
                  <a:txBody>
                    <a:bodyPr/>
                    <a:lstStyle/>
                    <a:p>
                      <a:r>
                        <a:rPr lang="en-AU" sz="1800" dirty="0"/>
                        <a:t>laps</a:t>
                      </a:r>
                    </a:p>
                  </a:txBody>
                  <a:tcPr marL="91439" marR="91439" marT="45717" marB="45717"/>
                </a:tc>
                <a:tc>
                  <a:txBody>
                    <a:bodyPr/>
                    <a:lstStyle/>
                    <a:p>
                      <a:r>
                        <a:rPr lang="en-AU" sz="1800" dirty="0"/>
                        <a:t>lapse</a:t>
                      </a:r>
                    </a:p>
                  </a:txBody>
                  <a:tcPr marL="91439" marR="91439" marT="45717" marB="45717"/>
                </a:tc>
                <a:extLst>
                  <a:ext uri="{0D108BD9-81ED-4DB2-BD59-A6C34878D82A}">
                    <a16:rowId xmlns:a16="http://schemas.microsoft.com/office/drawing/2014/main" val="10008"/>
                  </a:ext>
                </a:extLst>
              </a:tr>
              <a:tr h="370814">
                <a:tc>
                  <a:txBody>
                    <a:bodyPr/>
                    <a:lstStyle/>
                    <a:p>
                      <a:r>
                        <a:rPr lang="en-AU" sz="1800" dirty="0"/>
                        <a:t>lead</a:t>
                      </a:r>
                    </a:p>
                  </a:txBody>
                  <a:tcPr marL="91439" marR="91439" marT="45717" marB="45717"/>
                </a:tc>
                <a:tc>
                  <a:txBody>
                    <a:bodyPr/>
                    <a:lstStyle/>
                    <a:p>
                      <a:r>
                        <a:rPr lang="en-AU" sz="1800" dirty="0"/>
                        <a:t>led</a:t>
                      </a:r>
                    </a:p>
                  </a:txBody>
                  <a:tcPr marL="91439" marR="91439" marT="45717" marB="45717"/>
                </a:tc>
                <a:extLst>
                  <a:ext uri="{0D108BD9-81ED-4DB2-BD59-A6C34878D82A}">
                    <a16:rowId xmlns:a16="http://schemas.microsoft.com/office/drawing/2014/main" val="10009"/>
                  </a:ext>
                </a:extLst>
              </a:tr>
              <a:tr h="370814">
                <a:tc>
                  <a:txBody>
                    <a:bodyPr/>
                    <a:lstStyle/>
                    <a:p>
                      <a:r>
                        <a:rPr lang="en-AU" sz="1800" dirty="0"/>
                        <a:t>main</a:t>
                      </a:r>
                    </a:p>
                  </a:txBody>
                  <a:tcPr marL="91439" marR="91439" marT="45717" marB="45717"/>
                </a:tc>
                <a:tc>
                  <a:txBody>
                    <a:bodyPr/>
                    <a:lstStyle/>
                    <a:p>
                      <a:r>
                        <a:rPr lang="en-AU" sz="1800" dirty="0"/>
                        <a:t>mane</a:t>
                      </a:r>
                    </a:p>
                  </a:txBody>
                  <a:tcPr marL="91439" marR="91439" marT="45717" marB="45717"/>
                </a:tc>
                <a:extLst>
                  <a:ext uri="{0D108BD9-81ED-4DB2-BD59-A6C34878D82A}">
                    <a16:rowId xmlns:a16="http://schemas.microsoft.com/office/drawing/2014/main" val="10010"/>
                  </a:ext>
                </a:extLst>
              </a:tr>
              <a:tr h="370814">
                <a:tc>
                  <a:txBody>
                    <a:bodyPr/>
                    <a:lstStyle/>
                    <a:p>
                      <a:r>
                        <a:rPr lang="en-AU" sz="1800" dirty="0"/>
                        <a:t>scene</a:t>
                      </a:r>
                    </a:p>
                  </a:txBody>
                  <a:tcPr marL="91439" marR="91439" marT="45717" marB="45717"/>
                </a:tc>
                <a:tc>
                  <a:txBody>
                    <a:bodyPr/>
                    <a:lstStyle/>
                    <a:p>
                      <a:r>
                        <a:rPr lang="en-AU" sz="1800" dirty="0"/>
                        <a:t>seen</a:t>
                      </a:r>
                    </a:p>
                  </a:txBody>
                  <a:tcPr marL="91439" marR="91439" marT="45717" marB="45717"/>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919823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D88EA0-8F4C-4FD3-BE60-9F2F05C966C5}"/>
              </a:ext>
            </a:extLst>
          </p:cNvPr>
          <p:cNvSpPr>
            <a:spLocks noGrp="1"/>
          </p:cNvSpPr>
          <p:nvPr>
            <p:ph type="body" sz="quarter" idx="10"/>
          </p:nvPr>
        </p:nvSpPr>
        <p:spPr/>
        <p:txBody>
          <a:bodyPr/>
          <a:lstStyle/>
          <a:p>
            <a:r>
              <a:rPr lang="en-AU" dirty="0"/>
              <a:t>Pausing and Chunking</a:t>
            </a:r>
            <a:endParaRPr lang="en-US" dirty="0"/>
          </a:p>
        </p:txBody>
      </p:sp>
      <p:sp>
        <p:nvSpPr>
          <p:cNvPr id="3" name="Text Placeholder 2">
            <a:extLst>
              <a:ext uri="{FF2B5EF4-FFF2-40B4-BE49-F238E27FC236}">
                <a16:creationId xmlns:a16="http://schemas.microsoft.com/office/drawing/2014/main" id="{A12DE526-3F77-44F5-8A0B-F6DDED2A2765}"/>
              </a:ext>
            </a:extLst>
          </p:cNvPr>
          <p:cNvSpPr>
            <a:spLocks noGrp="1"/>
          </p:cNvSpPr>
          <p:nvPr>
            <p:ph type="body" sz="quarter" idx="11"/>
          </p:nvPr>
        </p:nvSpPr>
        <p:spPr/>
        <p:txBody>
          <a:bodyPr/>
          <a:lstStyle/>
          <a:p>
            <a:r>
              <a:rPr lang="en-AU" sz="2400" dirty="0"/>
              <a:t>Pauses and chunks are strategies that speakers use to communicate information in manageable bits </a:t>
            </a:r>
          </a:p>
          <a:p>
            <a:endParaRPr lang="en-US" dirty="0"/>
          </a:p>
        </p:txBody>
      </p:sp>
      <p:graphicFrame>
        <p:nvGraphicFramePr>
          <p:cNvPr id="4" name="Table 3">
            <a:extLst>
              <a:ext uri="{FF2B5EF4-FFF2-40B4-BE49-F238E27FC236}">
                <a16:creationId xmlns:a16="http://schemas.microsoft.com/office/drawing/2014/main" id="{F922FCEE-F92D-4CF6-8B62-279620910027}"/>
              </a:ext>
            </a:extLst>
          </p:cNvPr>
          <p:cNvGraphicFramePr>
            <a:graphicFrameLocks noGrp="1"/>
          </p:cNvGraphicFramePr>
          <p:nvPr>
            <p:extLst>
              <p:ext uri="{D42A27DB-BD31-4B8C-83A1-F6EECF244321}">
                <p14:modId xmlns:p14="http://schemas.microsoft.com/office/powerpoint/2010/main" val="1446044679"/>
              </p:ext>
            </p:extLst>
          </p:nvPr>
        </p:nvGraphicFramePr>
        <p:xfrm>
          <a:off x="590550" y="2162176"/>
          <a:ext cx="11010900" cy="2752726"/>
        </p:xfrm>
        <a:graphic>
          <a:graphicData uri="http://schemas.openxmlformats.org/drawingml/2006/table">
            <a:tbl>
              <a:tblPr firstRow="1" bandRow="1">
                <a:tableStyleId>{21E4AEA4-8DFA-4A89-87EB-49C32662AFE0}</a:tableStyleId>
              </a:tblPr>
              <a:tblGrid>
                <a:gridCol w="5505450">
                  <a:extLst>
                    <a:ext uri="{9D8B030D-6E8A-4147-A177-3AD203B41FA5}">
                      <a16:colId xmlns:a16="http://schemas.microsoft.com/office/drawing/2014/main" val="20000"/>
                    </a:ext>
                  </a:extLst>
                </a:gridCol>
                <a:gridCol w="5505450">
                  <a:extLst>
                    <a:ext uri="{9D8B030D-6E8A-4147-A177-3AD203B41FA5}">
                      <a16:colId xmlns:a16="http://schemas.microsoft.com/office/drawing/2014/main" val="20001"/>
                    </a:ext>
                  </a:extLst>
                </a:gridCol>
              </a:tblGrid>
              <a:tr h="481599">
                <a:tc>
                  <a:txBody>
                    <a:bodyPr/>
                    <a:lstStyle/>
                    <a:p>
                      <a:r>
                        <a:rPr lang="en-AU" sz="1800" dirty="0"/>
                        <a:t>Sample 1</a:t>
                      </a:r>
                    </a:p>
                  </a:txBody>
                  <a:tcPr marL="91436" marR="91436" marT="45726" marB="45726" anchor="ctr"/>
                </a:tc>
                <a:tc>
                  <a:txBody>
                    <a:bodyPr/>
                    <a:lstStyle/>
                    <a:p>
                      <a:r>
                        <a:rPr lang="en-AU" sz="1800" dirty="0"/>
                        <a:t>Sample 2</a:t>
                      </a:r>
                    </a:p>
                  </a:txBody>
                  <a:tcPr marL="91436" marR="91436" marT="45726" marB="45726" anchor="ctr"/>
                </a:tc>
                <a:extLst>
                  <a:ext uri="{0D108BD9-81ED-4DB2-BD59-A6C34878D82A}">
                    <a16:rowId xmlns:a16="http://schemas.microsoft.com/office/drawing/2014/main" val="10000"/>
                  </a:ext>
                </a:extLst>
              </a:tr>
              <a:tr h="2271127">
                <a:tc>
                  <a:txBody>
                    <a:bodyPr/>
                    <a:lstStyle/>
                    <a:p>
                      <a:r>
                        <a:rPr lang="en-AU" sz="1800" dirty="0">
                          <a:effectLst/>
                        </a:rPr>
                        <a:t>Does it really matter whether people speak with an accent as long as they can be easily understood many people now believe that in an increasingly globalised world we should accept variations in pronunciation that is accent. however there's no point in speaking with an accent if people can't understand you is there?</a:t>
                      </a:r>
                    </a:p>
                  </a:txBody>
                  <a:tcPr marL="91436" marR="91436" marT="45726" marB="45726"/>
                </a:tc>
                <a:tc>
                  <a:txBody>
                    <a:bodyPr/>
                    <a:lstStyle/>
                    <a:p>
                      <a:r>
                        <a:rPr lang="en-AU" sz="1800" dirty="0"/>
                        <a:t>Does it really matter / whether people speak with an accent / as long as they can be easily understood?//</a:t>
                      </a:r>
                    </a:p>
                    <a:p>
                      <a:r>
                        <a:rPr lang="en-AU" sz="1800" dirty="0"/>
                        <a:t>Many people now believe /</a:t>
                      </a:r>
                    </a:p>
                    <a:p>
                      <a:r>
                        <a:rPr lang="en-AU" sz="1800" dirty="0"/>
                        <a:t>that in an increasingly globalised world / we should accept variations in pronunciation / that is / accent. //</a:t>
                      </a:r>
                    </a:p>
                    <a:p>
                      <a:r>
                        <a:rPr lang="en-AU" sz="1800" dirty="0"/>
                        <a:t>However / there's no point in speaking with an accent / if people can't understand you / is there?//</a:t>
                      </a:r>
                    </a:p>
                  </a:txBody>
                  <a:tcPr marL="91436" marR="91436" marT="45726" marB="45726"/>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637D69E8-C0DD-4FA6-95C8-89EC82A53103}"/>
              </a:ext>
            </a:extLst>
          </p:cNvPr>
          <p:cNvSpPr>
            <a:spLocks noChangeArrowheads="1"/>
          </p:cNvSpPr>
          <p:nvPr/>
        </p:nvSpPr>
        <p:spPr bwMode="auto">
          <a:xfrm>
            <a:off x="1294742" y="5022904"/>
            <a:ext cx="105819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dirty="0">
                <a:hlinkClick r:id="rId2"/>
              </a:rPr>
              <a:t>http://www.ssu.uts.edu.au/helps/resources/pronunciation/pausing.html</a:t>
            </a:r>
            <a:r>
              <a:rPr lang="en-AU" altLang="en-US" dirty="0"/>
              <a:t> </a:t>
            </a:r>
          </a:p>
        </p:txBody>
      </p:sp>
    </p:spTree>
    <p:extLst>
      <p:ext uri="{BB962C8B-B14F-4D97-AF65-F5344CB8AC3E}">
        <p14:creationId xmlns:p14="http://schemas.microsoft.com/office/powerpoint/2010/main" val="375259666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94b75fb1a58df050dc15ef8af68df4aec82bd5d"/>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2021F77172F448ADA522BF911DC7DF" ma:contentTypeVersion="7" ma:contentTypeDescription="Create a new document." ma:contentTypeScope="" ma:versionID="207d202b4f484b69abb29567b45fddc6">
  <xsd:schema xmlns:xsd="http://www.w3.org/2001/XMLSchema" xmlns:xs="http://www.w3.org/2001/XMLSchema" xmlns:p="http://schemas.microsoft.com/office/2006/metadata/properties" xmlns:ns3="d08acce5-b0fd-4065-84cc-48ab02a3acd9" targetNamespace="http://schemas.microsoft.com/office/2006/metadata/properties" ma:root="true" ma:fieldsID="747d7d1c78c5c55a85602c9aa5347075" ns3:_="">
    <xsd:import namespace="d08acce5-b0fd-4065-84cc-48ab02a3ac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acce5-b0fd-4065-84cc-48ab02a3ac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385C67-7111-43BC-91A7-1959D4EA498D}">
  <ds:schemaRefs>
    <ds:schemaRef ds:uri="http://schemas.microsoft.com/sharepoint/v3/contenttype/forms"/>
  </ds:schemaRefs>
</ds:datastoreItem>
</file>

<file path=customXml/itemProps2.xml><?xml version="1.0" encoding="utf-8"?>
<ds:datastoreItem xmlns:ds="http://schemas.openxmlformats.org/officeDocument/2006/customXml" ds:itemID="{2F525D92-8CF2-429B-8D2E-FADF95CA740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08acce5-b0fd-4065-84cc-48ab02a3acd9"/>
    <ds:schemaRef ds:uri="http://www.w3.org/XML/1998/namespace"/>
    <ds:schemaRef ds:uri="http://purl.org/dc/dcmitype/"/>
  </ds:schemaRefs>
</ds:datastoreItem>
</file>

<file path=customXml/itemProps3.xml><?xml version="1.0" encoding="utf-8"?>
<ds:datastoreItem xmlns:ds="http://schemas.openxmlformats.org/officeDocument/2006/customXml" ds:itemID="{BB75C01C-E36B-4297-A3C7-0FB9B2D5EE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8acce5-b0fd-4065-84cc-48ab02a3ac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8719</TotalTime>
  <Words>699</Words>
  <Application>Microsoft Office PowerPoint</Application>
  <PresentationFormat>Widescreen</PresentationFormat>
  <Paragraphs>173</Paragraphs>
  <Slides>16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Blank Presentation</vt:lpstr>
      <vt:lpstr>Pronunciation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Amy Martin</cp:lastModifiedBy>
  <cp:revision>542</cp:revision>
  <cp:lastPrinted>2011-11-18T03:36:14Z</cp:lastPrinted>
  <dcterms:created xsi:type="dcterms:W3CDTF">2012-06-21T06:49:01Z</dcterms:created>
  <dcterms:modified xsi:type="dcterms:W3CDTF">2019-11-04T03:19:32Z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0x010100CC2021F77172F448ADA522BF911DC7DF</vt:lpwstr>
  </property>
</Properties>
</file>