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482" r:id="rId4"/>
    <p:sldId id="483" r:id="rId5"/>
    <p:sldId id="413" r:id="rId6"/>
    <p:sldId id="362" r:id="rId7"/>
    <p:sldId id="399" r:id="rId8"/>
    <p:sldId id="484" r:id="rId9"/>
    <p:sldId id="3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7192" autoAdjust="0"/>
  </p:normalViewPr>
  <p:slideViewPr>
    <p:cSldViewPr snapToGrid="0">
      <p:cViewPr>
        <p:scale>
          <a:sx n="112" d="100"/>
          <a:sy n="11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27E0A-51C7-4B96-BEEE-BFB9E6AF949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BEDB2B-ADE3-487B-BD70-141452C25F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card</a:t>
          </a:r>
        </a:p>
      </dgm:t>
    </dgm:pt>
    <dgm:pt modelId="{DBA3F68E-C530-474D-B3F7-E95DD9C82D6A}" type="parTrans" cxnId="{5C21D20D-A469-4661-8264-5CF2EDE50E1F}">
      <dgm:prSet/>
      <dgm:spPr/>
      <dgm:t>
        <a:bodyPr/>
        <a:lstStyle/>
        <a:p>
          <a:endParaRPr lang="en-US"/>
        </a:p>
      </dgm:t>
    </dgm:pt>
    <dgm:pt modelId="{236EF947-D54F-4A18-B7ED-C9E964C4EACA}" type="sibTrans" cxnId="{5C21D20D-A469-4661-8264-5CF2EDE50E1F}">
      <dgm:prSet/>
      <dgm:spPr/>
      <dgm:t>
        <a:bodyPr/>
        <a:lstStyle/>
        <a:p>
          <a:endParaRPr lang="en-US"/>
        </a:p>
      </dgm:t>
    </dgm:pt>
    <dgm:pt modelId="{541EEDB4-F72C-4681-A7C0-8869F5005D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Audio /video check</a:t>
          </a:r>
        </a:p>
      </dgm:t>
    </dgm:pt>
    <dgm:pt modelId="{6532D638-5377-4330-A017-D80F12512BCD}" type="parTrans" cxnId="{8B04F1CA-FF5E-43A7-A420-8E0A9A7C453C}">
      <dgm:prSet/>
      <dgm:spPr/>
      <dgm:t>
        <a:bodyPr/>
        <a:lstStyle/>
        <a:p>
          <a:endParaRPr lang="en-US"/>
        </a:p>
      </dgm:t>
    </dgm:pt>
    <dgm:pt modelId="{32A80E33-677F-4E4A-830C-227B6E5707F2}" type="sibTrans" cxnId="{8B04F1CA-FF5E-43A7-A420-8E0A9A7C453C}">
      <dgm:prSet/>
      <dgm:spPr/>
      <dgm:t>
        <a:bodyPr/>
        <a:lstStyle/>
        <a:p>
          <a:endParaRPr lang="en-US"/>
        </a:p>
      </dgm:t>
    </dgm:pt>
    <dgm:pt modelId="{8C067D34-8681-4C5D-B821-08B3FC1450EA}" type="pres">
      <dgm:prSet presAssocID="{4E827E0A-51C7-4B96-BEEE-BFB9E6AF949B}" presName="root" presStyleCnt="0">
        <dgm:presLayoutVars>
          <dgm:dir/>
          <dgm:resizeHandles val="exact"/>
        </dgm:presLayoutVars>
      </dgm:prSet>
      <dgm:spPr/>
    </dgm:pt>
    <dgm:pt modelId="{BFF36AA9-836E-4BE0-80B4-ED01DB4C5D59}" type="pres">
      <dgm:prSet presAssocID="{F5BEDB2B-ADE3-487B-BD70-141452C25F60}" presName="compNode" presStyleCnt="0"/>
      <dgm:spPr/>
    </dgm:pt>
    <dgm:pt modelId="{1F30164E-E40F-4204-A6B3-CE8F67CE459B}" type="pres">
      <dgm:prSet presAssocID="{F5BEDB2B-ADE3-487B-BD70-141452C25F6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F20BC614-B2CD-4969-B0DF-BF2D99186116}" type="pres">
      <dgm:prSet presAssocID="{F5BEDB2B-ADE3-487B-BD70-141452C25F60}" presName="spaceRect" presStyleCnt="0"/>
      <dgm:spPr/>
    </dgm:pt>
    <dgm:pt modelId="{8C422905-5E26-4BCE-A553-E2D4F1FE40CC}" type="pres">
      <dgm:prSet presAssocID="{F5BEDB2B-ADE3-487B-BD70-141452C25F60}" presName="textRect" presStyleLbl="revTx" presStyleIdx="0" presStyleCnt="2">
        <dgm:presLayoutVars>
          <dgm:chMax val="1"/>
          <dgm:chPref val="1"/>
        </dgm:presLayoutVars>
      </dgm:prSet>
      <dgm:spPr/>
    </dgm:pt>
    <dgm:pt modelId="{01EED98B-DEB6-45AE-A3F3-F10C8161FEF7}" type="pres">
      <dgm:prSet presAssocID="{236EF947-D54F-4A18-B7ED-C9E964C4EACA}" presName="sibTrans" presStyleCnt="0"/>
      <dgm:spPr/>
    </dgm:pt>
    <dgm:pt modelId="{A6F7DDAA-A859-4B36-82B8-705E03152FB1}" type="pres">
      <dgm:prSet presAssocID="{541EEDB4-F72C-4681-A7C0-8869F5005D6C}" presName="compNode" presStyleCnt="0"/>
      <dgm:spPr/>
    </dgm:pt>
    <dgm:pt modelId="{C93DCE10-A87C-479F-84DA-403610E2AC3C}" type="pres">
      <dgm:prSet presAssocID="{541EEDB4-F72C-4681-A7C0-8869F5005D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06009ECB-5CBD-4010-B5AB-2C550D8C4B1B}" type="pres">
      <dgm:prSet presAssocID="{541EEDB4-F72C-4681-A7C0-8869F5005D6C}" presName="spaceRect" presStyleCnt="0"/>
      <dgm:spPr/>
    </dgm:pt>
    <dgm:pt modelId="{F085080C-61DB-40B2-BEE1-B811D7D3BFD3}" type="pres">
      <dgm:prSet presAssocID="{541EEDB4-F72C-4681-A7C0-8869F5005D6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C21D20D-A469-4661-8264-5CF2EDE50E1F}" srcId="{4E827E0A-51C7-4B96-BEEE-BFB9E6AF949B}" destId="{F5BEDB2B-ADE3-487B-BD70-141452C25F60}" srcOrd="0" destOrd="0" parTransId="{DBA3F68E-C530-474D-B3F7-E95DD9C82D6A}" sibTransId="{236EF947-D54F-4A18-B7ED-C9E964C4EACA}"/>
    <dgm:cxn modelId="{6DEABC1C-8EDD-4CE2-BB5C-0AA68796B679}" type="presOf" srcId="{F5BEDB2B-ADE3-487B-BD70-141452C25F60}" destId="{8C422905-5E26-4BCE-A553-E2D4F1FE40CC}" srcOrd="0" destOrd="0" presId="urn:microsoft.com/office/officeart/2018/2/layout/IconLabelList"/>
    <dgm:cxn modelId="{DF08B820-27CB-4103-82BD-277EA09574E4}" type="presOf" srcId="{4E827E0A-51C7-4B96-BEEE-BFB9E6AF949B}" destId="{8C067D34-8681-4C5D-B821-08B3FC1450EA}" srcOrd="0" destOrd="0" presId="urn:microsoft.com/office/officeart/2018/2/layout/IconLabelList"/>
    <dgm:cxn modelId="{13AC7B9D-4B6F-4BA6-BF78-70BF04F8263B}" type="presOf" srcId="{541EEDB4-F72C-4681-A7C0-8869F5005D6C}" destId="{F085080C-61DB-40B2-BEE1-B811D7D3BFD3}" srcOrd="0" destOrd="0" presId="urn:microsoft.com/office/officeart/2018/2/layout/IconLabelList"/>
    <dgm:cxn modelId="{8B04F1CA-FF5E-43A7-A420-8E0A9A7C453C}" srcId="{4E827E0A-51C7-4B96-BEEE-BFB9E6AF949B}" destId="{541EEDB4-F72C-4681-A7C0-8869F5005D6C}" srcOrd="1" destOrd="0" parTransId="{6532D638-5377-4330-A017-D80F12512BCD}" sibTransId="{32A80E33-677F-4E4A-830C-227B6E5707F2}"/>
    <dgm:cxn modelId="{B0B00C02-1D65-46D0-A41A-9CB6E60C444E}" type="presParOf" srcId="{8C067D34-8681-4C5D-B821-08B3FC1450EA}" destId="{BFF36AA9-836E-4BE0-80B4-ED01DB4C5D59}" srcOrd="0" destOrd="0" presId="urn:microsoft.com/office/officeart/2018/2/layout/IconLabelList"/>
    <dgm:cxn modelId="{4010B200-7312-4AD8-848D-341BECC09A35}" type="presParOf" srcId="{BFF36AA9-836E-4BE0-80B4-ED01DB4C5D59}" destId="{1F30164E-E40F-4204-A6B3-CE8F67CE459B}" srcOrd="0" destOrd="0" presId="urn:microsoft.com/office/officeart/2018/2/layout/IconLabelList"/>
    <dgm:cxn modelId="{B115E219-491A-45A6-B7C7-3BA010C3FAD2}" type="presParOf" srcId="{BFF36AA9-836E-4BE0-80B4-ED01DB4C5D59}" destId="{F20BC614-B2CD-4969-B0DF-BF2D99186116}" srcOrd="1" destOrd="0" presId="urn:microsoft.com/office/officeart/2018/2/layout/IconLabelList"/>
    <dgm:cxn modelId="{F64ECFF5-3CAD-4850-83FD-26C1BC56CA56}" type="presParOf" srcId="{BFF36AA9-836E-4BE0-80B4-ED01DB4C5D59}" destId="{8C422905-5E26-4BCE-A553-E2D4F1FE40CC}" srcOrd="2" destOrd="0" presId="urn:microsoft.com/office/officeart/2018/2/layout/IconLabelList"/>
    <dgm:cxn modelId="{20A3EA1F-0394-4A4A-94D1-5D5D01AE180B}" type="presParOf" srcId="{8C067D34-8681-4C5D-B821-08B3FC1450EA}" destId="{01EED98B-DEB6-45AE-A3F3-F10C8161FEF7}" srcOrd="1" destOrd="0" presId="urn:microsoft.com/office/officeart/2018/2/layout/IconLabelList"/>
    <dgm:cxn modelId="{15F398B2-7021-4ED5-B0CB-8A1CB19F8D83}" type="presParOf" srcId="{8C067D34-8681-4C5D-B821-08B3FC1450EA}" destId="{A6F7DDAA-A859-4B36-82B8-705E03152FB1}" srcOrd="2" destOrd="0" presId="urn:microsoft.com/office/officeart/2018/2/layout/IconLabelList"/>
    <dgm:cxn modelId="{CE14DEFC-11AB-4EC1-BF54-C404F19F0153}" type="presParOf" srcId="{A6F7DDAA-A859-4B36-82B8-705E03152FB1}" destId="{C93DCE10-A87C-479F-84DA-403610E2AC3C}" srcOrd="0" destOrd="0" presId="urn:microsoft.com/office/officeart/2018/2/layout/IconLabelList"/>
    <dgm:cxn modelId="{51CCFF73-AA35-47F3-8F92-338A5233568A}" type="presParOf" srcId="{A6F7DDAA-A859-4B36-82B8-705E03152FB1}" destId="{06009ECB-5CBD-4010-B5AB-2C550D8C4B1B}" srcOrd="1" destOrd="0" presId="urn:microsoft.com/office/officeart/2018/2/layout/IconLabelList"/>
    <dgm:cxn modelId="{154DDC96-A3E6-48E2-BF5F-E11D69CACB0A}" type="presParOf" srcId="{A6F7DDAA-A859-4B36-82B8-705E03152FB1}" destId="{F085080C-61DB-40B2-BEE1-B811D7D3BF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0164E-E40F-4204-A6B3-CE8F67CE459B}">
      <dsp:nvSpPr>
        <dsp:cNvPr id="0" name=""/>
        <dsp:cNvSpPr/>
      </dsp:nvSpPr>
      <dsp:spPr>
        <a:xfrm>
          <a:off x="1854228" y="83950"/>
          <a:ext cx="1128937" cy="1128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22905-5E26-4BCE-A553-E2D4F1FE40CC}">
      <dsp:nvSpPr>
        <dsp:cNvPr id="0" name=""/>
        <dsp:cNvSpPr/>
      </dsp:nvSpPr>
      <dsp:spPr>
        <a:xfrm>
          <a:off x="1164321" y="1539400"/>
          <a:ext cx="250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Identity card</a:t>
          </a:r>
        </a:p>
      </dsp:txBody>
      <dsp:txXfrm>
        <a:off x="1164321" y="1539400"/>
        <a:ext cx="2508750" cy="720000"/>
      </dsp:txXfrm>
    </dsp:sp>
    <dsp:sp modelId="{C93DCE10-A87C-479F-84DA-403610E2AC3C}">
      <dsp:nvSpPr>
        <dsp:cNvPr id="0" name=""/>
        <dsp:cNvSpPr/>
      </dsp:nvSpPr>
      <dsp:spPr>
        <a:xfrm>
          <a:off x="4802009" y="83950"/>
          <a:ext cx="1128937" cy="1128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5080C-61DB-40B2-BEE1-B811D7D3BFD3}">
      <dsp:nvSpPr>
        <dsp:cNvPr id="0" name=""/>
        <dsp:cNvSpPr/>
      </dsp:nvSpPr>
      <dsp:spPr>
        <a:xfrm>
          <a:off x="4112103" y="1539400"/>
          <a:ext cx="250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Audio /video check</a:t>
          </a:r>
        </a:p>
      </dsp:txBody>
      <dsp:txXfrm>
        <a:off x="4112103" y="1539400"/>
        <a:ext cx="250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12F25-8143-410D-8144-C8FD8B953DB5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F9DAA-080E-4CDB-AA9D-0D154EE45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weloc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F9DAA-080E-4CDB-AA9D-0D154EE4587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27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F9DAA-080E-4CDB-AA9D-0D154EE4587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69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F9DAA-080E-4CDB-AA9D-0D154EE4587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82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F9DAA-080E-4CDB-AA9D-0D154EE4587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22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F9DAA-080E-4CDB-AA9D-0D154EE4587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00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F9DAA-080E-4CDB-AA9D-0D154EE4587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7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F9DAA-080E-4CDB-AA9D-0D154EE4587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54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F9DAA-080E-4CDB-AA9D-0D154EE4587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76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8182-722E-44E5-8369-DE4B74B58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E8B68-6401-4E54-AC79-FE93F45DE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C920C-9ABA-4511-AF45-DD62793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847C-3FAD-4174-B887-D86383B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2FE5-4EBF-4E98-A659-AD7C61D4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69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0FD2-09A1-46C3-BFC0-4AC367A0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76F15-E2EC-4E3F-A61F-60C905899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2117E-042B-4819-B6DB-ACCC9B5D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C480-24FC-40A4-807B-FAA274D9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A117-9B3A-407A-81AA-E22AFD02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14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F3D0D-B568-4B41-80CF-BF6161E7A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13303-3DFF-4BCB-BE77-9964AF25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18632-7256-47E2-A9DE-FECEF92C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CBB7-9BE2-46A8-88AE-010A457A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690E6-195E-4EEC-9002-82E38B9B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89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942E2-BAD8-FC47-AC93-B2BB6BCA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71" y="787401"/>
            <a:ext cx="1718059" cy="1374447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810786" y="2912534"/>
            <a:ext cx="8582777" cy="1124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586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821805" y="4443773"/>
            <a:ext cx="8571769" cy="166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4267"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30076571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CBD54-DF40-5146-A631-26A8BE439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4957" y="571503"/>
            <a:ext cx="11054537" cy="86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4800" b="0" i="0" baseline="0">
                <a:solidFill>
                  <a:srgbClr val="054A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4946" y="1727207"/>
            <a:ext cx="11041001" cy="3339247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67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523962" indent="-304792">
              <a:buFont typeface="Arial" panose="020B0604020202020204" pitchFamily="34" charset="0"/>
              <a:buChar char="»"/>
              <a:defRPr sz="2667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88087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B3DD-81C4-9F4B-B660-B393B3F43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6096000" cy="5698067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rgbClr val="E632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96770" y="571503"/>
            <a:ext cx="5094004" cy="863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4800" b="0" i="0">
                <a:solidFill>
                  <a:srgbClr val="054A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596759" y="1727208"/>
            <a:ext cx="5080468" cy="3352793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3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17254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: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448AA-A810-3541-838F-89503E9EE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667"/>
            <a:ext cx="12192000" cy="118533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568642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b="0" i="0" baseline="0">
                <a:solidFill>
                  <a:srgbClr val="E632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8" y="6006075"/>
            <a:ext cx="1889101" cy="5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03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9D70-87B9-4C48-A018-C38277EB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3F1A-3AAD-4F52-823F-2F65F26D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7FF21-9E6E-4966-A668-D9D37C51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EA122-6866-44CA-9AAF-F73D36F0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0388D-07ED-49B5-A3EB-88255BEE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8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0D49-EEAD-4163-ABF4-94AEE0E3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4481B-1F38-418B-9A7F-1E63BD27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BB939-2DE3-40BC-8903-05984DAA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00EC-24E1-441F-BEDC-2DDAC759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405E1-8BF2-4FAB-8C21-2BB7A576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5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3D7B-20B9-45E9-96BB-444421D4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C537-40B4-4C6B-9579-C00C763C4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8DBD3-AFA5-4243-88D1-0C2F13AD2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8A6AD-7B03-4ACE-BCF0-9A8C14C7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B66BF-8B14-4DAC-BA7A-51043CAB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1D07D-B5F3-4262-9F48-5095D7E1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7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A120-0683-4F22-922A-7112429B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0A270-1DF7-4CF7-B0B6-FA3671D0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BEBD3-067F-453C-A607-88BB2E5D7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BDC3A-1535-477A-BCF6-B726E84FE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D1DA4-F690-48C6-A408-7B469F230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CB905-A911-4BC2-B2CE-8B99E32F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5C09B-5137-45BD-908C-5026A8C7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85C505-6966-4107-8B0B-D8205FAB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99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B1E1-C7C4-4FAD-A573-E876FE36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51BD7-AC0F-441F-A3C9-CC0B8584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DD252-0ECB-4BB0-8C9F-A7D12D35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C3EF9-BAB1-4C77-ACA4-D43AAFF0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4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FD588-2CF2-48E1-9D77-D6AFD877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89670-1457-4E28-BFAE-214BCC4D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96F48-C09A-45D0-970E-C9CAC812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4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3A2D-D75B-4C48-8DA4-993EDD57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8A79-418F-40C0-A23C-26D7A2DA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F3AD0-3CD1-4E00-8CDC-A4E94B844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F7DF-1681-49E2-B60E-9CBCDB4E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0850B-E66B-4BF1-9816-C59D646C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6C302-6F97-4991-9666-BC6A3A59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14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62E0-BF21-4A4E-B2C6-A1C032AA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9FB3F-6916-40EE-9BEC-9440A9A5C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43552-5663-4033-96A3-378E95EE5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43CE5-6DF4-489E-8A00-974BE574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98E0-5A5F-46CB-84B2-54BFEF40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8661F-E35E-4AE5-A621-793D9C4D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2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CE34E-7C6A-4C86-B002-F9E0C9BC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AC7F-A57A-4B53-8D49-F67248F60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B8924-137E-4A14-92F7-F603BBB2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0E9C-0E3C-410B-B5D5-6AABB16AFD0E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7147E-F63A-4D61-A588-F9C9B5660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A934D-11FD-4CBD-B5AF-FB58D54C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0473-8AF6-4596-A3C6-EB8A38EAAB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6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OSCE Online Viva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04623-9234-1744-BF09-093B30CD3E2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Clinical Sonography Portfolio</a:t>
            </a:r>
          </a:p>
        </p:txBody>
      </p:sp>
    </p:spTree>
    <p:extLst>
      <p:ext uri="{BB962C8B-B14F-4D97-AF65-F5344CB8AC3E}">
        <p14:creationId xmlns:p14="http://schemas.microsoft.com/office/powerpoint/2010/main" val="4206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6D350-364F-6546-B92C-939E6F64A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Introduction </a:t>
            </a:r>
          </a:p>
        </p:txBody>
      </p:sp>
      <p:graphicFrame>
        <p:nvGraphicFramePr>
          <p:cNvPr id="1028" name="Text Placeholder 2">
            <a:extLst>
              <a:ext uri="{FF2B5EF4-FFF2-40B4-BE49-F238E27FC236}">
                <a16:creationId xmlns:a16="http://schemas.microsoft.com/office/drawing/2014/main" id="{3865640F-A601-8905-DAA3-F10D4D06F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069593"/>
              </p:ext>
            </p:extLst>
          </p:nvPr>
        </p:nvGraphicFramePr>
        <p:xfrm>
          <a:off x="-238863" y="1718268"/>
          <a:ext cx="7785175" cy="234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5DDDE0ED-8FB7-4BDA-8CE7-776A3130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16" y="1535723"/>
            <a:ext cx="50387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308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85D40-71FD-E446-9D73-294ADC1AFA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5CC09-3A45-4945-8512-F4AB5246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Describe this image</a:t>
            </a:r>
          </a:p>
          <a:p>
            <a:r>
              <a:rPr lang="en-US" dirty="0"/>
              <a:t>Name the organ and anatomy seen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EE8A6-60AA-403E-8AAA-43F4B3481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3" y="143741"/>
            <a:ext cx="6493716" cy="52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215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42372-7C06-3540-B97A-05E7D193E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4062" y="1417491"/>
            <a:ext cx="10862268" cy="33904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have a 73-year-old female for a thyroid scan. </a:t>
            </a:r>
          </a:p>
          <a:p>
            <a:pPr marL="0" indent="0">
              <a:buNone/>
            </a:pPr>
            <a:r>
              <a:rPr lang="en-US" dirty="0"/>
              <a:t>She has back pain and is suffering from vertigo.</a:t>
            </a:r>
          </a:p>
          <a:p>
            <a:pPr marL="0" indent="0">
              <a:buNone/>
            </a:pPr>
            <a:r>
              <a:rPr lang="en-US" dirty="0"/>
              <a:t>How would you set your room up for scanning?</a:t>
            </a:r>
          </a:p>
        </p:txBody>
      </p:sp>
    </p:spTree>
    <p:extLst>
      <p:ext uri="{BB962C8B-B14F-4D97-AF65-F5344CB8AC3E}">
        <p14:creationId xmlns:p14="http://schemas.microsoft.com/office/powerpoint/2010/main" val="15673198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E2971-9836-C64F-98A0-6C22F24B3A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3837" y="5801110"/>
            <a:ext cx="6595143" cy="863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We are going to discuss this image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B9FAE58-0168-AD44-91E0-AB62553C0466}"/>
              </a:ext>
            </a:extLst>
          </p:cNvPr>
          <p:cNvSpPr txBox="1">
            <a:spLocks/>
          </p:cNvSpPr>
          <p:nvPr/>
        </p:nvSpPr>
        <p:spPr>
          <a:xfrm>
            <a:off x="2542477" y="5849747"/>
            <a:ext cx="6004147" cy="8636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0" i="0" baseline="0">
                <a:solidFill>
                  <a:srgbClr val="054A89"/>
                </a:solidFill>
                <a:latin typeface="Calibri" panose="020F0502020204030204" pitchFamily="34" charset="0"/>
                <a:ea typeface="Arial" pitchFamily="-65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4800" kern="0" dirty="0">
              <a:solidFill>
                <a:schemeClr val="bg1"/>
              </a:solidFill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1C034B6-CB56-989C-E7F4-B70B38D8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975" y="410721"/>
            <a:ext cx="7909649" cy="5051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8FF6BB-CE01-5870-6FCF-97225F4FFF9D}"/>
              </a:ext>
            </a:extLst>
          </p:cNvPr>
          <p:cNvSpPr/>
          <p:nvPr/>
        </p:nvSpPr>
        <p:spPr>
          <a:xfrm>
            <a:off x="6531429" y="4643252"/>
            <a:ext cx="2161309" cy="58189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21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6007B2-8B33-5341-B44D-7938C70FBB6B}"/>
              </a:ext>
            </a:extLst>
          </p:cNvPr>
          <p:cNvSpPr txBox="1">
            <a:spLocks/>
          </p:cNvSpPr>
          <p:nvPr/>
        </p:nvSpPr>
        <p:spPr>
          <a:xfrm>
            <a:off x="7867859" y="473879"/>
            <a:ext cx="4232288" cy="4238798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0" i="0" baseline="0">
                <a:solidFill>
                  <a:srgbClr val="054A89"/>
                </a:solidFill>
                <a:latin typeface="Calibri" panose="020F0502020204030204" pitchFamily="34" charset="0"/>
                <a:ea typeface="Arial" pitchFamily="-65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4800" kern="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E25B2-2244-4E67-BA2C-E6FF09431603}"/>
              </a:ext>
            </a:extLst>
          </p:cNvPr>
          <p:cNvSpPr txBox="1"/>
          <p:nvPr/>
        </p:nvSpPr>
        <p:spPr>
          <a:xfrm>
            <a:off x="2431701" y="5764039"/>
            <a:ext cx="8561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the sonographic findings in this image</a:t>
            </a:r>
            <a:endParaRPr lang="en-A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DBEAE7-7F96-473F-854A-0B06433488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2ED8210-CDB0-4AC3-915E-75B2523B3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65"/>
          <a:stretch/>
        </p:blipFill>
        <p:spPr>
          <a:xfrm>
            <a:off x="2682831" y="634527"/>
            <a:ext cx="6491612" cy="46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67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FA32144-36CF-D74D-9F8B-B355EAB86830}"/>
              </a:ext>
            </a:extLst>
          </p:cNvPr>
          <p:cNvSpPr txBox="1">
            <a:spLocks/>
          </p:cNvSpPr>
          <p:nvPr/>
        </p:nvSpPr>
        <p:spPr>
          <a:xfrm>
            <a:off x="2542477" y="5849747"/>
            <a:ext cx="6004147" cy="86360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="0" i="0" baseline="0">
                <a:solidFill>
                  <a:srgbClr val="054A89"/>
                </a:solidFill>
                <a:latin typeface="Calibri" panose="020F0502020204030204" pitchFamily="34" charset="0"/>
                <a:ea typeface="Arial" pitchFamily="-65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en-US" sz="4800" kern="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6F451-629F-48EE-9FE4-95758D6F3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1"/>
          <a:stretch/>
        </p:blipFill>
        <p:spPr>
          <a:xfrm>
            <a:off x="265165" y="628113"/>
            <a:ext cx="4317226" cy="37728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48C28-8E3B-4C76-846B-A9071959811D}"/>
              </a:ext>
            </a:extLst>
          </p:cNvPr>
          <p:cNvSpPr txBox="1"/>
          <p:nvPr/>
        </p:nvSpPr>
        <p:spPr>
          <a:xfrm>
            <a:off x="3256165" y="5913128"/>
            <a:ext cx="70827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How are these images connected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8303A-19EC-47E9-82C5-76C82384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274" y="628113"/>
            <a:ext cx="4914570" cy="3730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0FD02-9066-466F-88EC-BCB91CC91060}"/>
              </a:ext>
            </a:extLst>
          </p:cNvPr>
          <p:cNvSpPr txBox="1"/>
          <p:nvPr/>
        </p:nvSpPr>
        <p:spPr>
          <a:xfrm>
            <a:off x="265165" y="218209"/>
            <a:ext cx="63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10BF5-1C54-43C9-8CC9-82C332D83445}"/>
              </a:ext>
            </a:extLst>
          </p:cNvPr>
          <p:cNvSpPr txBox="1"/>
          <p:nvPr/>
        </p:nvSpPr>
        <p:spPr>
          <a:xfrm>
            <a:off x="6530274" y="218209"/>
            <a:ext cx="85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324253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3107F9-FFF4-465F-8F48-8CD9DBF2F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91" y="579629"/>
            <a:ext cx="631661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0C7319-AB2C-4B0A-8D60-A70F7A509D0E}"/>
              </a:ext>
            </a:extLst>
          </p:cNvPr>
          <p:cNvSpPr txBox="1"/>
          <p:nvPr/>
        </p:nvSpPr>
        <p:spPr>
          <a:xfrm>
            <a:off x="2753248" y="5616651"/>
            <a:ext cx="876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Final image –  </a:t>
            </a:r>
          </a:p>
        </p:txBody>
      </p:sp>
    </p:spTree>
    <p:extLst>
      <p:ext uri="{BB962C8B-B14F-4D97-AF65-F5344CB8AC3E}">
        <p14:creationId xmlns:p14="http://schemas.microsoft.com/office/powerpoint/2010/main" val="40986797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C094E-47BD-D942-B05B-DAAA3A38B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946" y="357608"/>
            <a:ext cx="11054537" cy="863600"/>
          </a:xfrm>
        </p:spPr>
        <p:txBody>
          <a:bodyPr/>
          <a:lstStyle/>
          <a:p>
            <a:pPr algn="ctr"/>
            <a:r>
              <a:rPr lang="en-US" dirty="0"/>
              <a:t>End of viva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BA829-C935-A740-ABE9-3DBDFF3DD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945" y="1221209"/>
            <a:ext cx="11082099" cy="4318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 will be collated with the other two OSCE components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provide valuable feedback, specific feedback on online vivas: will email link and on learn-online site (helps to inform future assessments)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Appreciate your feedback on the teacher and course evaluation.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Best wishes!</a:t>
            </a:r>
          </a:p>
        </p:txBody>
      </p:sp>
    </p:spTree>
    <p:extLst>
      <p:ext uri="{BB962C8B-B14F-4D97-AF65-F5344CB8AC3E}">
        <p14:creationId xmlns:p14="http://schemas.microsoft.com/office/powerpoint/2010/main" val="14855037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138</Words>
  <Application>Microsoft Office PowerPoint</Application>
  <PresentationFormat>Widescreen</PresentationFormat>
  <Paragraphs>34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OSCE Online Viva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Online Viva</dc:title>
  <dc:creator>Kate Lamb</dc:creator>
  <cp:lastModifiedBy>Kate Lamb</cp:lastModifiedBy>
  <cp:revision>9</cp:revision>
  <dcterms:created xsi:type="dcterms:W3CDTF">2023-02-16T01:14:42Z</dcterms:created>
  <dcterms:modified xsi:type="dcterms:W3CDTF">2023-10-19T04:05:58Z</dcterms:modified>
</cp:coreProperties>
</file>