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482" r:id="rId4"/>
    <p:sldId id="483" r:id="rId5"/>
    <p:sldId id="413" r:id="rId6"/>
    <p:sldId id="399" r:id="rId7"/>
    <p:sldId id="362" r:id="rId8"/>
    <p:sldId id="484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557" autoAdjust="0"/>
  </p:normalViewPr>
  <p:slideViewPr>
    <p:cSldViewPr snapToGrid="0">
      <p:cViewPr varScale="1">
        <p:scale>
          <a:sx n="94" d="100"/>
          <a:sy n="94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E704A-2136-4FF4-A0AE-C010CEB0A9E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AC99B-F5FD-4DF8-83D9-1349589D18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card</a:t>
          </a:r>
        </a:p>
      </dgm:t>
    </dgm:pt>
    <dgm:pt modelId="{FE171753-8479-4AA6-8700-9BCF4F4DE63C}" type="parTrans" cxnId="{8062D70C-8ACE-43BA-AEBA-98AA42D9BD1E}">
      <dgm:prSet/>
      <dgm:spPr/>
      <dgm:t>
        <a:bodyPr/>
        <a:lstStyle/>
        <a:p>
          <a:endParaRPr lang="en-US"/>
        </a:p>
      </dgm:t>
    </dgm:pt>
    <dgm:pt modelId="{FD746337-3EA5-48C9-8116-3515A93EA56A}" type="sibTrans" cxnId="{8062D70C-8ACE-43BA-AEBA-98AA42D9BD1E}">
      <dgm:prSet/>
      <dgm:spPr/>
      <dgm:t>
        <a:bodyPr/>
        <a:lstStyle/>
        <a:p>
          <a:endParaRPr lang="en-US"/>
        </a:p>
      </dgm:t>
    </dgm:pt>
    <dgm:pt modelId="{2855076E-43F5-4E05-A080-1CF1C3FB7E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Audio /video check</a:t>
          </a:r>
        </a:p>
      </dgm:t>
    </dgm:pt>
    <dgm:pt modelId="{C202C286-9B14-4D44-8EAF-AD6DD522FC21}" type="parTrans" cxnId="{959F95AD-36D0-4F1F-936D-A3A25601CD82}">
      <dgm:prSet/>
      <dgm:spPr/>
      <dgm:t>
        <a:bodyPr/>
        <a:lstStyle/>
        <a:p>
          <a:endParaRPr lang="en-US"/>
        </a:p>
      </dgm:t>
    </dgm:pt>
    <dgm:pt modelId="{B0579A2D-D8DF-41E4-A796-7673ABACDF63}" type="sibTrans" cxnId="{959F95AD-36D0-4F1F-936D-A3A25601CD82}">
      <dgm:prSet/>
      <dgm:spPr/>
      <dgm:t>
        <a:bodyPr/>
        <a:lstStyle/>
        <a:p>
          <a:endParaRPr lang="en-US"/>
        </a:p>
      </dgm:t>
    </dgm:pt>
    <dgm:pt modelId="{0F3BB4CE-482E-4436-9EDD-868170B5E837}" type="pres">
      <dgm:prSet presAssocID="{F0EE704A-2136-4FF4-A0AE-C010CEB0A9EF}" presName="root" presStyleCnt="0">
        <dgm:presLayoutVars>
          <dgm:dir/>
          <dgm:resizeHandles val="exact"/>
        </dgm:presLayoutVars>
      </dgm:prSet>
      <dgm:spPr/>
    </dgm:pt>
    <dgm:pt modelId="{0A5E2D36-2801-4C7C-B315-02F692CAD183}" type="pres">
      <dgm:prSet presAssocID="{98DAC99B-F5FD-4DF8-83D9-1349589D1886}" presName="compNode" presStyleCnt="0"/>
      <dgm:spPr/>
    </dgm:pt>
    <dgm:pt modelId="{9070F0D4-4A44-4D78-89BC-4EC374B82067}" type="pres">
      <dgm:prSet presAssocID="{98DAC99B-F5FD-4DF8-83D9-1349589D18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DF489758-E423-473E-8366-30CCCADD11FF}" type="pres">
      <dgm:prSet presAssocID="{98DAC99B-F5FD-4DF8-83D9-1349589D1886}" presName="spaceRect" presStyleCnt="0"/>
      <dgm:spPr/>
    </dgm:pt>
    <dgm:pt modelId="{7F8679B1-7ECB-4F3F-84AF-DFC8684E28EA}" type="pres">
      <dgm:prSet presAssocID="{98DAC99B-F5FD-4DF8-83D9-1349589D1886}" presName="textRect" presStyleLbl="revTx" presStyleIdx="0" presStyleCnt="2">
        <dgm:presLayoutVars>
          <dgm:chMax val="1"/>
          <dgm:chPref val="1"/>
        </dgm:presLayoutVars>
      </dgm:prSet>
      <dgm:spPr/>
    </dgm:pt>
    <dgm:pt modelId="{E94866BA-6D48-4343-9404-16EF3E15900B}" type="pres">
      <dgm:prSet presAssocID="{FD746337-3EA5-48C9-8116-3515A93EA56A}" presName="sibTrans" presStyleCnt="0"/>
      <dgm:spPr/>
    </dgm:pt>
    <dgm:pt modelId="{C68080FF-641C-41F2-BB20-80E4585F9FFF}" type="pres">
      <dgm:prSet presAssocID="{2855076E-43F5-4E05-A080-1CF1C3FB7E1C}" presName="compNode" presStyleCnt="0"/>
      <dgm:spPr/>
    </dgm:pt>
    <dgm:pt modelId="{6662ECC2-6B52-4B08-B637-E84FCB52FE0A}" type="pres">
      <dgm:prSet presAssocID="{2855076E-43F5-4E05-A080-1CF1C3FB7E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C237FFC7-EE5A-4029-A29B-26891E9A1A57}" type="pres">
      <dgm:prSet presAssocID="{2855076E-43F5-4E05-A080-1CF1C3FB7E1C}" presName="spaceRect" presStyleCnt="0"/>
      <dgm:spPr/>
    </dgm:pt>
    <dgm:pt modelId="{6857CCE1-1FFD-457E-A220-BC7EC90BBEAE}" type="pres">
      <dgm:prSet presAssocID="{2855076E-43F5-4E05-A080-1CF1C3FB7E1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062D70C-8ACE-43BA-AEBA-98AA42D9BD1E}" srcId="{F0EE704A-2136-4FF4-A0AE-C010CEB0A9EF}" destId="{98DAC99B-F5FD-4DF8-83D9-1349589D1886}" srcOrd="0" destOrd="0" parTransId="{FE171753-8479-4AA6-8700-9BCF4F4DE63C}" sibTransId="{FD746337-3EA5-48C9-8116-3515A93EA56A}"/>
    <dgm:cxn modelId="{019B5313-A7F1-4E8B-808E-047C5D680E6D}" type="presOf" srcId="{2855076E-43F5-4E05-A080-1CF1C3FB7E1C}" destId="{6857CCE1-1FFD-457E-A220-BC7EC90BBEAE}" srcOrd="0" destOrd="0" presId="urn:microsoft.com/office/officeart/2018/2/layout/IconLabelList"/>
    <dgm:cxn modelId="{C9E9461A-B723-4ACA-A078-7F45C54229BE}" type="presOf" srcId="{F0EE704A-2136-4FF4-A0AE-C010CEB0A9EF}" destId="{0F3BB4CE-482E-4436-9EDD-868170B5E837}" srcOrd="0" destOrd="0" presId="urn:microsoft.com/office/officeart/2018/2/layout/IconLabelList"/>
    <dgm:cxn modelId="{FC601B94-EFD2-4800-87A8-1876B138E2FB}" type="presOf" srcId="{98DAC99B-F5FD-4DF8-83D9-1349589D1886}" destId="{7F8679B1-7ECB-4F3F-84AF-DFC8684E28EA}" srcOrd="0" destOrd="0" presId="urn:microsoft.com/office/officeart/2018/2/layout/IconLabelList"/>
    <dgm:cxn modelId="{959F95AD-36D0-4F1F-936D-A3A25601CD82}" srcId="{F0EE704A-2136-4FF4-A0AE-C010CEB0A9EF}" destId="{2855076E-43F5-4E05-A080-1CF1C3FB7E1C}" srcOrd="1" destOrd="0" parTransId="{C202C286-9B14-4D44-8EAF-AD6DD522FC21}" sibTransId="{B0579A2D-D8DF-41E4-A796-7673ABACDF63}"/>
    <dgm:cxn modelId="{A1488AD4-FAF3-4093-A1F1-9F49E292FFE5}" type="presParOf" srcId="{0F3BB4CE-482E-4436-9EDD-868170B5E837}" destId="{0A5E2D36-2801-4C7C-B315-02F692CAD183}" srcOrd="0" destOrd="0" presId="urn:microsoft.com/office/officeart/2018/2/layout/IconLabelList"/>
    <dgm:cxn modelId="{8535C8AD-039A-4A08-A8D7-543B35447F5A}" type="presParOf" srcId="{0A5E2D36-2801-4C7C-B315-02F692CAD183}" destId="{9070F0D4-4A44-4D78-89BC-4EC374B82067}" srcOrd="0" destOrd="0" presId="urn:microsoft.com/office/officeart/2018/2/layout/IconLabelList"/>
    <dgm:cxn modelId="{A8730791-F37F-47BD-B3F2-CB586B710F86}" type="presParOf" srcId="{0A5E2D36-2801-4C7C-B315-02F692CAD183}" destId="{DF489758-E423-473E-8366-30CCCADD11FF}" srcOrd="1" destOrd="0" presId="urn:microsoft.com/office/officeart/2018/2/layout/IconLabelList"/>
    <dgm:cxn modelId="{37256751-78DC-4CB2-90A1-3F822A1100D5}" type="presParOf" srcId="{0A5E2D36-2801-4C7C-B315-02F692CAD183}" destId="{7F8679B1-7ECB-4F3F-84AF-DFC8684E28EA}" srcOrd="2" destOrd="0" presId="urn:microsoft.com/office/officeart/2018/2/layout/IconLabelList"/>
    <dgm:cxn modelId="{B56D7EF0-8C09-41EA-8BC6-4EA7EE2B1D05}" type="presParOf" srcId="{0F3BB4CE-482E-4436-9EDD-868170B5E837}" destId="{E94866BA-6D48-4343-9404-16EF3E15900B}" srcOrd="1" destOrd="0" presId="urn:microsoft.com/office/officeart/2018/2/layout/IconLabelList"/>
    <dgm:cxn modelId="{4491DB9B-A892-4813-91B2-E9EB7A6D2B65}" type="presParOf" srcId="{0F3BB4CE-482E-4436-9EDD-868170B5E837}" destId="{C68080FF-641C-41F2-BB20-80E4585F9FFF}" srcOrd="2" destOrd="0" presId="urn:microsoft.com/office/officeart/2018/2/layout/IconLabelList"/>
    <dgm:cxn modelId="{0A97DCE5-6F3D-48AD-8CD2-C2139E6498B8}" type="presParOf" srcId="{C68080FF-641C-41F2-BB20-80E4585F9FFF}" destId="{6662ECC2-6B52-4B08-B637-E84FCB52FE0A}" srcOrd="0" destOrd="0" presId="urn:microsoft.com/office/officeart/2018/2/layout/IconLabelList"/>
    <dgm:cxn modelId="{9E0B2A24-65AA-4C15-9010-F72D5B0CB28B}" type="presParOf" srcId="{C68080FF-641C-41F2-BB20-80E4585F9FFF}" destId="{C237FFC7-EE5A-4029-A29B-26891E9A1A57}" srcOrd="1" destOrd="0" presId="urn:microsoft.com/office/officeart/2018/2/layout/IconLabelList"/>
    <dgm:cxn modelId="{68C142E6-9F39-4377-BA33-ECF28DFB4ECF}" type="presParOf" srcId="{C68080FF-641C-41F2-BB20-80E4585F9FFF}" destId="{6857CCE1-1FFD-457E-A220-BC7EC90BBE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0F0D4-4A44-4D78-89BC-4EC374B82067}">
      <dsp:nvSpPr>
        <dsp:cNvPr id="0" name=""/>
        <dsp:cNvSpPr/>
      </dsp:nvSpPr>
      <dsp:spPr>
        <a:xfrm>
          <a:off x="2724703" y="87710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679B1-7ECB-4F3F-84AF-DFC8684E28EA}">
      <dsp:nvSpPr>
        <dsp:cNvPr id="0" name=""/>
        <dsp:cNvSpPr/>
      </dsp:nvSpPr>
      <dsp:spPr>
        <a:xfrm>
          <a:off x="2078110" y="1459559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Identity card</a:t>
          </a:r>
        </a:p>
      </dsp:txBody>
      <dsp:txXfrm>
        <a:off x="2078110" y="1459559"/>
        <a:ext cx="2351250" cy="720000"/>
      </dsp:txXfrm>
    </dsp:sp>
    <dsp:sp modelId="{6662ECC2-6B52-4B08-B637-E84FCB52FE0A}">
      <dsp:nvSpPr>
        <dsp:cNvPr id="0" name=""/>
        <dsp:cNvSpPr/>
      </dsp:nvSpPr>
      <dsp:spPr>
        <a:xfrm>
          <a:off x="5487422" y="87710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CCE1-1FFD-457E-A220-BC7EC90BBEAE}">
      <dsp:nvSpPr>
        <dsp:cNvPr id="0" name=""/>
        <dsp:cNvSpPr/>
      </dsp:nvSpPr>
      <dsp:spPr>
        <a:xfrm>
          <a:off x="4840828" y="1459559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Audio /video check</a:t>
          </a:r>
        </a:p>
      </dsp:txBody>
      <dsp:txXfrm>
        <a:off x="4840828" y="1459559"/>
        <a:ext cx="235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1016-47A3-4E5A-8522-EB967864E33B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0D3D-7709-40E5-9075-E528A4656B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86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94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80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55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51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51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12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3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182-722E-44E5-8369-DE4B74B58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E8B68-6401-4E54-AC79-FE93F45DE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920C-9ABA-4511-AF45-DD62793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847C-3FAD-4174-B887-D86383B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2FE5-4EBF-4E98-A659-AD7C61D4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69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0FD2-09A1-46C3-BFC0-4AC367A0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76F15-E2EC-4E3F-A61F-60C905899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117E-042B-4819-B6DB-ACCC9B5D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C480-24FC-40A4-807B-FAA274D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A117-9B3A-407A-81AA-E22AFD02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1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F3D0D-B568-4B41-80CF-BF6161E7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13303-3DFF-4BCB-BE77-9964AF25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8632-7256-47E2-A9DE-FECEF92C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CBB7-9BE2-46A8-88AE-010A457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690E6-195E-4EEC-9002-82E38B9B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89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71" y="787401"/>
            <a:ext cx="1718059" cy="1374447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810786" y="2912534"/>
            <a:ext cx="8582777" cy="1124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586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821805" y="4443773"/>
            <a:ext cx="8571769" cy="166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4267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30076571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CBD54-DF40-5146-A631-26A8BE439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4957" y="571503"/>
            <a:ext cx="11054537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 baseline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4946" y="1727207"/>
            <a:ext cx="11041001" cy="3339247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523962" indent="-304792">
              <a:buFont typeface="Arial" panose="020B0604020202020204" pitchFamily="34" charset="0"/>
              <a:buChar char="»"/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8087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B3DD-81C4-9F4B-B660-B393B3F43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096000" cy="5698067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96770" y="571503"/>
            <a:ext cx="5094004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96759" y="1727208"/>
            <a:ext cx="5080468" cy="3352793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7254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448AA-A810-3541-838F-89503E9EE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568642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b="0" i="0" baseline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3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9D70-87B9-4C48-A018-C38277EB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3F1A-3AAD-4F52-823F-2F65F26D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FF21-9E6E-4966-A668-D9D37C51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EA122-6866-44CA-9AAF-F73D36F0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0388D-07ED-49B5-A3EB-88255BEE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8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0D49-EEAD-4163-ABF4-94AEE0E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4481B-1F38-418B-9A7F-1E63BD27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BB939-2DE3-40BC-8903-05984DAA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00EC-24E1-441F-BEDC-2DDAC759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405E1-8BF2-4FAB-8C21-2BB7A576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5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3D7B-20B9-45E9-96BB-444421D4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C537-40B4-4C6B-9579-C00C763C4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8DBD3-AFA5-4243-88D1-0C2F13AD2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8A6AD-7B03-4ACE-BCF0-9A8C14C7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B66BF-8B14-4DAC-BA7A-51043CAB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1D07D-B5F3-4262-9F48-5095D7E1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7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A120-0683-4F22-922A-7112429B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A270-1DF7-4CF7-B0B6-FA3671D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BEBD3-067F-453C-A607-88BB2E5D7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BDC3A-1535-477A-BCF6-B726E84FE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D1DA4-F690-48C6-A408-7B469F230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CB905-A911-4BC2-B2CE-8B99E32F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5C09B-5137-45BD-908C-5026A8C7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5C505-6966-4107-8B0B-D8205FAB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9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B1E1-C7C4-4FAD-A573-E876FE3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51BD7-AC0F-441F-A3C9-CC0B8584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DD252-0ECB-4BB0-8C9F-A7D12D35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C3EF9-BAB1-4C77-ACA4-D43AAFF0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4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FD588-2CF2-48E1-9D77-D6AFD877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89670-1457-4E28-BFAE-214BCC4D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6F48-C09A-45D0-970E-C9CAC812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4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3A2D-D75B-4C48-8DA4-993EDD57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8A79-418F-40C0-A23C-26D7A2DA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F3AD0-3CD1-4E00-8CDC-A4E94B844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F7DF-1681-49E2-B60E-9CBCDB4E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0850B-E66B-4BF1-9816-C59D646C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6C302-6F97-4991-9666-BC6A3A59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1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62E0-BF21-4A4E-B2C6-A1C032AA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9FB3F-6916-40EE-9BEC-9440A9A5C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43552-5663-4033-96A3-378E95EE5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43CE5-6DF4-489E-8A00-974BE574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98E0-5A5F-46CB-84B2-54BFEF40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8661F-E35E-4AE5-A621-793D9C4D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CE34E-7C6A-4C86-B002-F9E0C9BC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AC7F-A57A-4B53-8D49-F67248F6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8924-137E-4A14-92F7-F603BBB2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147E-F63A-4D61-A588-F9C9B5660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934D-11FD-4CBD-B5AF-FB58D54C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6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OSCE Online Viva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04623-9234-1744-BF09-093B30CD3E2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Clinical Sonography Portfolio</a:t>
            </a:r>
          </a:p>
        </p:txBody>
      </p:sp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6D350-364F-6546-B92C-939E6F64A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Introduction 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820B695-905A-E43A-D67D-48924E916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953514"/>
              </p:ext>
            </p:extLst>
          </p:nvPr>
        </p:nvGraphicFramePr>
        <p:xfrm>
          <a:off x="-993935" y="1754155"/>
          <a:ext cx="9270189" cy="226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Is Grey Level a Suitable Alternative to Low-Contrast Penetration as a  Serial Measure of Sensitivity in Computerised Ultrasound Quality Assurance?  - ScienceDirect">
            <a:extLst>
              <a:ext uri="{FF2B5EF4-FFF2-40B4-BE49-F238E27FC236}">
                <a16:creationId xmlns:a16="http://schemas.microsoft.com/office/drawing/2014/main" id="{8B8C6281-68DA-4A55-B613-7F0C6F67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98" y="1882902"/>
            <a:ext cx="3925132" cy="2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308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5CC09-3A45-4945-8512-F4AB5246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2918" y="1727208"/>
            <a:ext cx="4954309" cy="3352793"/>
          </a:xfrm>
        </p:spPr>
        <p:txBody>
          <a:bodyPr/>
          <a:lstStyle/>
          <a:p>
            <a:r>
              <a:rPr lang="en-US" dirty="0"/>
              <a:t>Let’s talk about this image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96EB3B-1AA5-40D1-96D9-3C99597D6D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780" r="10780"/>
          <a:stretch/>
        </p:blipFill>
        <p:spPr/>
      </p:pic>
    </p:spTree>
    <p:extLst>
      <p:ext uri="{BB962C8B-B14F-4D97-AF65-F5344CB8AC3E}">
        <p14:creationId xmlns:p14="http://schemas.microsoft.com/office/powerpoint/2010/main" val="33591215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ECADC-9729-451F-9B1A-2AA997402CBB}"/>
              </a:ext>
            </a:extLst>
          </p:cNvPr>
          <p:cNvSpPr txBox="1"/>
          <p:nvPr/>
        </p:nvSpPr>
        <p:spPr>
          <a:xfrm>
            <a:off x="8280399" y="2222767"/>
            <a:ext cx="3779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Abdominal imaging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DAD9-8B37-5E7E-404B-C8284F67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040765"/>
            <a:ext cx="7277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98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E2971-9836-C64F-98A0-6C22F24B3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5735" y="1446654"/>
            <a:ext cx="2798812" cy="3260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we scanning with these images?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8A69A-49CF-488C-B255-77B16FF5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3" y="687132"/>
            <a:ext cx="3874755" cy="375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B253D-B124-41D9-A08B-014CFDE86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971" y="687132"/>
            <a:ext cx="4432589" cy="37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21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B0952-F98A-1745-AC8C-9CD9C6FD8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next request form is for a patient who is 23 years of age with positive </a:t>
            </a:r>
            <a:r>
              <a:rPr lang="en-US" dirty="0" err="1"/>
              <a:t>bHCG</a:t>
            </a:r>
            <a:r>
              <a:rPr lang="en-US" dirty="0"/>
              <a:t> and lower tummy pain.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you be expecting to scan in this instance?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A32144-36CF-D74D-9F8B-B355EAB86830}"/>
              </a:ext>
            </a:extLst>
          </p:cNvPr>
          <p:cNvSpPr txBox="1">
            <a:spLocks/>
          </p:cNvSpPr>
          <p:nvPr/>
        </p:nvSpPr>
        <p:spPr>
          <a:xfrm>
            <a:off x="2542477" y="5849747"/>
            <a:ext cx="6004147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53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6007B2-8B33-5341-B44D-7938C70FBB6B}"/>
              </a:ext>
            </a:extLst>
          </p:cNvPr>
          <p:cNvSpPr txBox="1">
            <a:spLocks/>
          </p:cNvSpPr>
          <p:nvPr/>
        </p:nvSpPr>
        <p:spPr>
          <a:xfrm>
            <a:off x="8993393" y="2077847"/>
            <a:ext cx="2850776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A56F9-18A7-39D4-3833-D11E1BFBE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36" y="1117600"/>
            <a:ext cx="5219863" cy="3325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F5F070-7994-60A6-75C2-CE249F97B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39" y="1117600"/>
            <a:ext cx="5096727" cy="33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67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CD70E3-0A1D-4201-8127-A6F48590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85" y="419990"/>
            <a:ext cx="5108615" cy="4351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3B9F5-A0DE-4F16-B118-E8464C41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1" y="557308"/>
            <a:ext cx="5784838" cy="4351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7AEBE-CDD4-4389-BF08-A75AC55516DB}"/>
              </a:ext>
            </a:extLst>
          </p:cNvPr>
          <p:cNvSpPr txBox="1"/>
          <p:nvPr/>
        </p:nvSpPr>
        <p:spPr>
          <a:xfrm>
            <a:off x="7200900" y="675409"/>
            <a:ext cx="4021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How do you set up your patient for this type of scan? </a:t>
            </a:r>
          </a:p>
        </p:txBody>
      </p:sp>
    </p:spTree>
    <p:extLst>
      <p:ext uri="{BB962C8B-B14F-4D97-AF65-F5344CB8AC3E}">
        <p14:creationId xmlns:p14="http://schemas.microsoft.com/office/powerpoint/2010/main" val="40986797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C094E-47BD-D942-B05B-DAAA3A38B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946" y="357608"/>
            <a:ext cx="11054537" cy="863600"/>
          </a:xfrm>
        </p:spPr>
        <p:txBody>
          <a:bodyPr/>
          <a:lstStyle/>
          <a:p>
            <a:pPr algn="ctr"/>
            <a:r>
              <a:rPr lang="en-US" dirty="0"/>
              <a:t>End of viva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BA829-C935-A740-ABE9-3DBDFF3DD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945" y="1221209"/>
            <a:ext cx="11082099" cy="4318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 will be collated with the other two OSCE components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provide valuable feedback, specific feedback on online vivas: will email link and on learn-online site (helps to inform future assessments)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Appreciate your feedback on the teacher and course evaluation.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 wishes!</a:t>
            </a:r>
          </a:p>
        </p:txBody>
      </p:sp>
    </p:spTree>
    <p:extLst>
      <p:ext uri="{BB962C8B-B14F-4D97-AF65-F5344CB8AC3E}">
        <p14:creationId xmlns:p14="http://schemas.microsoft.com/office/powerpoint/2010/main" val="14855037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132</Words>
  <Application>Microsoft Office PowerPoint</Application>
  <PresentationFormat>Widescreen</PresentationFormat>
  <Paragraphs>29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OSCE Online Viva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Online Viva</dc:title>
  <dc:creator>Kate Lamb</dc:creator>
  <cp:lastModifiedBy>Kate Lamb</cp:lastModifiedBy>
  <cp:revision>11</cp:revision>
  <dcterms:created xsi:type="dcterms:W3CDTF">2023-02-16T01:14:42Z</dcterms:created>
  <dcterms:modified xsi:type="dcterms:W3CDTF">2023-10-19T04:26:04Z</dcterms:modified>
</cp:coreProperties>
</file>